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©Templateswise.com - Business Timeline PPT">
  <p:cSld name="©Templateswise.com - Business Timeline PP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4402138"/>
            <a:ext cx="9144000" cy="741363"/>
          </a:xfrm>
          <a:custGeom>
            <a:rect b="b" l="l" r="r" t="t"/>
            <a:pathLst>
              <a:path extrusionOk="0" h="933" w="11520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944563" y="2499742"/>
            <a:ext cx="1365250" cy="1001713"/>
          </a:xfrm>
          <a:custGeom>
            <a:rect b="b" l="l" r="r" t="t"/>
            <a:pathLst>
              <a:path extrusionOk="0" h="1263" w="1720">
                <a:moveTo>
                  <a:pt x="0" y="0"/>
                </a:moveTo>
                <a:lnTo>
                  <a:pt x="1720" y="0"/>
                </a:lnTo>
                <a:lnTo>
                  <a:pt x="1720" y="681"/>
                </a:lnTo>
                <a:lnTo>
                  <a:pt x="908" y="681"/>
                </a:lnTo>
                <a:lnTo>
                  <a:pt x="908" y="1063"/>
                </a:lnTo>
                <a:lnTo>
                  <a:pt x="579" y="1263"/>
                </a:lnTo>
                <a:lnTo>
                  <a:pt x="673" y="964"/>
                </a:lnTo>
                <a:lnTo>
                  <a:pt x="0" y="681"/>
                </a:lnTo>
                <a:lnTo>
                  <a:pt x="0" y="0"/>
                </a:lnTo>
                <a:close/>
              </a:path>
            </a:pathLst>
          </a:cu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2332038" y="2499742"/>
            <a:ext cx="1357313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3711576" y="2499742"/>
            <a:ext cx="1358900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5092701" y="2499742"/>
            <a:ext cx="1358900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6473826" y="2499742"/>
            <a:ext cx="1725613" cy="539750"/>
          </a:xfrm>
          <a:custGeom>
            <a:rect b="b" l="l" r="r" t="t"/>
            <a:pathLst>
              <a:path extrusionOk="0" h="681" w="2175">
                <a:moveTo>
                  <a:pt x="2175" y="340"/>
                </a:moveTo>
                <a:lnTo>
                  <a:pt x="2175" y="340"/>
                </a:lnTo>
                <a:lnTo>
                  <a:pt x="2173" y="351"/>
                </a:lnTo>
                <a:lnTo>
                  <a:pt x="2169" y="361"/>
                </a:lnTo>
                <a:lnTo>
                  <a:pt x="2163" y="370"/>
                </a:lnTo>
                <a:lnTo>
                  <a:pt x="2155" y="377"/>
                </a:lnTo>
                <a:lnTo>
                  <a:pt x="1719" y="681"/>
                </a:lnTo>
                <a:lnTo>
                  <a:pt x="0" y="681"/>
                </a:lnTo>
                <a:lnTo>
                  <a:pt x="0" y="0"/>
                </a:lnTo>
                <a:lnTo>
                  <a:pt x="1719" y="0"/>
                </a:lnTo>
                <a:lnTo>
                  <a:pt x="2155" y="304"/>
                </a:lnTo>
                <a:lnTo>
                  <a:pt x="2155" y="304"/>
                </a:lnTo>
                <a:lnTo>
                  <a:pt x="2163" y="311"/>
                </a:lnTo>
                <a:lnTo>
                  <a:pt x="2169" y="319"/>
                </a:lnTo>
                <a:lnTo>
                  <a:pt x="2173" y="329"/>
                </a:lnTo>
                <a:lnTo>
                  <a:pt x="2175" y="340"/>
                </a:lnTo>
                <a:lnTo>
                  <a:pt x="2175" y="340"/>
                </a:lnTo>
                <a:close/>
              </a:path>
            </a:pathLst>
          </a:cu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944563" y="3039492"/>
            <a:ext cx="720725" cy="304800"/>
          </a:xfrm>
          <a:custGeom>
            <a:rect b="b" l="l" r="r" t="t"/>
            <a:pathLst>
              <a:path extrusionOk="0" h="382" w="908">
                <a:moveTo>
                  <a:pt x="908" y="382"/>
                </a:moveTo>
                <a:lnTo>
                  <a:pt x="908" y="0"/>
                </a:lnTo>
                <a:lnTo>
                  <a:pt x="0" y="0"/>
                </a:lnTo>
                <a:lnTo>
                  <a:pt x="908" y="382"/>
                </a:lnTo>
                <a:lnTo>
                  <a:pt x="908" y="382"/>
                </a:lnTo>
                <a:lnTo>
                  <a:pt x="908" y="382"/>
                </a:lnTo>
                <a:close/>
              </a:path>
            </a:pathLst>
          </a:custGeom>
          <a:solidFill>
            <a:srgbClr val="099A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" name="Google Shape;27;p2"/>
          <p:cNvGrpSpPr/>
          <p:nvPr/>
        </p:nvGrpSpPr>
        <p:grpSpPr>
          <a:xfrm>
            <a:off x="1500188" y="1975001"/>
            <a:ext cx="257175" cy="433387"/>
            <a:chOff x="1500188" y="2508251"/>
            <a:chExt cx="257175" cy="433387"/>
          </a:xfrm>
        </p:grpSpPr>
        <p:sp>
          <p:nvSpPr>
            <p:cNvPr id="28" name="Google Shape;28;p2"/>
            <p:cNvSpPr/>
            <p:nvPr/>
          </p:nvSpPr>
          <p:spPr>
            <a:xfrm>
              <a:off x="1500188" y="2508251"/>
              <a:ext cx="257175" cy="338138"/>
            </a:xfrm>
            <a:custGeom>
              <a:rect b="b" l="l" r="r" t="t"/>
              <a:pathLst>
                <a:path extrusionOk="0" h="427" w="323">
                  <a:moveTo>
                    <a:pt x="216" y="427"/>
                  </a:moveTo>
                  <a:lnTo>
                    <a:pt x="107" y="427"/>
                  </a:lnTo>
                  <a:lnTo>
                    <a:pt x="107" y="427"/>
                  </a:lnTo>
                  <a:lnTo>
                    <a:pt x="102" y="426"/>
                  </a:lnTo>
                  <a:lnTo>
                    <a:pt x="98" y="423"/>
                  </a:lnTo>
                  <a:lnTo>
                    <a:pt x="95" y="419"/>
                  </a:lnTo>
                  <a:lnTo>
                    <a:pt x="94" y="414"/>
                  </a:lnTo>
                  <a:lnTo>
                    <a:pt x="94" y="382"/>
                  </a:lnTo>
                  <a:lnTo>
                    <a:pt x="94" y="382"/>
                  </a:lnTo>
                  <a:lnTo>
                    <a:pt x="93" y="372"/>
                  </a:lnTo>
                  <a:lnTo>
                    <a:pt x="89" y="359"/>
                  </a:lnTo>
                  <a:lnTo>
                    <a:pt x="85" y="347"/>
                  </a:lnTo>
                  <a:lnTo>
                    <a:pt x="79" y="335"/>
                  </a:lnTo>
                  <a:lnTo>
                    <a:pt x="64" y="308"/>
                  </a:lnTo>
                  <a:lnTo>
                    <a:pt x="47" y="282"/>
                  </a:lnTo>
                  <a:lnTo>
                    <a:pt x="47" y="282"/>
                  </a:lnTo>
                  <a:lnTo>
                    <a:pt x="31" y="257"/>
                  </a:lnTo>
                  <a:lnTo>
                    <a:pt x="31" y="257"/>
                  </a:lnTo>
                  <a:lnTo>
                    <a:pt x="23" y="246"/>
                  </a:lnTo>
                  <a:lnTo>
                    <a:pt x="16" y="232"/>
                  </a:lnTo>
                  <a:lnTo>
                    <a:pt x="16" y="232"/>
                  </a:lnTo>
                  <a:lnTo>
                    <a:pt x="15" y="231"/>
                  </a:lnTo>
                  <a:lnTo>
                    <a:pt x="15" y="231"/>
                  </a:lnTo>
                  <a:lnTo>
                    <a:pt x="9" y="214"/>
                  </a:lnTo>
                  <a:lnTo>
                    <a:pt x="3" y="198"/>
                  </a:lnTo>
                  <a:lnTo>
                    <a:pt x="1" y="180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1" y="146"/>
                  </a:lnTo>
                  <a:lnTo>
                    <a:pt x="3" y="130"/>
                  </a:lnTo>
                  <a:lnTo>
                    <a:pt x="7" y="115"/>
                  </a:lnTo>
                  <a:lnTo>
                    <a:pt x="12" y="100"/>
                  </a:lnTo>
                  <a:lnTo>
                    <a:pt x="19" y="85"/>
                  </a:lnTo>
                  <a:lnTo>
                    <a:pt x="27" y="72"/>
                  </a:lnTo>
                  <a:lnTo>
                    <a:pt x="36" y="59"/>
                  </a:lnTo>
                  <a:lnTo>
                    <a:pt x="47" y="48"/>
                  </a:lnTo>
                  <a:lnTo>
                    <a:pt x="58" y="37"/>
                  </a:lnTo>
                  <a:lnTo>
                    <a:pt x="71" y="28"/>
                  </a:lnTo>
                  <a:lnTo>
                    <a:pt x="85" y="20"/>
                  </a:lnTo>
                  <a:lnTo>
                    <a:pt x="99" y="13"/>
                  </a:lnTo>
                  <a:lnTo>
                    <a:pt x="114" y="7"/>
                  </a:lnTo>
                  <a:lnTo>
                    <a:pt x="129" y="4"/>
                  </a:lnTo>
                  <a:lnTo>
                    <a:pt x="145" y="2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78" y="2"/>
                  </a:lnTo>
                  <a:lnTo>
                    <a:pt x="194" y="4"/>
                  </a:lnTo>
                  <a:lnTo>
                    <a:pt x="209" y="7"/>
                  </a:lnTo>
                  <a:lnTo>
                    <a:pt x="224" y="13"/>
                  </a:lnTo>
                  <a:lnTo>
                    <a:pt x="238" y="20"/>
                  </a:lnTo>
                  <a:lnTo>
                    <a:pt x="252" y="28"/>
                  </a:lnTo>
                  <a:lnTo>
                    <a:pt x="264" y="37"/>
                  </a:lnTo>
                  <a:lnTo>
                    <a:pt x="276" y="48"/>
                  </a:lnTo>
                  <a:lnTo>
                    <a:pt x="286" y="59"/>
                  </a:lnTo>
                  <a:lnTo>
                    <a:pt x="296" y="72"/>
                  </a:lnTo>
                  <a:lnTo>
                    <a:pt x="304" y="85"/>
                  </a:lnTo>
                  <a:lnTo>
                    <a:pt x="311" y="100"/>
                  </a:lnTo>
                  <a:lnTo>
                    <a:pt x="316" y="115"/>
                  </a:lnTo>
                  <a:lnTo>
                    <a:pt x="320" y="130"/>
                  </a:lnTo>
                  <a:lnTo>
                    <a:pt x="322" y="146"/>
                  </a:lnTo>
                  <a:lnTo>
                    <a:pt x="323" y="162"/>
                  </a:lnTo>
                  <a:lnTo>
                    <a:pt x="323" y="162"/>
                  </a:lnTo>
                  <a:lnTo>
                    <a:pt x="322" y="180"/>
                  </a:lnTo>
                  <a:lnTo>
                    <a:pt x="320" y="198"/>
                  </a:lnTo>
                  <a:lnTo>
                    <a:pt x="314" y="214"/>
                  </a:lnTo>
                  <a:lnTo>
                    <a:pt x="308" y="231"/>
                  </a:lnTo>
                  <a:lnTo>
                    <a:pt x="308" y="231"/>
                  </a:lnTo>
                  <a:lnTo>
                    <a:pt x="307" y="232"/>
                  </a:lnTo>
                  <a:lnTo>
                    <a:pt x="307" y="232"/>
                  </a:lnTo>
                  <a:lnTo>
                    <a:pt x="300" y="246"/>
                  </a:lnTo>
                  <a:lnTo>
                    <a:pt x="292" y="257"/>
                  </a:lnTo>
                  <a:lnTo>
                    <a:pt x="292" y="257"/>
                  </a:lnTo>
                  <a:lnTo>
                    <a:pt x="276" y="282"/>
                  </a:lnTo>
                  <a:lnTo>
                    <a:pt x="276" y="282"/>
                  </a:lnTo>
                  <a:lnTo>
                    <a:pt x="259" y="308"/>
                  </a:lnTo>
                  <a:lnTo>
                    <a:pt x="244" y="335"/>
                  </a:lnTo>
                  <a:lnTo>
                    <a:pt x="238" y="347"/>
                  </a:lnTo>
                  <a:lnTo>
                    <a:pt x="233" y="359"/>
                  </a:lnTo>
                  <a:lnTo>
                    <a:pt x="230" y="372"/>
                  </a:lnTo>
                  <a:lnTo>
                    <a:pt x="229" y="382"/>
                  </a:lnTo>
                  <a:lnTo>
                    <a:pt x="229" y="414"/>
                  </a:lnTo>
                  <a:lnTo>
                    <a:pt x="229" y="414"/>
                  </a:lnTo>
                  <a:lnTo>
                    <a:pt x="228" y="419"/>
                  </a:lnTo>
                  <a:lnTo>
                    <a:pt x="225" y="423"/>
                  </a:lnTo>
                  <a:lnTo>
                    <a:pt x="221" y="426"/>
                  </a:lnTo>
                  <a:lnTo>
                    <a:pt x="216" y="427"/>
                  </a:lnTo>
                  <a:lnTo>
                    <a:pt x="216" y="427"/>
                  </a:lnTo>
                  <a:close/>
                  <a:moveTo>
                    <a:pt x="162" y="10"/>
                  </a:moveTo>
                  <a:lnTo>
                    <a:pt x="162" y="10"/>
                  </a:lnTo>
                  <a:lnTo>
                    <a:pt x="146" y="10"/>
                  </a:lnTo>
                  <a:lnTo>
                    <a:pt x="131" y="12"/>
                  </a:lnTo>
                  <a:lnTo>
                    <a:pt x="116" y="17"/>
                  </a:lnTo>
                  <a:lnTo>
                    <a:pt x="102" y="21"/>
                  </a:lnTo>
                  <a:lnTo>
                    <a:pt x="88" y="28"/>
                  </a:lnTo>
                  <a:lnTo>
                    <a:pt x="76" y="35"/>
                  </a:lnTo>
                  <a:lnTo>
                    <a:pt x="64" y="44"/>
                  </a:lnTo>
                  <a:lnTo>
                    <a:pt x="54" y="55"/>
                  </a:lnTo>
                  <a:lnTo>
                    <a:pt x="43" y="65"/>
                  </a:lnTo>
                  <a:lnTo>
                    <a:pt x="35" y="77"/>
                  </a:lnTo>
                  <a:lnTo>
                    <a:pt x="27" y="89"/>
                  </a:lnTo>
                  <a:lnTo>
                    <a:pt x="20" y="103"/>
                  </a:lnTo>
                  <a:lnTo>
                    <a:pt x="16" y="117"/>
                  </a:lnTo>
                  <a:lnTo>
                    <a:pt x="12" y="132"/>
                  </a:lnTo>
                  <a:lnTo>
                    <a:pt x="10" y="147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79"/>
                  </a:lnTo>
                  <a:lnTo>
                    <a:pt x="12" y="195"/>
                  </a:lnTo>
                  <a:lnTo>
                    <a:pt x="17" y="211"/>
                  </a:lnTo>
                  <a:lnTo>
                    <a:pt x="23" y="226"/>
                  </a:lnTo>
                  <a:lnTo>
                    <a:pt x="23" y="226"/>
                  </a:lnTo>
                  <a:lnTo>
                    <a:pt x="24" y="229"/>
                  </a:lnTo>
                  <a:lnTo>
                    <a:pt x="24" y="229"/>
                  </a:lnTo>
                  <a:lnTo>
                    <a:pt x="24" y="229"/>
                  </a:lnTo>
                  <a:lnTo>
                    <a:pt x="31" y="241"/>
                  </a:lnTo>
                  <a:lnTo>
                    <a:pt x="39" y="252"/>
                  </a:lnTo>
                  <a:lnTo>
                    <a:pt x="39" y="253"/>
                  </a:lnTo>
                  <a:lnTo>
                    <a:pt x="39" y="253"/>
                  </a:lnTo>
                  <a:lnTo>
                    <a:pt x="55" y="277"/>
                  </a:lnTo>
                  <a:lnTo>
                    <a:pt x="55" y="277"/>
                  </a:lnTo>
                  <a:lnTo>
                    <a:pt x="72" y="305"/>
                  </a:lnTo>
                  <a:lnTo>
                    <a:pt x="81" y="319"/>
                  </a:lnTo>
                  <a:lnTo>
                    <a:pt x="88" y="331"/>
                  </a:lnTo>
                  <a:lnTo>
                    <a:pt x="94" y="345"/>
                  </a:lnTo>
                  <a:lnTo>
                    <a:pt x="99" y="358"/>
                  </a:lnTo>
                  <a:lnTo>
                    <a:pt x="102" y="370"/>
                  </a:lnTo>
                  <a:lnTo>
                    <a:pt x="103" y="382"/>
                  </a:lnTo>
                  <a:lnTo>
                    <a:pt x="103" y="414"/>
                  </a:lnTo>
                  <a:lnTo>
                    <a:pt x="103" y="414"/>
                  </a:lnTo>
                  <a:lnTo>
                    <a:pt x="104" y="416"/>
                  </a:lnTo>
                  <a:lnTo>
                    <a:pt x="107" y="418"/>
                  </a:lnTo>
                  <a:lnTo>
                    <a:pt x="216" y="418"/>
                  </a:lnTo>
                  <a:lnTo>
                    <a:pt x="216" y="418"/>
                  </a:lnTo>
                  <a:lnTo>
                    <a:pt x="218" y="416"/>
                  </a:lnTo>
                  <a:lnTo>
                    <a:pt x="220" y="414"/>
                  </a:lnTo>
                  <a:lnTo>
                    <a:pt x="220" y="382"/>
                  </a:lnTo>
                  <a:lnTo>
                    <a:pt x="220" y="382"/>
                  </a:lnTo>
                  <a:lnTo>
                    <a:pt x="221" y="370"/>
                  </a:lnTo>
                  <a:lnTo>
                    <a:pt x="224" y="358"/>
                  </a:lnTo>
                  <a:lnTo>
                    <a:pt x="229" y="345"/>
                  </a:lnTo>
                  <a:lnTo>
                    <a:pt x="235" y="331"/>
                  </a:lnTo>
                  <a:lnTo>
                    <a:pt x="243" y="319"/>
                  </a:lnTo>
                  <a:lnTo>
                    <a:pt x="251" y="305"/>
                  </a:lnTo>
                  <a:lnTo>
                    <a:pt x="269" y="277"/>
                  </a:lnTo>
                  <a:lnTo>
                    <a:pt x="269" y="277"/>
                  </a:lnTo>
                  <a:lnTo>
                    <a:pt x="284" y="253"/>
                  </a:lnTo>
                  <a:lnTo>
                    <a:pt x="285" y="252"/>
                  </a:lnTo>
                  <a:lnTo>
                    <a:pt x="285" y="252"/>
                  </a:lnTo>
                  <a:lnTo>
                    <a:pt x="292" y="241"/>
                  </a:lnTo>
                  <a:lnTo>
                    <a:pt x="299" y="229"/>
                  </a:lnTo>
                  <a:lnTo>
                    <a:pt x="299" y="229"/>
                  </a:lnTo>
                  <a:lnTo>
                    <a:pt x="299" y="229"/>
                  </a:lnTo>
                  <a:lnTo>
                    <a:pt x="300" y="226"/>
                  </a:lnTo>
                  <a:lnTo>
                    <a:pt x="300" y="226"/>
                  </a:lnTo>
                  <a:lnTo>
                    <a:pt x="306" y="211"/>
                  </a:lnTo>
                  <a:lnTo>
                    <a:pt x="311" y="195"/>
                  </a:lnTo>
                  <a:lnTo>
                    <a:pt x="313" y="179"/>
                  </a:lnTo>
                  <a:lnTo>
                    <a:pt x="314" y="162"/>
                  </a:lnTo>
                  <a:lnTo>
                    <a:pt x="314" y="162"/>
                  </a:lnTo>
                  <a:lnTo>
                    <a:pt x="313" y="147"/>
                  </a:lnTo>
                  <a:lnTo>
                    <a:pt x="311" y="132"/>
                  </a:lnTo>
                  <a:lnTo>
                    <a:pt x="307" y="117"/>
                  </a:lnTo>
                  <a:lnTo>
                    <a:pt x="302" y="103"/>
                  </a:lnTo>
                  <a:lnTo>
                    <a:pt x="296" y="89"/>
                  </a:lnTo>
                  <a:lnTo>
                    <a:pt x="288" y="77"/>
                  </a:lnTo>
                  <a:lnTo>
                    <a:pt x="279" y="65"/>
                  </a:lnTo>
                  <a:lnTo>
                    <a:pt x="269" y="55"/>
                  </a:lnTo>
                  <a:lnTo>
                    <a:pt x="259" y="44"/>
                  </a:lnTo>
                  <a:lnTo>
                    <a:pt x="247" y="35"/>
                  </a:lnTo>
                  <a:lnTo>
                    <a:pt x="235" y="28"/>
                  </a:lnTo>
                  <a:lnTo>
                    <a:pt x="221" y="21"/>
                  </a:lnTo>
                  <a:lnTo>
                    <a:pt x="207" y="17"/>
                  </a:lnTo>
                  <a:lnTo>
                    <a:pt x="192" y="12"/>
                  </a:lnTo>
                  <a:lnTo>
                    <a:pt x="177" y="10"/>
                  </a:lnTo>
                  <a:lnTo>
                    <a:pt x="162" y="10"/>
                  </a:lnTo>
                  <a:lnTo>
                    <a:pt x="162" y="1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576388" y="2859088"/>
              <a:ext cx="106363" cy="22225"/>
            </a:xfrm>
            <a:custGeom>
              <a:rect b="b" l="l" r="r" t="t"/>
              <a:pathLst>
                <a:path extrusionOk="0" h="29" w="135">
                  <a:moveTo>
                    <a:pt x="124" y="29"/>
                  </a:moveTo>
                  <a:lnTo>
                    <a:pt x="10" y="29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3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8" y="1"/>
                  </a:lnTo>
                  <a:lnTo>
                    <a:pt x="131" y="3"/>
                  </a:lnTo>
                  <a:lnTo>
                    <a:pt x="134" y="7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35" y="18"/>
                  </a:lnTo>
                  <a:lnTo>
                    <a:pt x="134" y="22"/>
                  </a:lnTo>
                  <a:lnTo>
                    <a:pt x="131" y="25"/>
                  </a:lnTo>
                  <a:lnTo>
                    <a:pt x="128" y="27"/>
                  </a:lnTo>
                  <a:lnTo>
                    <a:pt x="124" y="29"/>
                  </a:lnTo>
                  <a:lnTo>
                    <a:pt x="124" y="29"/>
                  </a:lnTo>
                  <a:close/>
                  <a:moveTo>
                    <a:pt x="10" y="9"/>
                  </a:moveTo>
                  <a:lnTo>
                    <a:pt x="10" y="9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126" y="19"/>
                  </a:lnTo>
                  <a:lnTo>
                    <a:pt x="126" y="18"/>
                  </a:lnTo>
                  <a:lnTo>
                    <a:pt x="126" y="11"/>
                  </a:lnTo>
                  <a:lnTo>
                    <a:pt x="126" y="11"/>
                  </a:lnTo>
                  <a:lnTo>
                    <a:pt x="126" y="10"/>
                  </a:lnTo>
                  <a:lnTo>
                    <a:pt x="124" y="9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585913" y="2889251"/>
              <a:ext cx="85725" cy="22225"/>
            </a:xfrm>
            <a:custGeom>
              <a:rect b="b" l="l" r="r" t="t"/>
              <a:pathLst>
                <a:path extrusionOk="0" h="29" w="107">
                  <a:moveTo>
                    <a:pt x="97" y="29"/>
                  </a:moveTo>
                  <a:lnTo>
                    <a:pt x="10" y="29"/>
                  </a:lnTo>
                  <a:lnTo>
                    <a:pt x="10" y="29"/>
                  </a:lnTo>
                  <a:lnTo>
                    <a:pt x="6" y="29"/>
                  </a:lnTo>
                  <a:lnTo>
                    <a:pt x="2" y="26"/>
                  </a:lnTo>
                  <a:lnTo>
                    <a:pt x="1" y="23"/>
                  </a:lnTo>
                  <a:lnTo>
                    <a:pt x="0" y="1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3"/>
                  </a:lnTo>
                  <a:lnTo>
                    <a:pt x="107" y="7"/>
                  </a:lnTo>
                  <a:lnTo>
                    <a:pt x="107" y="11"/>
                  </a:lnTo>
                  <a:lnTo>
                    <a:pt x="107" y="18"/>
                  </a:lnTo>
                  <a:lnTo>
                    <a:pt x="107" y="18"/>
                  </a:lnTo>
                  <a:lnTo>
                    <a:pt x="107" y="23"/>
                  </a:lnTo>
                  <a:lnTo>
                    <a:pt x="105" y="26"/>
                  </a:lnTo>
                  <a:lnTo>
                    <a:pt x="101" y="29"/>
                  </a:lnTo>
                  <a:lnTo>
                    <a:pt x="97" y="29"/>
                  </a:lnTo>
                  <a:lnTo>
                    <a:pt x="97" y="29"/>
                  </a:lnTo>
                  <a:close/>
                  <a:moveTo>
                    <a:pt x="10" y="9"/>
                  </a:moveTo>
                  <a:lnTo>
                    <a:pt x="10" y="9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8" y="19"/>
                  </a:lnTo>
                  <a:lnTo>
                    <a:pt x="98" y="18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8" y="10"/>
                  </a:lnTo>
                  <a:lnTo>
                    <a:pt x="97" y="9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597026" y="2919413"/>
              <a:ext cx="65088" cy="22225"/>
            </a:xfrm>
            <a:custGeom>
              <a:rect b="b" l="l" r="r" t="t"/>
              <a:pathLst>
                <a:path extrusionOk="0" h="28" w="80">
                  <a:moveTo>
                    <a:pt x="69" y="28"/>
                  </a:moveTo>
                  <a:lnTo>
                    <a:pt x="10" y="28"/>
                  </a:lnTo>
                  <a:lnTo>
                    <a:pt x="10" y="28"/>
                  </a:lnTo>
                  <a:lnTo>
                    <a:pt x="5" y="28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2"/>
                  </a:lnTo>
                  <a:lnTo>
                    <a:pt x="5" y="0"/>
                  </a:lnTo>
                  <a:lnTo>
                    <a:pt x="10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7" y="2"/>
                  </a:lnTo>
                  <a:lnTo>
                    <a:pt x="79" y="6"/>
                  </a:lnTo>
                  <a:lnTo>
                    <a:pt x="80" y="10"/>
                  </a:lnTo>
                  <a:lnTo>
                    <a:pt x="80" y="17"/>
                  </a:lnTo>
                  <a:lnTo>
                    <a:pt x="80" y="17"/>
                  </a:lnTo>
                  <a:lnTo>
                    <a:pt x="79" y="22"/>
                  </a:lnTo>
                  <a:lnTo>
                    <a:pt x="77" y="25"/>
                  </a:lnTo>
                  <a:lnTo>
                    <a:pt x="73" y="28"/>
                  </a:lnTo>
                  <a:lnTo>
                    <a:pt x="69" y="28"/>
                  </a:lnTo>
                  <a:lnTo>
                    <a:pt x="69" y="28"/>
                  </a:lnTo>
                  <a:close/>
                  <a:moveTo>
                    <a:pt x="10" y="8"/>
                  </a:moveTo>
                  <a:lnTo>
                    <a:pt x="10" y="8"/>
                  </a:lnTo>
                  <a:lnTo>
                    <a:pt x="9" y="9"/>
                  </a:lnTo>
                  <a:lnTo>
                    <a:pt x="8" y="10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9" y="18"/>
                  </a:lnTo>
                  <a:lnTo>
                    <a:pt x="10" y="20"/>
                  </a:lnTo>
                  <a:lnTo>
                    <a:pt x="69" y="20"/>
                  </a:lnTo>
                  <a:lnTo>
                    <a:pt x="69" y="20"/>
                  </a:lnTo>
                  <a:lnTo>
                    <a:pt x="70" y="18"/>
                  </a:lnTo>
                  <a:lnTo>
                    <a:pt x="71" y="17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0" y="9"/>
                  </a:lnTo>
                  <a:lnTo>
                    <a:pt x="6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531938" y="2544763"/>
              <a:ext cx="79375" cy="104775"/>
            </a:xfrm>
            <a:custGeom>
              <a:rect b="b" l="l" r="r" t="t"/>
              <a:pathLst>
                <a:path extrusionOk="0" h="133" w="100">
                  <a:moveTo>
                    <a:pt x="4" y="133"/>
                  </a:moveTo>
                  <a:lnTo>
                    <a:pt x="4" y="133"/>
                  </a:lnTo>
                  <a:lnTo>
                    <a:pt x="3" y="133"/>
                  </a:lnTo>
                  <a:lnTo>
                    <a:pt x="2" y="132"/>
                  </a:lnTo>
                  <a:lnTo>
                    <a:pt x="1" y="129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1" y="113"/>
                  </a:lnTo>
                  <a:lnTo>
                    <a:pt x="3" y="100"/>
                  </a:lnTo>
                  <a:lnTo>
                    <a:pt x="7" y="86"/>
                  </a:lnTo>
                  <a:lnTo>
                    <a:pt x="11" y="73"/>
                  </a:lnTo>
                  <a:lnTo>
                    <a:pt x="17" y="62"/>
                  </a:lnTo>
                  <a:lnTo>
                    <a:pt x="23" y="51"/>
                  </a:lnTo>
                  <a:lnTo>
                    <a:pt x="30" y="42"/>
                  </a:lnTo>
                  <a:lnTo>
                    <a:pt x="38" y="34"/>
                  </a:lnTo>
                  <a:lnTo>
                    <a:pt x="45" y="26"/>
                  </a:lnTo>
                  <a:lnTo>
                    <a:pt x="53" y="19"/>
                  </a:lnTo>
                  <a:lnTo>
                    <a:pt x="61" y="14"/>
                  </a:lnTo>
                  <a:lnTo>
                    <a:pt x="69" y="10"/>
                  </a:lnTo>
                  <a:lnTo>
                    <a:pt x="76" y="5"/>
                  </a:lnTo>
                  <a:lnTo>
                    <a:pt x="84" y="3"/>
                  </a:lnTo>
                  <a:lnTo>
                    <a:pt x="90" y="2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7" y="2"/>
                  </a:lnTo>
                  <a:lnTo>
                    <a:pt x="99" y="3"/>
                  </a:lnTo>
                  <a:lnTo>
                    <a:pt x="100" y="4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0" y="7"/>
                  </a:lnTo>
                  <a:lnTo>
                    <a:pt x="99" y="8"/>
                  </a:lnTo>
                  <a:lnTo>
                    <a:pt x="97" y="10"/>
                  </a:lnTo>
                  <a:lnTo>
                    <a:pt x="95" y="10"/>
                  </a:lnTo>
                  <a:lnTo>
                    <a:pt x="95" y="10"/>
                  </a:lnTo>
                  <a:lnTo>
                    <a:pt x="91" y="11"/>
                  </a:lnTo>
                  <a:lnTo>
                    <a:pt x="85" y="12"/>
                  </a:lnTo>
                  <a:lnTo>
                    <a:pt x="72" y="18"/>
                  </a:lnTo>
                  <a:lnTo>
                    <a:pt x="59" y="27"/>
                  </a:lnTo>
                  <a:lnTo>
                    <a:pt x="52" y="33"/>
                  </a:lnTo>
                  <a:lnTo>
                    <a:pt x="44" y="40"/>
                  </a:lnTo>
                  <a:lnTo>
                    <a:pt x="37" y="48"/>
                  </a:lnTo>
                  <a:lnTo>
                    <a:pt x="31" y="57"/>
                  </a:lnTo>
                  <a:lnTo>
                    <a:pt x="25" y="66"/>
                  </a:lnTo>
                  <a:lnTo>
                    <a:pt x="19" y="76"/>
                  </a:lnTo>
                  <a:lnTo>
                    <a:pt x="16" y="88"/>
                  </a:lnTo>
                  <a:lnTo>
                    <a:pt x="12" y="101"/>
                  </a:lnTo>
                  <a:lnTo>
                    <a:pt x="10" y="115"/>
                  </a:lnTo>
                  <a:lnTo>
                    <a:pt x="9" y="128"/>
                  </a:lnTo>
                  <a:lnTo>
                    <a:pt x="9" y="128"/>
                  </a:lnTo>
                  <a:lnTo>
                    <a:pt x="9" y="129"/>
                  </a:lnTo>
                  <a:lnTo>
                    <a:pt x="8" y="132"/>
                  </a:lnTo>
                  <a:lnTo>
                    <a:pt x="7" y="133"/>
                  </a:lnTo>
                  <a:lnTo>
                    <a:pt x="4" y="133"/>
                  </a:lnTo>
                  <a:lnTo>
                    <a:pt x="4" y="13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2738438" y="3154736"/>
            <a:ext cx="544513" cy="441325"/>
            <a:chOff x="2738438" y="2505076"/>
            <a:chExt cx="544513" cy="441325"/>
          </a:xfrm>
        </p:grpSpPr>
        <p:sp>
          <p:nvSpPr>
            <p:cNvPr id="34" name="Google Shape;34;p2"/>
            <p:cNvSpPr/>
            <p:nvPr/>
          </p:nvSpPr>
          <p:spPr>
            <a:xfrm>
              <a:off x="2738438" y="2505076"/>
              <a:ext cx="409575" cy="393700"/>
            </a:xfrm>
            <a:custGeom>
              <a:rect b="b" l="l" r="r" t="t"/>
              <a:pathLst>
                <a:path extrusionOk="0" h="495" w="517">
                  <a:moveTo>
                    <a:pt x="171" y="495"/>
                  </a:moveTo>
                  <a:lnTo>
                    <a:pt x="171" y="495"/>
                  </a:lnTo>
                  <a:lnTo>
                    <a:pt x="169" y="494"/>
                  </a:lnTo>
                  <a:lnTo>
                    <a:pt x="90" y="448"/>
                  </a:lnTo>
                  <a:lnTo>
                    <a:pt x="90" y="448"/>
                  </a:lnTo>
                  <a:lnTo>
                    <a:pt x="89" y="447"/>
                  </a:lnTo>
                  <a:lnTo>
                    <a:pt x="87" y="443"/>
                  </a:lnTo>
                  <a:lnTo>
                    <a:pt x="95" y="374"/>
                  </a:lnTo>
                  <a:lnTo>
                    <a:pt x="68" y="326"/>
                  </a:lnTo>
                  <a:lnTo>
                    <a:pt x="3" y="298"/>
                  </a:lnTo>
                  <a:lnTo>
                    <a:pt x="3" y="298"/>
                  </a:lnTo>
                  <a:lnTo>
                    <a:pt x="1" y="296"/>
                  </a:lnTo>
                  <a:lnTo>
                    <a:pt x="1" y="294"/>
                  </a:lnTo>
                  <a:lnTo>
                    <a:pt x="0" y="203"/>
                  </a:lnTo>
                  <a:lnTo>
                    <a:pt x="0" y="203"/>
                  </a:lnTo>
                  <a:lnTo>
                    <a:pt x="1" y="199"/>
                  </a:lnTo>
                  <a:lnTo>
                    <a:pt x="3" y="197"/>
                  </a:lnTo>
                  <a:lnTo>
                    <a:pt x="68" y="169"/>
                  </a:lnTo>
                  <a:lnTo>
                    <a:pt x="95" y="121"/>
                  </a:lnTo>
                  <a:lnTo>
                    <a:pt x="87" y="52"/>
                  </a:lnTo>
                  <a:lnTo>
                    <a:pt x="87" y="52"/>
                  </a:lnTo>
                  <a:lnTo>
                    <a:pt x="87" y="49"/>
                  </a:lnTo>
                  <a:lnTo>
                    <a:pt x="90" y="47"/>
                  </a:lnTo>
                  <a:lnTo>
                    <a:pt x="169" y="1"/>
                  </a:lnTo>
                  <a:lnTo>
                    <a:pt x="169" y="1"/>
                  </a:lnTo>
                  <a:lnTo>
                    <a:pt x="171" y="1"/>
                  </a:lnTo>
                  <a:lnTo>
                    <a:pt x="175" y="1"/>
                  </a:lnTo>
                  <a:lnTo>
                    <a:pt x="231" y="43"/>
                  </a:lnTo>
                  <a:lnTo>
                    <a:pt x="287" y="43"/>
                  </a:lnTo>
                  <a:lnTo>
                    <a:pt x="342" y="1"/>
                  </a:lnTo>
                  <a:lnTo>
                    <a:pt x="342" y="1"/>
                  </a:lnTo>
                  <a:lnTo>
                    <a:pt x="345" y="0"/>
                  </a:lnTo>
                  <a:lnTo>
                    <a:pt x="348" y="1"/>
                  </a:lnTo>
                  <a:lnTo>
                    <a:pt x="427" y="47"/>
                  </a:lnTo>
                  <a:lnTo>
                    <a:pt x="427" y="47"/>
                  </a:lnTo>
                  <a:lnTo>
                    <a:pt x="429" y="48"/>
                  </a:lnTo>
                  <a:lnTo>
                    <a:pt x="429" y="52"/>
                  </a:lnTo>
                  <a:lnTo>
                    <a:pt x="423" y="121"/>
                  </a:lnTo>
                  <a:lnTo>
                    <a:pt x="450" y="169"/>
                  </a:lnTo>
                  <a:lnTo>
                    <a:pt x="514" y="197"/>
                  </a:lnTo>
                  <a:lnTo>
                    <a:pt x="514" y="197"/>
                  </a:lnTo>
                  <a:lnTo>
                    <a:pt x="516" y="199"/>
                  </a:lnTo>
                  <a:lnTo>
                    <a:pt x="517" y="202"/>
                  </a:lnTo>
                  <a:lnTo>
                    <a:pt x="517" y="293"/>
                  </a:lnTo>
                  <a:lnTo>
                    <a:pt x="517" y="293"/>
                  </a:lnTo>
                  <a:lnTo>
                    <a:pt x="516" y="296"/>
                  </a:lnTo>
                  <a:lnTo>
                    <a:pt x="514" y="298"/>
                  </a:lnTo>
                  <a:lnTo>
                    <a:pt x="450" y="326"/>
                  </a:lnTo>
                  <a:lnTo>
                    <a:pt x="423" y="374"/>
                  </a:lnTo>
                  <a:lnTo>
                    <a:pt x="429" y="443"/>
                  </a:lnTo>
                  <a:lnTo>
                    <a:pt x="429" y="443"/>
                  </a:lnTo>
                  <a:lnTo>
                    <a:pt x="429" y="446"/>
                  </a:lnTo>
                  <a:lnTo>
                    <a:pt x="427" y="448"/>
                  </a:lnTo>
                  <a:lnTo>
                    <a:pt x="349" y="494"/>
                  </a:lnTo>
                  <a:lnTo>
                    <a:pt x="349" y="494"/>
                  </a:lnTo>
                  <a:lnTo>
                    <a:pt x="345" y="494"/>
                  </a:lnTo>
                  <a:lnTo>
                    <a:pt x="343" y="494"/>
                  </a:lnTo>
                  <a:lnTo>
                    <a:pt x="287" y="453"/>
                  </a:lnTo>
                  <a:lnTo>
                    <a:pt x="231" y="453"/>
                  </a:lnTo>
                  <a:lnTo>
                    <a:pt x="175" y="494"/>
                  </a:lnTo>
                  <a:lnTo>
                    <a:pt x="175" y="494"/>
                  </a:lnTo>
                  <a:lnTo>
                    <a:pt x="171" y="495"/>
                  </a:lnTo>
                  <a:lnTo>
                    <a:pt x="171" y="495"/>
                  </a:lnTo>
                  <a:close/>
                  <a:moveTo>
                    <a:pt x="99" y="441"/>
                  </a:moveTo>
                  <a:lnTo>
                    <a:pt x="171" y="484"/>
                  </a:lnTo>
                  <a:lnTo>
                    <a:pt x="227" y="443"/>
                  </a:lnTo>
                  <a:lnTo>
                    <a:pt x="227" y="443"/>
                  </a:lnTo>
                  <a:lnTo>
                    <a:pt x="229" y="442"/>
                  </a:lnTo>
                  <a:lnTo>
                    <a:pt x="288" y="442"/>
                  </a:lnTo>
                  <a:lnTo>
                    <a:pt x="288" y="442"/>
                  </a:lnTo>
                  <a:lnTo>
                    <a:pt x="288" y="442"/>
                  </a:lnTo>
                  <a:lnTo>
                    <a:pt x="288" y="442"/>
                  </a:lnTo>
                  <a:lnTo>
                    <a:pt x="291" y="443"/>
                  </a:lnTo>
                  <a:lnTo>
                    <a:pt x="347" y="483"/>
                  </a:lnTo>
                  <a:lnTo>
                    <a:pt x="419" y="441"/>
                  </a:lnTo>
                  <a:lnTo>
                    <a:pt x="412" y="373"/>
                  </a:lnTo>
                  <a:lnTo>
                    <a:pt x="412" y="373"/>
                  </a:lnTo>
                  <a:lnTo>
                    <a:pt x="412" y="370"/>
                  </a:lnTo>
                  <a:lnTo>
                    <a:pt x="442" y="319"/>
                  </a:lnTo>
                  <a:lnTo>
                    <a:pt x="442" y="319"/>
                  </a:lnTo>
                  <a:lnTo>
                    <a:pt x="444" y="317"/>
                  </a:lnTo>
                  <a:lnTo>
                    <a:pt x="507" y="289"/>
                  </a:lnTo>
                  <a:lnTo>
                    <a:pt x="507" y="205"/>
                  </a:lnTo>
                  <a:lnTo>
                    <a:pt x="444" y="178"/>
                  </a:lnTo>
                  <a:lnTo>
                    <a:pt x="444" y="178"/>
                  </a:lnTo>
                  <a:lnTo>
                    <a:pt x="442" y="176"/>
                  </a:lnTo>
                  <a:lnTo>
                    <a:pt x="412" y="124"/>
                  </a:lnTo>
                  <a:lnTo>
                    <a:pt x="412" y="124"/>
                  </a:lnTo>
                  <a:lnTo>
                    <a:pt x="411" y="122"/>
                  </a:lnTo>
                  <a:lnTo>
                    <a:pt x="419" y="54"/>
                  </a:lnTo>
                  <a:lnTo>
                    <a:pt x="345" y="11"/>
                  </a:lnTo>
                  <a:lnTo>
                    <a:pt x="291" y="52"/>
                  </a:lnTo>
                  <a:lnTo>
                    <a:pt x="291" y="52"/>
                  </a:lnTo>
                  <a:lnTo>
                    <a:pt x="288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26" y="52"/>
                  </a:lnTo>
                  <a:lnTo>
                    <a:pt x="171" y="13"/>
                  </a:lnTo>
                  <a:lnTo>
                    <a:pt x="98" y="54"/>
                  </a:lnTo>
                  <a:lnTo>
                    <a:pt x="106" y="122"/>
                  </a:lnTo>
                  <a:lnTo>
                    <a:pt x="106" y="122"/>
                  </a:lnTo>
                  <a:lnTo>
                    <a:pt x="105" y="125"/>
                  </a:lnTo>
                  <a:lnTo>
                    <a:pt x="76" y="176"/>
                  </a:lnTo>
                  <a:lnTo>
                    <a:pt x="76" y="176"/>
                  </a:lnTo>
                  <a:lnTo>
                    <a:pt x="74" y="178"/>
                  </a:lnTo>
                  <a:lnTo>
                    <a:pt x="11" y="206"/>
                  </a:lnTo>
                  <a:lnTo>
                    <a:pt x="11" y="290"/>
                  </a:lnTo>
                  <a:lnTo>
                    <a:pt x="74" y="317"/>
                  </a:lnTo>
                  <a:lnTo>
                    <a:pt x="74" y="317"/>
                  </a:lnTo>
                  <a:lnTo>
                    <a:pt x="76" y="319"/>
                  </a:lnTo>
                  <a:lnTo>
                    <a:pt x="105" y="371"/>
                  </a:lnTo>
                  <a:lnTo>
                    <a:pt x="105" y="371"/>
                  </a:lnTo>
                  <a:lnTo>
                    <a:pt x="106" y="373"/>
                  </a:lnTo>
                  <a:lnTo>
                    <a:pt x="99" y="441"/>
                  </a:lnTo>
                  <a:close/>
                  <a:moveTo>
                    <a:pt x="259" y="362"/>
                  </a:moveTo>
                  <a:lnTo>
                    <a:pt x="259" y="362"/>
                  </a:lnTo>
                  <a:lnTo>
                    <a:pt x="247" y="362"/>
                  </a:lnTo>
                  <a:lnTo>
                    <a:pt x="236" y="361"/>
                  </a:lnTo>
                  <a:lnTo>
                    <a:pt x="226" y="357"/>
                  </a:lnTo>
                  <a:lnTo>
                    <a:pt x="215" y="354"/>
                  </a:lnTo>
                  <a:lnTo>
                    <a:pt x="205" y="349"/>
                  </a:lnTo>
                  <a:lnTo>
                    <a:pt x="196" y="343"/>
                  </a:lnTo>
                  <a:lnTo>
                    <a:pt x="186" y="336"/>
                  </a:lnTo>
                  <a:lnTo>
                    <a:pt x="177" y="328"/>
                  </a:lnTo>
                  <a:lnTo>
                    <a:pt x="177" y="328"/>
                  </a:lnTo>
                  <a:lnTo>
                    <a:pt x="170" y="320"/>
                  </a:lnTo>
                  <a:lnTo>
                    <a:pt x="163" y="311"/>
                  </a:lnTo>
                  <a:lnTo>
                    <a:pt x="158" y="302"/>
                  </a:lnTo>
                  <a:lnTo>
                    <a:pt x="153" y="291"/>
                  </a:lnTo>
                  <a:lnTo>
                    <a:pt x="148" y="281"/>
                  </a:lnTo>
                  <a:lnTo>
                    <a:pt x="146" y="271"/>
                  </a:lnTo>
                  <a:lnTo>
                    <a:pt x="145" y="259"/>
                  </a:lnTo>
                  <a:lnTo>
                    <a:pt x="144" y="248"/>
                  </a:lnTo>
                  <a:lnTo>
                    <a:pt x="144" y="248"/>
                  </a:lnTo>
                  <a:lnTo>
                    <a:pt x="145" y="236"/>
                  </a:lnTo>
                  <a:lnTo>
                    <a:pt x="146" y="225"/>
                  </a:lnTo>
                  <a:lnTo>
                    <a:pt x="148" y="214"/>
                  </a:lnTo>
                  <a:lnTo>
                    <a:pt x="153" y="204"/>
                  </a:lnTo>
                  <a:lnTo>
                    <a:pt x="158" y="193"/>
                  </a:lnTo>
                  <a:lnTo>
                    <a:pt x="163" y="184"/>
                  </a:lnTo>
                  <a:lnTo>
                    <a:pt x="170" y="175"/>
                  </a:lnTo>
                  <a:lnTo>
                    <a:pt x="177" y="167"/>
                  </a:lnTo>
                  <a:lnTo>
                    <a:pt x="177" y="167"/>
                  </a:lnTo>
                  <a:lnTo>
                    <a:pt x="186" y="159"/>
                  </a:lnTo>
                  <a:lnTo>
                    <a:pt x="196" y="152"/>
                  </a:lnTo>
                  <a:lnTo>
                    <a:pt x="205" y="146"/>
                  </a:lnTo>
                  <a:lnTo>
                    <a:pt x="215" y="142"/>
                  </a:lnTo>
                  <a:lnTo>
                    <a:pt x="226" y="138"/>
                  </a:lnTo>
                  <a:lnTo>
                    <a:pt x="236" y="135"/>
                  </a:lnTo>
                  <a:lnTo>
                    <a:pt x="247" y="134"/>
                  </a:lnTo>
                  <a:lnTo>
                    <a:pt x="259" y="134"/>
                  </a:lnTo>
                  <a:lnTo>
                    <a:pt x="259" y="134"/>
                  </a:lnTo>
                  <a:lnTo>
                    <a:pt x="271" y="134"/>
                  </a:lnTo>
                  <a:lnTo>
                    <a:pt x="282" y="136"/>
                  </a:lnTo>
                  <a:lnTo>
                    <a:pt x="292" y="138"/>
                  </a:lnTo>
                  <a:lnTo>
                    <a:pt x="303" y="142"/>
                  </a:lnTo>
                  <a:lnTo>
                    <a:pt x="313" y="147"/>
                  </a:lnTo>
                  <a:lnTo>
                    <a:pt x="322" y="153"/>
                  </a:lnTo>
                  <a:lnTo>
                    <a:pt x="332" y="159"/>
                  </a:lnTo>
                  <a:lnTo>
                    <a:pt x="340" y="167"/>
                  </a:lnTo>
                  <a:lnTo>
                    <a:pt x="347" y="175"/>
                  </a:lnTo>
                  <a:lnTo>
                    <a:pt x="353" y="183"/>
                  </a:lnTo>
                  <a:lnTo>
                    <a:pt x="359" y="193"/>
                  </a:lnTo>
                  <a:lnTo>
                    <a:pt x="364" y="203"/>
                  </a:lnTo>
                  <a:lnTo>
                    <a:pt x="368" y="213"/>
                  </a:lnTo>
                  <a:lnTo>
                    <a:pt x="371" y="225"/>
                  </a:lnTo>
                  <a:lnTo>
                    <a:pt x="373" y="236"/>
                  </a:lnTo>
                  <a:lnTo>
                    <a:pt x="373" y="248"/>
                  </a:lnTo>
                  <a:lnTo>
                    <a:pt x="373" y="248"/>
                  </a:lnTo>
                  <a:lnTo>
                    <a:pt x="373" y="259"/>
                  </a:lnTo>
                  <a:lnTo>
                    <a:pt x="371" y="271"/>
                  </a:lnTo>
                  <a:lnTo>
                    <a:pt x="368" y="282"/>
                  </a:lnTo>
                  <a:lnTo>
                    <a:pt x="364" y="293"/>
                  </a:lnTo>
                  <a:lnTo>
                    <a:pt x="359" y="302"/>
                  </a:lnTo>
                  <a:lnTo>
                    <a:pt x="353" y="312"/>
                  </a:lnTo>
                  <a:lnTo>
                    <a:pt x="347" y="320"/>
                  </a:lnTo>
                  <a:lnTo>
                    <a:pt x="340" y="328"/>
                  </a:lnTo>
                  <a:lnTo>
                    <a:pt x="332" y="336"/>
                  </a:lnTo>
                  <a:lnTo>
                    <a:pt x="322" y="342"/>
                  </a:lnTo>
                  <a:lnTo>
                    <a:pt x="313" y="348"/>
                  </a:lnTo>
                  <a:lnTo>
                    <a:pt x="303" y="354"/>
                  </a:lnTo>
                  <a:lnTo>
                    <a:pt x="292" y="357"/>
                  </a:lnTo>
                  <a:lnTo>
                    <a:pt x="282" y="359"/>
                  </a:lnTo>
                  <a:lnTo>
                    <a:pt x="271" y="362"/>
                  </a:lnTo>
                  <a:lnTo>
                    <a:pt x="259" y="362"/>
                  </a:lnTo>
                  <a:lnTo>
                    <a:pt x="259" y="362"/>
                  </a:lnTo>
                  <a:close/>
                  <a:moveTo>
                    <a:pt x="259" y="144"/>
                  </a:moveTo>
                  <a:lnTo>
                    <a:pt x="259" y="144"/>
                  </a:lnTo>
                  <a:lnTo>
                    <a:pt x="249" y="144"/>
                  </a:lnTo>
                  <a:lnTo>
                    <a:pt x="238" y="145"/>
                  </a:lnTo>
                  <a:lnTo>
                    <a:pt x="228" y="149"/>
                  </a:lnTo>
                  <a:lnTo>
                    <a:pt x="219" y="152"/>
                  </a:lnTo>
                  <a:lnTo>
                    <a:pt x="209" y="155"/>
                  </a:lnTo>
                  <a:lnTo>
                    <a:pt x="201" y="161"/>
                  </a:lnTo>
                  <a:lnTo>
                    <a:pt x="192" y="167"/>
                  </a:lnTo>
                  <a:lnTo>
                    <a:pt x="185" y="174"/>
                  </a:lnTo>
                  <a:lnTo>
                    <a:pt x="185" y="174"/>
                  </a:lnTo>
                  <a:lnTo>
                    <a:pt x="178" y="182"/>
                  </a:lnTo>
                  <a:lnTo>
                    <a:pt x="173" y="190"/>
                  </a:lnTo>
                  <a:lnTo>
                    <a:pt x="167" y="198"/>
                  </a:lnTo>
                  <a:lnTo>
                    <a:pt x="162" y="207"/>
                  </a:lnTo>
                  <a:lnTo>
                    <a:pt x="159" y="218"/>
                  </a:lnTo>
                  <a:lnTo>
                    <a:pt x="157" y="227"/>
                  </a:lnTo>
                  <a:lnTo>
                    <a:pt x="155" y="237"/>
                  </a:lnTo>
                  <a:lnTo>
                    <a:pt x="154" y="248"/>
                  </a:lnTo>
                  <a:lnTo>
                    <a:pt x="154" y="248"/>
                  </a:lnTo>
                  <a:lnTo>
                    <a:pt x="155" y="258"/>
                  </a:lnTo>
                  <a:lnTo>
                    <a:pt x="157" y="268"/>
                  </a:lnTo>
                  <a:lnTo>
                    <a:pt x="159" y="278"/>
                  </a:lnTo>
                  <a:lnTo>
                    <a:pt x="162" y="288"/>
                  </a:lnTo>
                  <a:lnTo>
                    <a:pt x="167" y="297"/>
                  </a:lnTo>
                  <a:lnTo>
                    <a:pt x="173" y="305"/>
                  </a:lnTo>
                  <a:lnTo>
                    <a:pt x="178" y="313"/>
                  </a:lnTo>
                  <a:lnTo>
                    <a:pt x="185" y="321"/>
                  </a:lnTo>
                  <a:lnTo>
                    <a:pt x="185" y="321"/>
                  </a:lnTo>
                  <a:lnTo>
                    <a:pt x="192" y="328"/>
                  </a:lnTo>
                  <a:lnTo>
                    <a:pt x="201" y="334"/>
                  </a:lnTo>
                  <a:lnTo>
                    <a:pt x="209" y="340"/>
                  </a:lnTo>
                  <a:lnTo>
                    <a:pt x="219" y="343"/>
                  </a:lnTo>
                  <a:lnTo>
                    <a:pt x="228" y="347"/>
                  </a:lnTo>
                  <a:lnTo>
                    <a:pt x="238" y="350"/>
                  </a:lnTo>
                  <a:lnTo>
                    <a:pt x="249" y="351"/>
                  </a:lnTo>
                  <a:lnTo>
                    <a:pt x="259" y="351"/>
                  </a:lnTo>
                  <a:lnTo>
                    <a:pt x="259" y="351"/>
                  </a:lnTo>
                  <a:lnTo>
                    <a:pt x="269" y="351"/>
                  </a:lnTo>
                  <a:lnTo>
                    <a:pt x="280" y="349"/>
                  </a:lnTo>
                  <a:lnTo>
                    <a:pt x="290" y="347"/>
                  </a:lnTo>
                  <a:lnTo>
                    <a:pt x="299" y="343"/>
                  </a:lnTo>
                  <a:lnTo>
                    <a:pt x="309" y="339"/>
                  </a:lnTo>
                  <a:lnTo>
                    <a:pt x="317" y="334"/>
                  </a:lnTo>
                  <a:lnTo>
                    <a:pt x="325" y="328"/>
                  </a:lnTo>
                  <a:lnTo>
                    <a:pt x="333" y="321"/>
                  </a:lnTo>
                  <a:lnTo>
                    <a:pt x="338" y="313"/>
                  </a:lnTo>
                  <a:lnTo>
                    <a:pt x="345" y="305"/>
                  </a:lnTo>
                  <a:lnTo>
                    <a:pt x="350" y="297"/>
                  </a:lnTo>
                  <a:lnTo>
                    <a:pt x="355" y="288"/>
                  </a:lnTo>
                  <a:lnTo>
                    <a:pt x="358" y="279"/>
                  </a:lnTo>
                  <a:lnTo>
                    <a:pt x="360" y="268"/>
                  </a:lnTo>
                  <a:lnTo>
                    <a:pt x="363" y="258"/>
                  </a:lnTo>
                  <a:lnTo>
                    <a:pt x="363" y="248"/>
                  </a:lnTo>
                  <a:lnTo>
                    <a:pt x="363" y="248"/>
                  </a:lnTo>
                  <a:lnTo>
                    <a:pt x="363" y="237"/>
                  </a:lnTo>
                  <a:lnTo>
                    <a:pt x="360" y="227"/>
                  </a:lnTo>
                  <a:lnTo>
                    <a:pt x="358" y="217"/>
                  </a:lnTo>
                  <a:lnTo>
                    <a:pt x="355" y="207"/>
                  </a:lnTo>
                  <a:lnTo>
                    <a:pt x="350" y="198"/>
                  </a:lnTo>
                  <a:lnTo>
                    <a:pt x="345" y="190"/>
                  </a:lnTo>
                  <a:lnTo>
                    <a:pt x="338" y="182"/>
                  </a:lnTo>
                  <a:lnTo>
                    <a:pt x="333" y="174"/>
                  </a:lnTo>
                  <a:lnTo>
                    <a:pt x="325" y="167"/>
                  </a:lnTo>
                  <a:lnTo>
                    <a:pt x="317" y="161"/>
                  </a:lnTo>
                  <a:lnTo>
                    <a:pt x="309" y="157"/>
                  </a:lnTo>
                  <a:lnTo>
                    <a:pt x="299" y="152"/>
                  </a:lnTo>
                  <a:lnTo>
                    <a:pt x="290" y="149"/>
                  </a:lnTo>
                  <a:lnTo>
                    <a:pt x="280" y="146"/>
                  </a:lnTo>
                  <a:lnTo>
                    <a:pt x="269" y="144"/>
                  </a:lnTo>
                  <a:lnTo>
                    <a:pt x="259" y="144"/>
                  </a:lnTo>
                  <a:lnTo>
                    <a:pt x="259" y="14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087688" y="2743201"/>
              <a:ext cx="195263" cy="203200"/>
            </a:xfrm>
            <a:custGeom>
              <a:rect b="b" l="l" r="r" t="t"/>
              <a:pathLst>
                <a:path extrusionOk="0" h="256" w="245">
                  <a:moveTo>
                    <a:pt x="102" y="256"/>
                  </a:moveTo>
                  <a:lnTo>
                    <a:pt x="102" y="256"/>
                  </a:lnTo>
                  <a:lnTo>
                    <a:pt x="99" y="255"/>
                  </a:lnTo>
                  <a:lnTo>
                    <a:pt x="98" y="253"/>
                  </a:lnTo>
                  <a:lnTo>
                    <a:pt x="84" y="223"/>
                  </a:lnTo>
                  <a:lnTo>
                    <a:pt x="62" y="211"/>
                  </a:lnTo>
                  <a:lnTo>
                    <a:pt x="30" y="215"/>
                  </a:lnTo>
                  <a:lnTo>
                    <a:pt x="30" y="215"/>
                  </a:lnTo>
                  <a:lnTo>
                    <a:pt x="26" y="215"/>
                  </a:lnTo>
                  <a:lnTo>
                    <a:pt x="24" y="212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2"/>
                  </a:lnTo>
                  <a:lnTo>
                    <a:pt x="2" y="169"/>
                  </a:lnTo>
                  <a:lnTo>
                    <a:pt x="21" y="142"/>
                  </a:lnTo>
                  <a:lnTo>
                    <a:pt x="21" y="117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60" y="47"/>
                  </a:lnTo>
                  <a:lnTo>
                    <a:pt x="81" y="3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6" y="2"/>
                  </a:lnTo>
                  <a:lnTo>
                    <a:pt x="98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45" y="0"/>
                  </a:lnTo>
                  <a:lnTo>
                    <a:pt x="147" y="3"/>
                  </a:lnTo>
                  <a:lnTo>
                    <a:pt x="161" y="33"/>
                  </a:lnTo>
                  <a:lnTo>
                    <a:pt x="183" y="45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9" y="42"/>
                  </a:lnTo>
                  <a:lnTo>
                    <a:pt x="221" y="43"/>
                  </a:lnTo>
                  <a:lnTo>
                    <a:pt x="243" y="81"/>
                  </a:lnTo>
                  <a:lnTo>
                    <a:pt x="243" y="81"/>
                  </a:lnTo>
                  <a:lnTo>
                    <a:pt x="244" y="85"/>
                  </a:lnTo>
                  <a:lnTo>
                    <a:pt x="243" y="87"/>
                  </a:lnTo>
                  <a:lnTo>
                    <a:pt x="225" y="115"/>
                  </a:lnTo>
                  <a:lnTo>
                    <a:pt x="225" y="139"/>
                  </a:lnTo>
                  <a:lnTo>
                    <a:pt x="244" y="165"/>
                  </a:lnTo>
                  <a:lnTo>
                    <a:pt x="244" y="165"/>
                  </a:lnTo>
                  <a:lnTo>
                    <a:pt x="245" y="168"/>
                  </a:lnTo>
                  <a:lnTo>
                    <a:pt x="244" y="171"/>
                  </a:lnTo>
                  <a:lnTo>
                    <a:pt x="223" y="209"/>
                  </a:lnTo>
                  <a:lnTo>
                    <a:pt x="223" y="209"/>
                  </a:lnTo>
                  <a:lnTo>
                    <a:pt x="221" y="211"/>
                  </a:lnTo>
                  <a:lnTo>
                    <a:pt x="218" y="212"/>
                  </a:lnTo>
                  <a:lnTo>
                    <a:pt x="185" y="209"/>
                  </a:lnTo>
                  <a:lnTo>
                    <a:pt x="163" y="222"/>
                  </a:lnTo>
                  <a:lnTo>
                    <a:pt x="151" y="252"/>
                  </a:lnTo>
                  <a:lnTo>
                    <a:pt x="151" y="252"/>
                  </a:lnTo>
                  <a:lnTo>
                    <a:pt x="150" y="255"/>
                  </a:lnTo>
                  <a:lnTo>
                    <a:pt x="146" y="255"/>
                  </a:lnTo>
                  <a:lnTo>
                    <a:pt x="102" y="256"/>
                  </a:lnTo>
                  <a:lnTo>
                    <a:pt x="102" y="256"/>
                  </a:lnTo>
                  <a:lnTo>
                    <a:pt x="102" y="256"/>
                  </a:lnTo>
                  <a:lnTo>
                    <a:pt x="102" y="256"/>
                  </a:lnTo>
                  <a:close/>
                  <a:moveTo>
                    <a:pt x="63" y="200"/>
                  </a:moveTo>
                  <a:lnTo>
                    <a:pt x="63" y="200"/>
                  </a:lnTo>
                  <a:lnTo>
                    <a:pt x="66" y="201"/>
                  </a:lnTo>
                  <a:lnTo>
                    <a:pt x="91" y="215"/>
                  </a:lnTo>
                  <a:lnTo>
                    <a:pt x="91" y="215"/>
                  </a:lnTo>
                  <a:lnTo>
                    <a:pt x="93" y="217"/>
                  </a:lnTo>
                  <a:lnTo>
                    <a:pt x="106" y="246"/>
                  </a:lnTo>
                  <a:lnTo>
                    <a:pt x="143" y="245"/>
                  </a:lnTo>
                  <a:lnTo>
                    <a:pt x="155" y="216"/>
                  </a:lnTo>
                  <a:lnTo>
                    <a:pt x="155" y="216"/>
                  </a:lnTo>
                  <a:lnTo>
                    <a:pt x="157" y="214"/>
                  </a:lnTo>
                  <a:lnTo>
                    <a:pt x="182" y="199"/>
                  </a:lnTo>
                  <a:lnTo>
                    <a:pt x="182" y="199"/>
                  </a:lnTo>
                  <a:lnTo>
                    <a:pt x="184" y="199"/>
                  </a:lnTo>
                  <a:lnTo>
                    <a:pt x="215" y="201"/>
                  </a:lnTo>
                  <a:lnTo>
                    <a:pt x="234" y="169"/>
                  </a:lnTo>
                  <a:lnTo>
                    <a:pt x="215" y="144"/>
                  </a:lnTo>
                  <a:lnTo>
                    <a:pt x="215" y="144"/>
                  </a:lnTo>
                  <a:lnTo>
                    <a:pt x="214" y="141"/>
                  </a:lnTo>
                  <a:lnTo>
                    <a:pt x="213" y="112"/>
                  </a:lnTo>
                  <a:lnTo>
                    <a:pt x="213" y="112"/>
                  </a:lnTo>
                  <a:lnTo>
                    <a:pt x="214" y="109"/>
                  </a:lnTo>
                  <a:lnTo>
                    <a:pt x="233" y="83"/>
                  </a:lnTo>
                  <a:lnTo>
                    <a:pt x="213" y="52"/>
                  </a:lnTo>
                  <a:lnTo>
                    <a:pt x="182" y="56"/>
                  </a:lnTo>
                  <a:lnTo>
                    <a:pt x="182" y="56"/>
                  </a:lnTo>
                  <a:lnTo>
                    <a:pt x="180" y="56"/>
                  </a:lnTo>
                  <a:lnTo>
                    <a:pt x="154" y="42"/>
                  </a:lnTo>
                  <a:lnTo>
                    <a:pt x="154" y="42"/>
                  </a:lnTo>
                  <a:lnTo>
                    <a:pt x="152" y="38"/>
                  </a:lnTo>
                  <a:lnTo>
                    <a:pt x="139" y="11"/>
                  </a:lnTo>
                  <a:lnTo>
                    <a:pt x="102" y="11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87" y="42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0" y="58"/>
                  </a:lnTo>
                  <a:lnTo>
                    <a:pt x="29" y="55"/>
                  </a:lnTo>
                  <a:lnTo>
                    <a:pt x="11" y="88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1" y="116"/>
                  </a:lnTo>
                  <a:lnTo>
                    <a:pt x="31" y="143"/>
                  </a:lnTo>
                  <a:lnTo>
                    <a:pt x="31" y="143"/>
                  </a:lnTo>
                  <a:lnTo>
                    <a:pt x="30" y="147"/>
                  </a:lnTo>
                  <a:lnTo>
                    <a:pt x="13" y="172"/>
                  </a:lnTo>
                  <a:lnTo>
                    <a:pt x="31" y="204"/>
                  </a:lnTo>
                  <a:lnTo>
                    <a:pt x="62" y="201"/>
                  </a:lnTo>
                  <a:lnTo>
                    <a:pt x="62" y="201"/>
                  </a:lnTo>
                  <a:lnTo>
                    <a:pt x="63" y="200"/>
                  </a:lnTo>
                  <a:lnTo>
                    <a:pt x="63" y="200"/>
                  </a:lnTo>
                  <a:close/>
                  <a:moveTo>
                    <a:pt x="122" y="186"/>
                  </a:moveTo>
                  <a:lnTo>
                    <a:pt x="122" y="186"/>
                  </a:lnTo>
                  <a:lnTo>
                    <a:pt x="115" y="186"/>
                  </a:lnTo>
                  <a:lnTo>
                    <a:pt x="108" y="185"/>
                  </a:lnTo>
                  <a:lnTo>
                    <a:pt x="101" y="183"/>
                  </a:lnTo>
                  <a:lnTo>
                    <a:pt x="94" y="179"/>
                  </a:lnTo>
                  <a:lnTo>
                    <a:pt x="94" y="179"/>
                  </a:lnTo>
                  <a:lnTo>
                    <a:pt x="84" y="172"/>
                  </a:lnTo>
                  <a:lnTo>
                    <a:pt x="77" y="164"/>
                  </a:lnTo>
                  <a:lnTo>
                    <a:pt x="70" y="155"/>
                  </a:lnTo>
                  <a:lnTo>
                    <a:pt x="67" y="144"/>
                  </a:lnTo>
                  <a:lnTo>
                    <a:pt x="64" y="133"/>
                  </a:lnTo>
                  <a:lnTo>
                    <a:pt x="64" y="121"/>
                  </a:lnTo>
                  <a:lnTo>
                    <a:pt x="67" y="111"/>
                  </a:lnTo>
                  <a:lnTo>
                    <a:pt x="71" y="100"/>
                  </a:lnTo>
                  <a:lnTo>
                    <a:pt x="71" y="100"/>
                  </a:lnTo>
                  <a:lnTo>
                    <a:pt x="76" y="94"/>
                  </a:lnTo>
                  <a:lnTo>
                    <a:pt x="81" y="87"/>
                  </a:lnTo>
                  <a:lnTo>
                    <a:pt x="86" y="82"/>
                  </a:lnTo>
                  <a:lnTo>
                    <a:pt x="93" y="78"/>
                  </a:lnTo>
                  <a:lnTo>
                    <a:pt x="100" y="74"/>
                  </a:lnTo>
                  <a:lnTo>
                    <a:pt x="107" y="72"/>
                  </a:lnTo>
                  <a:lnTo>
                    <a:pt x="115" y="71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30" y="71"/>
                  </a:lnTo>
                  <a:lnTo>
                    <a:pt x="137" y="72"/>
                  </a:lnTo>
                  <a:lnTo>
                    <a:pt x="144" y="74"/>
                  </a:lnTo>
                  <a:lnTo>
                    <a:pt x="151" y="78"/>
                  </a:lnTo>
                  <a:lnTo>
                    <a:pt x="151" y="78"/>
                  </a:lnTo>
                  <a:lnTo>
                    <a:pt x="160" y="83"/>
                  </a:lnTo>
                  <a:lnTo>
                    <a:pt x="168" y="91"/>
                  </a:lnTo>
                  <a:lnTo>
                    <a:pt x="174" y="102"/>
                  </a:lnTo>
                  <a:lnTo>
                    <a:pt x="178" y="112"/>
                  </a:lnTo>
                  <a:lnTo>
                    <a:pt x="178" y="112"/>
                  </a:lnTo>
                  <a:lnTo>
                    <a:pt x="181" y="124"/>
                  </a:lnTo>
                  <a:lnTo>
                    <a:pt x="181" y="135"/>
                  </a:lnTo>
                  <a:lnTo>
                    <a:pt x="177" y="146"/>
                  </a:lnTo>
                  <a:lnTo>
                    <a:pt x="173" y="156"/>
                  </a:lnTo>
                  <a:lnTo>
                    <a:pt x="173" y="156"/>
                  </a:lnTo>
                  <a:lnTo>
                    <a:pt x="169" y="163"/>
                  </a:lnTo>
                  <a:lnTo>
                    <a:pt x="163" y="169"/>
                  </a:lnTo>
                  <a:lnTo>
                    <a:pt x="158" y="174"/>
                  </a:lnTo>
                  <a:lnTo>
                    <a:pt x="152" y="178"/>
                  </a:lnTo>
                  <a:lnTo>
                    <a:pt x="145" y="181"/>
                  </a:lnTo>
                  <a:lnTo>
                    <a:pt x="138" y="185"/>
                  </a:lnTo>
                  <a:lnTo>
                    <a:pt x="130" y="186"/>
                  </a:lnTo>
                  <a:lnTo>
                    <a:pt x="122" y="186"/>
                  </a:lnTo>
                  <a:lnTo>
                    <a:pt x="122" y="186"/>
                  </a:lnTo>
                  <a:close/>
                  <a:moveTo>
                    <a:pt x="122" y="81"/>
                  </a:moveTo>
                  <a:lnTo>
                    <a:pt x="122" y="81"/>
                  </a:lnTo>
                  <a:lnTo>
                    <a:pt x="116" y="81"/>
                  </a:lnTo>
                  <a:lnTo>
                    <a:pt x="109" y="82"/>
                  </a:lnTo>
                  <a:lnTo>
                    <a:pt x="104" y="85"/>
                  </a:lnTo>
                  <a:lnTo>
                    <a:pt x="98" y="87"/>
                  </a:lnTo>
                  <a:lnTo>
                    <a:pt x="93" y="90"/>
                  </a:lnTo>
                  <a:lnTo>
                    <a:pt x="89" y="95"/>
                  </a:lnTo>
                  <a:lnTo>
                    <a:pt x="84" y="100"/>
                  </a:lnTo>
                  <a:lnTo>
                    <a:pt x="81" y="105"/>
                  </a:lnTo>
                  <a:lnTo>
                    <a:pt x="81" y="105"/>
                  </a:lnTo>
                  <a:lnTo>
                    <a:pt x="77" y="113"/>
                  </a:lnTo>
                  <a:lnTo>
                    <a:pt x="75" y="123"/>
                  </a:lnTo>
                  <a:lnTo>
                    <a:pt x="75" y="132"/>
                  </a:lnTo>
                  <a:lnTo>
                    <a:pt x="77" y="141"/>
                  </a:lnTo>
                  <a:lnTo>
                    <a:pt x="79" y="149"/>
                  </a:lnTo>
                  <a:lnTo>
                    <a:pt x="85" y="157"/>
                  </a:lnTo>
                  <a:lnTo>
                    <a:pt x="91" y="164"/>
                  </a:lnTo>
                  <a:lnTo>
                    <a:pt x="99" y="170"/>
                  </a:lnTo>
                  <a:lnTo>
                    <a:pt x="99" y="170"/>
                  </a:lnTo>
                  <a:lnTo>
                    <a:pt x="105" y="172"/>
                  </a:lnTo>
                  <a:lnTo>
                    <a:pt x="111" y="174"/>
                  </a:lnTo>
                  <a:lnTo>
                    <a:pt x="116" y="176"/>
                  </a:lnTo>
                  <a:lnTo>
                    <a:pt x="122" y="176"/>
                  </a:lnTo>
                  <a:lnTo>
                    <a:pt x="122" y="176"/>
                  </a:lnTo>
                  <a:lnTo>
                    <a:pt x="129" y="176"/>
                  </a:lnTo>
                  <a:lnTo>
                    <a:pt x="135" y="174"/>
                  </a:lnTo>
                  <a:lnTo>
                    <a:pt x="140" y="172"/>
                  </a:lnTo>
                  <a:lnTo>
                    <a:pt x="146" y="169"/>
                  </a:lnTo>
                  <a:lnTo>
                    <a:pt x="152" y="165"/>
                  </a:lnTo>
                  <a:lnTo>
                    <a:pt x="157" y="162"/>
                  </a:lnTo>
                  <a:lnTo>
                    <a:pt x="160" y="157"/>
                  </a:lnTo>
                  <a:lnTo>
                    <a:pt x="163" y="151"/>
                  </a:lnTo>
                  <a:lnTo>
                    <a:pt x="163" y="151"/>
                  </a:lnTo>
                  <a:lnTo>
                    <a:pt x="168" y="142"/>
                  </a:lnTo>
                  <a:lnTo>
                    <a:pt x="169" y="134"/>
                  </a:lnTo>
                  <a:lnTo>
                    <a:pt x="170" y="125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5" y="106"/>
                  </a:lnTo>
                  <a:lnTo>
                    <a:pt x="160" y="98"/>
                  </a:lnTo>
                  <a:lnTo>
                    <a:pt x="153" y="91"/>
                  </a:lnTo>
                  <a:lnTo>
                    <a:pt x="145" y="87"/>
                  </a:lnTo>
                  <a:lnTo>
                    <a:pt x="145" y="87"/>
                  </a:lnTo>
                  <a:lnTo>
                    <a:pt x="140" y="83"/>
                  </a:lnTo>
                  <a:lnTo>
                    <a:pt x="135" y="82"/>
                  </a:lnTo>
                  <a:lnTo>
                    <a:pt x="129" y="81"/>
                  </a:lnTo>
                  <a:lnTo>
                    <a:pt x="122" y="81"/>
                  </a:lnTo>
                  <a:lnTo>
                    <a:pt x="122" y="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36;p2"/>
          <p:cNvGrpSpPr/>
          <p:nvPr/>
        </p:nvGrpSpPr>
        <p:grpSpPr>
          <a:xfrm>
            <a:off x="4148138" y="1986113"/>
            <a:ext cx="485775" cy="411163"/>
            <a:chOff x="4148138" y="2519363"/>
            <a:chExt cx="485775" cy="411163"/>
          </a:xfrm>
        </p:grpSpPr>
        <p:sp>
          <p:nvSpPr>
            <p:cNvPr id="37" name="Google Shape;37;p2"/>
            <p:cNvSpPr/>
            <p:nvPr/>
          </p:nvSpPr>
          <p:spPr>
            <a:xfrm>
              <a:off x="4148138" y="2519363"/>
              <a:ext cx="485775" cy="173038"/>
            </a:xfrm>
            <a:custGeom>
              <a:rect b="b" l="l" r="r" t="t"/>
              <a:pathLst>
                <a:path extrusionOk="0" h="218" w="610">
                  <a:moveTo>
                    <a:pt x="526" y="104"/>
                  </a:moveTo>
                  <a:lnTo>
                    <a:pt x="422" y="104"/>
                  </a:lnTo>
                  <a:lnTo>
                    <a:pt x="422" y="104"/>
                  </a:lnTo>
                  <a:lnTo>
                    <a:pt x="420" y="93"/>
                  </a:lnTo>
                  <a:lnTo>
                    <a:pt x="418" y="82"/>
                  </a:lnTo>
                  <a:lnTo>
                    <a:pt x="413" y="72"/>
                  </a:lnTo>
                  <a:lnTo>
                    <a:pt x="409" y="63"/>
                  </a:lnTo>
                  <a:lnTo>
                    <a:pt x="404" y="53"/>
                  </a:lnTo>
                  <a:lnTo>
                    <a:pt x="397" y="45"/>
                  </a:lnTo>
                  <a:lnTo>
                    <a:pt x="390" y="37"/>
                  </a:lnTo>
                  <a:lnTo>
                    <a:pt x="383" y="30"/>
                  </a:lnTo>
                  <a:lnTo>
                    <a:pt x="375" y="23"/>
                  </a:lnTo>
                  <a:lnTo>
                    <a:pt x="366" y="18"/>
                  </a:lnTo>
                  <a:lnTo>
                    <a:pt x="357" y="12"/>
                  </a:lnTo>
                  <a:lnTo>
                    <a:pt x="348" y="8"/>
                  </a:lnTo>
                  <a:lnTo>
                    <a:pt x="337" y="5"/>
                  </a:lnTo>
                  <a:lnTo>
                    <a:pt x="327" y="3"/>
                  </a:lnTo>
                  <a:lnTo>
                    <a:pt x="315" y="0"/>
                  </a:lnTo>
                  <a:lnTo>
                    <a:pt x="305" y="0"/>
                  </a:lnTo>
                  <a:lnTo>
                    <a:pt x="305" y="0"/>
                  </a:lnTo>
                  <a:lnTo>
                    <a:pt x="293" y="0"/>
                  </a:lnTo>
                  <a:lnTo>
                    <a:pt x="283" y="3"/>
                  </a:lnTo>
                  <a:lnTo>
                    <a:pt x="273" y="5"/>
                  </a:lnTo>
                  <a:lnTo>
                    <a:pt x="262" y="8"/>
                  </a:lnTo>
                  <a:lnTo>
                    <a:pt x="253" y="12"/>
                  </a:lnTo>
                  <a:lnTo>
                    <a:pt x="244" y="18"/>
                  </a:lnTo>
                  <a:lnTo>
                    <a:pt x="235" y="23"/>
                  </a:lnTo>
                  <a:lnTo>
                    <a:pt x="227" y="30"/>
                  </a:lnTo>
                  <a:lnTo>
                    <a:pt x="220" y="37"/>
                  </a:lnTo>
                  <a:lnTo>
                    <a:pt x="213" y="45"/>
                  </a:lnTo>
                  <a:lnTo>
                    <a:pt x="206" y="53"/>
                  </a:lnTo>
                  <a:lnTo>
                    <a:pt x="201" y="63"/>
                  </a:lnTo>
                  <a:lnTo>
                    <a:pt x="197" y="72"/>
                  </a:lnTo>
                  <a:lnTo>
                    <a:pt x="192" y="82"/>
                  </a:lnTo>
                  <a:lnTo>
                    <a:pt x="190" y="93"/>
                  </a:lnTo>
                  <a:lnTo>
                    <a:pt x="188" y="104"/>
                  </a:lnTo>
                  <a:lnTo>
                    <a:pt x="84" y="104"/>
                  </a:lnTo>
                  <a:lnTo>
                    <a:pt x="84" y="104"/>
                  </a:lnTo>
                  <a:lnTo>
                    <a:pt x="76" y="104"/>
                  </a:lnTo>
                  <a:lnTo>
                    <a:pt x="67" y="105"/>
                  </a:lnTo>
                  <a:lnTo>
                    <a:pt x="59" y="107"/>
                  </a:lnTo>
                  <a:lnTo>
                    <a:pt x="52" y="110"/>
                  </a:lnTo>
                  <a:lnTo>
                    <a:pt x="44" y="113"/>
                  </a:lnTo>
                  <a:lnTo>
                    <a:pt x="37" y="118"/>
                  </a:lnTo>
                  <a:lnTo>
                    <a:pt x="30" y="122"/>
                  </a:lnTo>
                  <a:lnTo>
                    <a:pt x="24" y="128"/>
                  </a:lnTo>
                  <a:lnTo>
                    <a:pt x="18" y="134"/>
                  </a:lnTo>
                  <a:lnTo>
                    <a:pt x="14" y="141"/>
                  </a:lnTo>
                  <a:lnTo>
                    <a:pt x="9" y="148"/>
                  </a:lnTo>
                  <a:lnTo>
                    <a:pt x="6" y="155"/>
                  </a:lnTo>
                  <a:lnTo>
                    <a:pt x="3" y="163"/>
                  </a:lnTo>
                  <a:lnTo>
                    <a:pt x="1" y="171"/>
                  </a:lnTo>
                  <a:lnTo>
                    <a:pt x="0" y="180"/>
                  </a:lnTo>
                  <a:lnTo>
                    <a:pt x="0" y="188"/>
                  </a:lnTo>
                  <a:lnTo>
                    <a:pt x="0" y="218"/>
                  </a:lnTo>
                  <a:lnTo>
                    <a:pt x="150" y="218"/>
                  </a:lnTo>
                  <a:lnTo>
                    <a:pt x="150" y="202"/>
                  </a:lnTo>
                  <a:lnTo>
                    <a:pt x="150" y="202"/>
                  </a:lnTo>
                  <a:lnTo>
                    <a:pt x="151" y="200"/>
                  </a:lnTo>
                  <a:lnTo>
                    <a:pt x="152" y="197"/>
                  </a:lnTo>
                  <a:lnTo>
                    <a:pt x="154" y="196"/>
                  </a:lnTo>
                  <a:lnTo>
                    <a:pt x="156" y="195"/>
                  </a:lnTo>
                  <a:lnTo>
                    <a:pt x="181" y="195"/>
                  </a:lnTo>
                  <a:lnTo>
                    <a:pt x="181" y="195"/>
                  </a:lnTo>
                  <a:lnTo>
                    <a:pt x="183" y="196"/>
                  </a:lnTo>
                  <a:lnTo>
                    <a:pt x="185" y="197"/>
                  </a:lnTo>
                  <a:lnTo>
                    <a:pt x="186" y="200"/>
                  </a:lnTo>
                  <a:lnTo>
                    <a:pt x="188" y="202"/>
                  </a:lnTo>
                  <a:lnTo>
                    <a:pt x="188" y="218"/>
                  </a:lnTo>
                  <a:lnTo>
                    <a:pt x="422" y="218"/>
                  </a:lnTo>
                  <a:lnTo>
                    <a:pt x="422" y="202"/>
                  </a:lnTo>
                  <a:lnTo>
                    <a:pt x="422" y="202"/>
                  </a:lnTo>
                  <a:lnTo>
                    <a:pt x="424" y="200"/>
                  </a:lnTo>
                  <a:lnTo>
                    <a:pt x="425" y="197"/>
                  </a:lnTo>
                  <a:lnTo>
                    <a:pt x="427" y="196"/>
                  </a:lnTo>
                  <a:lnTo>
                    <a:pt x="429" y="195"/>
                  </a:lnTo>
                  <a:lnTo>
                    <a:pt x="452" y="195"/>
                  </a:lnTo>
                  <a:lnTo>
                    <a:pt x="452" y="195"/>
                  </a:lnTo>
                  <a:lnTo>
                    <a:pt x="456" y="196"/>
                  </a:lnTo>
                  <a:lnTo>
                    <a:pt x="458" y="197"/>
                  </a:lnTo>
                  <a:lnTo>
                    <a:pt x="459" y="200"/>
                  </a:lnTo>
                  <a:lnTo>
                    <a:pt x="459" y="202"/>
                  </a:lnTo>
                  <a:lnTo>
                    <a:pt x="459" y="218"/>
                  </a:lnTo>
                  <a:lnTo>
                    <a:pt x="610" y="218"/>
                  </a:lnTo>
                  <a:lnTo>
                    <a:pt x="610" y="188"/>
                  </a:lnTo>
                  <a:lnTo>
                    <a:pt x="610" y="188"/>
                  </a:lnTo>
                  <a:lnTo>
                    <a:pt x="610" y="180"/>
                  </a:lnTo>
                  <a:lnTo>
                    <a:pt x="609" y="171"/>
                  </a:lnTo>
                  <a:lnTo>
                    <a:pt x="607" y="163"/>
                  </a:lnTo>
                  <a:lnTo>
                    <a:pt x="604" y="155"/>
                  </a:lnTo>
                  <a:lnTo>
                    <a:pt x="600" y="148"/>
                  </a:lnTo>
                  <a:lnTo>
                    <a:pt x="596" y="141"/>
                  </a:lnTo>
                  <a:lnTo>
                    <a:pt x="592" y="134"/>
                  </a:lnTo>
                  <a:lnTo>
                    <a:pt x="586" y="128"/>
                  </a:lnTo>
                  <a:lnTo>
                    <a:pt x="580" y="122"/>
                  </a:lnTo>
                  <a:lnTo>
                    <a:pt x="573" y="118"/>
                  </a:lnTo>
                  <a:lnTo>
                    <a:pt x="566" y="113"/>
                  </a:lnTo>
                  <a:lnTo>
                    <a:pt x="558" y="110"/>
                  </a:lnTo>
                  <a:lnTo>
                    <a:pt x="551" y="107"/>
                  </a:lnTo>
                  <a:lnTo>
                    <a:pt x="543" y="105"/>
                  </a:lnTo>
                  <a:lnTo>
                    <a:pt x="534" y="104"/>
                  </a:lnTo>
                  <a:lnTo>
                    <a:pt x="526" y="104"/>
                  </a:lnTo>
                  <a:lnTo>
                    <a:pt x="526" y="104"/>
                  </a:lnTo>
                  <a:close/>
                  <a:moveTo>
                    <a:pt x="305" y="11"/>
                  </a:moveTo>
                  <a:lnTo>
                    <a:pt x="305" y="11"/>
                  </a:lnTo>
                  <a:lnTo>
                    <a:pt x="315" y="11"/>
                  </a:lnTo>
                  <a:lnTo>
                    <a:pt x="325" y="12"/>
                  </a:lnTo>
                  <a:lnTo>
                    <a:pt x="334" y="14"/>
                  </a:lnTo>
                  <a:lnTo>
                    <a:pt x="343" y="18"/>
                  </a:lnTo>
                  <a:lnTo>
                    <a:pt x="352" y="21"/>
                  </a:lnTo>
                  <a:lnTo>
                    <a:pt x="360" y="26"/>
                  </a:lnTo>
                  <a:lnTo>
                    <a:pt x="368" y="31"/>
                  </a:lnTo>
                  <a:lnTo>
                    <a:pt x="375" y="37"/>
                  </a:lnTo>
                  <a:lnTo>
                    <a:pt x="382" y="44"/>
                  </a:lnTo>
                  <a:lnTo>
                    <a:pt x="389" y="51"/>
                  </a:lnTo>
                  <a:lnTo>
                    <a:pt x="395" y="59"/>
                  </a:lnTo>
                  <a:lnTo>
                    <a:pt x="399" y="67"/>
                  </a:lnTo>
                  <a:lnTo>
                    <a:pt x="404" y="75"/>
                  </a:lnTo>
                  <a:lnTo>
                    <a:pt x="407" y="84"/>
                  </a:lnTo>
                  <a:lnTo>
                    <a:pt x="410" y="94"/>
                  </a:lnTo>
                  <a:lnTo>
                    <a:pt x="412" y="104"/>
                  </a:lnTo>
                  <a:lnTo>
                    <a:pt x="386" y="104"/>
                  </a:lnTo>
                  <a:lnTo>
                    <a:pt x="386" y="104"/>
                  </a:lnTo>
                  <a:lnTo>
                    <a:pt x="381" y="89"/>
                  </a:lnTo>
                  <a:lnTo>
                    <a:pt x="375" y="76"/>
                  </a:lnTo>
                  <a:lnTo>
                    <a:pt x="367" y="66"/>
                  </a:lnTo>
                  <a:lnTo>
                    <a:pt x="357" y="56"/>
                  </a:lnTo>
                  <a:lnTo>
                    <a:pt x="345" y="48"/>
                  </a:lnTo>
                  <a:lnTo>
                    <a:pt x="333" y="42"/>
                  </a:lnTo>
                  <a:lnTo>
                    <a:pt x="320" y="38"/>
                  </a:lnTo>
                  <a:lnTo>
                    <a:pt x="305" y="37"/>
                  </a:lnTo>
                  <a:lnTo>
                    <a:pt x="305" y="37"/>
                  </a:lnTo>
                  <a:lnTo>
                    <a:pt x="290" y="38"/>
                  </a:lnTo>
                  <a:lnTo>
                    <a:pt x="276" y="42"/>
                  </a:lnTo>
                  <a:lnTo>
                    <a:pt x="264" y="48"/>
                  </a:lnTo>
                  <a:lnTo>
                    <a:pt x="253" y="56"/>
                  </a:lnTo>
                  <a:lnTo>
                    <a:pt x="243" y="66"/>
                  </a:lnTo>
                  <a:lnTo>
                    <a:pt x="235" y="76"/>
                  </a:lnTo>
                  <a:lnTo>
                    <a:pt x="229" y="89"/>
                  </a:lnTo>
                  <a:lnTo>
                    <a:pt x="224" y="104"/>
                  </a:lnTo>
                  <a:lnTo>
                    <a:pt x="198" y="104"/>
                  </a:lnTo>
                  <a:lnTo>
                    <a:pt x="198" y="104"/>
                  </a:lnTo>
                  <a:lnTo>
                    <a:pt x="200" y="94"/>
                  </a:lnTo>
                  <a:lnTo>
                    <a:pt x="202" y="84"/>
                  </a:lnTo>
                  <a:lnTo>
                    <a:pt x="206" y="75"/>
                  </a:lnTo>
                  <a:lnTo>
                    <a:pt x="211" y="67"/>
                  </a:lnTo>
                  <a:lnTo>
                    <a:pt x="215" y="59"/>
                  </a:lnTo>
                  <a:lnTo>
                    <a:pt x="221" y="51"/>
                  </a:lnTo>
                  <a:lnTo>
                    <a:pt x="228" y="44"/>
                  </a:lnTo>
                  <a:lnTo>
                    <a:pt x="235" y="37"/>
                  </a:lnTo>
                  <a:lnTo>
                    <a:pt x="242" y="31"/>
                  </a:lnTo>
                  <a:lnTo>
                    <a:pt x="250" y="26"/>
                  </a:lnTo>
                  <a:lnTo>
                    <a:pt x="258" y="21"/>
                  </a:lnTo>
                  <a:lnTo>
                    <a:pt x="267" y="18"/>
                  </a:lnTo>
                  <a:lnTo>
                    <a:pt x="276" y="14"/>
                  </a:lnTo>
                  <a:lnTo>
                    <a:pt x="285" y="12"/>
                  </a:lnTo>
                  <a:lnTo>
                    <a:pt x="295" y="11"/>
                  </a:lnTo>
                  <a:lnTo>
                    <a:pt x="305" y="11"/>
                  </a:lnTo>
                  <a:lnTo>
                    <a:pt x="305" y="11"/>
                  </a:lnTo>
                  <a:close/>
                  <a:moveTo>
                    <a:pt x="305" y="48"/>
                  </a:moveTo>
                  <a:lnTo>
                    <a:pt x="305" y="48"/>
                  </a:lnTo>
                  <a:lnTo>
                    <a:pt x="318" y="49"/>
                  </a:lnTo>
                  <a:lnTo>
                    <a:pt x="329" y="51"/>
                  </a:lnTo>
                  <a:lnTo>
                    <a:pt x="340" y="57"/>
                  </a:lnTo>
                  <a:lnTo>
                    <a:pt x="350" y="63"/>
                  </a:lnTo>
                  <a:lnTo>
                    <a:pt x="358" y="72"/>
                  </a:lnTo>
                  <a:lnTo>
                    <a:pt x="366" y="81"/>
                  </a:lnTo>
                  <a:lnTo>
                    <a:pt x="371" y="91"/>
                  </a:lnTo>
                  <a:lnTo>
                    <a:pt x="374" y="104"/>
                  </a:lnTo>
                  <a:lnTo>
                    <a:pt x="235" y="104"/>
                  </a:lnTo>
                  <a:lnTo>
                    <a:pt x="235" y="104"/>
                  </a:lnTo>
                  <a:lnTo>
                    <a:pt x="239" y="91"/>
                  </a:lnTo>
                  <a:lnTo>
                    <a:pt x="244" y="81"/>
                  </a:lnTo>
                  <a:lnTo>
                    <a:pt x="251" y="72"/>
                  </a:lnTo>
                  <a:lnTo>
                    <a:pt x="260" y="63"/>
                  </a:lnTo>
                  <a:lnTo>
                    <a:pt x="269" y="57"/>
                  </a:lnTo>
                  <a:lnTo>
                    <a:pt x="281" y="51"/>
                  </a:lnTo>
                  <a:lnTo>
                    <a:pt x="292" y="49"/>
                  </a:lnTo>
                  <a:lnTo>
                    <a:pt x="305" y="48"/>
                  </a:lnTo>
                  <a:lnTo>
                    <a:pt x="305" y="48"/>
                  </a:lnTo>
                  <a:close/>
                  <a:moveTo>
                    <a:pt x="600" y="208"/>
                  </a:moveTo>
                  <a:lnTo>
                    <a:pt x="470" y="208"/>
                  </a:lnTo>
                  <a:lnTo>
                    <a:pt x="470" y="202"/>
                  </a:lnTo>
                  <a:lnTo>
                    <a:pt x="470" y="202"/>
                  </a:lnTo>
                  <a:lnTo>
                    <a:pt x="470" y="199"/>
                  </a:lnTo>
                  <a:lnTo>
                    <a:pt x="469" y="196"/>
                  </a:lnTo>
                  <a:lnTo>
                    <a:pt x="465" y="190"/>
                  </a:lnTo>
                  <a:lnTo>
                    <a:pt x="459" y="187"/>
                  </a:lnTo>
                  <a:lnTo>
                    <a:pt x="456" y="186"/>
                  </a:lnTo>
                  <a:lnTo>
                    <a:pt x="452" y="185"/>
                  </a:lnTo>
                  <a:lnTo>
                    <a:pt x="429" y="185"/>
                  </a:lnTo>
                  <a:lnTo>
                    <a:pt x="429" y="185"/>
                  </a:lnTo>
                  <a:lnTo>
                    <a:pt x="426" y="186"/>
                  </a:lnTo>
                  <a:lnTo>
                    <a:pt x="422" y="187"/>
                  </a:lnTo>
                  <a:lnTo>
                    <a:pt x="418" y="190"/>
                  </a:lnTo>
                  <a:lnTo>
                    <a:pt x="413" y="196"/>
                  </a:lnTo>
                  <a:lnTo>
                    <a:pt x="412" y="199"/>
                  </a:lnTo>
                  <a:lnTo>
                    <a:pt x="412" y="202"/>
                  </a:lnTo>
                  <a:lnTo>
                    <a:pt x="412" y="208"/>
                  </a:lnTo>
                  <a:lnTo>
                    <a:pt x="198" y="208"/>
                  </a:lnTo>
                  <a:lnTo>
                    <a:pt x="198" y="202"/>
                  </a:lnTo>
                  <a:lnTo>
                    <a:pt x="198" y="202"/>
                  </a:lnTo>
                  <a:lnTo>
                    <a:pt x="197" y="199"/>
                  </a:lnTo>
                  <a:lnTo>
                    <a:pt x="197" y="196"/>
                  </a:lnTo>
                  <a:lnTo>
                    <a:pt x="192" y="190"/>
                  </a:lnTo>
                  <a:lnTo>
                    <a:pt x="188" y="187"/>
                  </a:lnTo>
                  <a:lnTo>
                    <a:pt x="184" y="186"/>
                  </a:lnTo>
                  <a:lnTo>
                    <a:pt x="181" y="185"/>
                  </a:lnTo>
                  <a:lnTo>
                    <a:pt x="156" y="185"/>
                  </a:lnTo>
                  <a:lnTo>
                    <a:pt x="156" y="185"/>
                  </a:lnTo>
                  <a:lnTo>
                    <a:pt x="153" y="186"/>
                  </a:lnTo>
                  <a:lnTo>
                    <a:pt x="151" y="187"/>
                  </a:lnTo>
                  <a:lnTo>
                    <a:pt x="145" y="190"/>
                  </a:lnTo>
                  <a:lnTo>
                    <a:pt x="141" y="196"/>
                  </a:lnTo>
                  <a:lnTo>
                    <a:pt x="140" y="199"/>
                  </a:lnTo>
                  <a:lnTo>
                    <a:pt x="139" y="202"/>
                  </a:lnTo>
                  <a:lnTo>
                    <a:pt x="139" y="208"/>
                  </a:lnTo>
                  <a:lnTo>
                    <a:pt x="9" y="208"/>
                  </a:lnTo>
                  <a:lnTo>
                    <a:pt x="9" y="188"/>
                  </a:lnTo>
                  <a:lnTo>
                    <a:pt x="9" y="188"/>
                  </a:lnTo>
                  <a:lnTo>
                    <a:pt x="10" y="181"/>
                  </a:lnTo>
                  <a:lnTo>
                    <a:pt x="11" y="173"/>
                  </a:lnTo>
                  <a:lnTo>
                    <a:pt x="12" y="166"/>
                  </a:lnTo>
                  <a:lnTo>
                    <a:pt x="16" y="159"/>
                  </a:lnTo>
                  <a:lnTo>
                    <a:pt x="18" y="152"/>
                  </a:lnTo>
                  <a:lnTo>
                    <a:pt x="23" y="147"/>
                  </a:lnTo>
                  <a:lnTo>
                    <a:pt x="31" y="135"/>
                  </a:lnTo>
                  <a:lnTo>
                    <a:pt x="42" y="127"/>
                  </a:lnTo>
                  <a:lnTo>
                    <a:pt x="48" y="122"/>
                  </a:lnTo>
                  <a:lnTo>
                    <a:pt x="55" y="120"/>
                  </a:lnTo>
                  <a:lnTo>
                    <a:pt x="62" y="117"/>
                  </a:lnTo>
                  <a:lnTo>
                    <a:pt x="69" y="116"/>
                  </a:lnTo>
                  <a:lnTo>
                    <a:pt x="77" y="114"/>
                  </a:lnTo>
                  <a:lnTo>
                    <a:pt x="84" y="113"/>
                  </a:lnTo>
                  <a:lnTo>
                    <a:pt x="526" y="113"/>
                  </a:lnTo>
                  <a:lnTo>
                    <a:pt x="526" y="113"/>
                  </a:lnTo>
                  <a:lnTo>
                    <a:pt x="533" y="114"/>
                  </a:lnTo>
                  <a:lnTo>
                    <a:pt x="541" y="116"/>
                  </a:lnTo>
                  <a:lnTo>
                    <a:pt x="548" y="117"/>
                  </a:lnTo>
                  <a:lnTo>
                    <a:pt x="555" y="120"/>
                  </a:lnTo>
                  <a:lnTo>
                    <a:pt x="562" y="122"/>
                  </a:lnTo>
                  <a:lnTo>
                    <a:pt x="568" y="127"/>
                  </a:lnTo>
                  <a:lnTo>
                    <a:pt x="578" y="135"/>
                  </a:lnTo>
                  <a:lnTo>
                    <a:pt x="587" y="147"/>
                  </a:lnTo>
                  <a:lnTo>
                    <a:pt x="592" y="152"/>
                  </a:lnTo>
                  <a:lnTo>
                    <a:pt x="594" y="159"/>
                  </a:lnTo>
                  <a:lnTo>
                    <a:pt x="596" y="166"/>
                  </a:lnTo>
                  <a:lnTo>
                    <a:pt x="599" y="173"/>
                  </a:lnTo>
                  <a:lnTo>
                    <a:pt x="600" y="181"/>
                  </a:lnTo>
                  <a:lnTo>
                    <a:pt x="600" y="188"/>
                  </a:lnTo>
                  <a:lnTo>
                    <a:pt x="600" y="20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148138" y="2711451"/>
              <a:ext cx="485775" cy="219075"/>
            </a:xfrm>
            <a:custGeom>
              <a:rect b="b" l="l" r="r" t="t"/>
              <a:pathLst>
                <a:path extrusionOk="0" h="277" w="610">
                  <a:moveTo>
                    <a:pt x="459" y="22"/>
                  </a:moveTo>
                  <a:lnTo>
                    <a:pt x="459" y="22"/>
                  </a:lnTo>
                  <a:lnTo>
                    <a:pt x="459" y="24"/>
                  </a:lnTo>
                  <a:lnTo>
                    <a:pt x="458" y="27"/>
                  </a:lnTo>
                  <a:lnTo>
                    <a:pt x="456" y="28"/>
                  </a:lnTo>
                  <a:lnTo>
                    <a:pt x="452" y="28"/>
                  </a:lnTo>
                  <a:lnTo>
                    <a:pt x="429" y="28"/>
                  </a:lnTo>
                  <a:lnTo>
                    <a:pt x="429" y="28"/>
                  </a:lnTo>
                  <a:lnTo>
                    <a:pt x="427" y="28"/>
                  </a:lnTo>
                  <a:lnTo>
                    <a:pt x="425" y="27"/>
                  </a:lnTo>
                  <a:lnTo>
                    <a:pt x="424" y="24"/>
                  </a:lnTo>
                  <a:lnTo>
                    <a:pt x="422" y="22"/>
                  </a:lnTo>
                  <a:lnTo>
                    <a:pt x="422" y="0"/>
                  </a:lnTo>
                  <a:lnTo>
                    <a:pt x="188" y="0"/>
                  </a:lnTo>
                  <a:lnTo>
                    <a:pt x="188" y="22"/>
                  </a:lnTo>
                  <a:lnTo>
                    <a:pt x="188" y="22"/>
                  </a:lnTo>
                  <a:lnTo>
                    <a:pt x="186" y="24"/>
                  </a:lnTo>
                  <a:lnTo>
                    <a:pt x="185" y="27"/>
                  </a:lnTo>
                  <a:lnTo>
                    <a:pt x="183" y="28"/>
                  </a:lnTo>
                  <a:lnTo>
                    <a:pt x="181" y="28"/>
                  </a:lnTo>
                  <a:lnTo>
                    <a:pt x="156" y="28"/>
                  </a:lnTo>
                  <a:lnTo>
                    <a:pt x="156" y="28"/>
                  </a:lnTo>
                  <a:lnTo>
                    <a:pt x="154" y="28"/>
                  </a:lnTo>
                  <a:lnTo>
                    <a:pt x="152" y="27"/>
                  </a:lnTo>
                  <a:lnTo>
                    <a:pt x="151" y="24"/>
                  </a:lnTo>
                  <a:lnTo>
                    <a:pt x="150" y="22"/>
                  </a:lnTo>
                  <a:lnTo>
                    <a:pt x="150" y="0"/>
                  </a:lnTo>
                  <a:lnTo>
                    <a:pt x="0" y="0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201"/>
                  </a:lnTo>
                  <a:lnTo>
                    <a:pt x="1" y="210"/>
                  </a:lnTo>
                  <a:lnTo>
                    <a:pt x="3" y="218"/>
                  </a:lnTo>
                  <a:lnTo>
                    <a:pt x="6" y="225"/>
                  </a:lnTo>
                  <a:lnTo>
                    <a:pt x="9" y="233"/>
                  </a:lnTo>
                  <a:lnTo>
                    <a:pt x="14" y="240"/>
                  </a:lnTo>
                  <a:lnTo>
                    <a:pt x="18" y="247"/>
                  </a:lnTo>
                  <a:lnTo>
                    <a:pt x="24" y="253"/>
                  </a:lnTo>
                  <a:lnTo>
                    <a:pt x="30" y="258"/>
                  </a:lnTo>
                  <a:lnTo>
                    <a:pt x="37" y="263"/>
                  </a:lnTo>
                  <a:lnTo>
                    <a:pt x="44" y="268"/>
                  </a:lnTo>
                  <a:lnTo>
                    <a:pt x="52" y="271"/>
                  </a:lnTo>
                  <a:lnTo>
                    <a:pt x="59" y="273"/>
                  </a:lnTo>
                  <a:lnTo>
                    <a:pt x="67" y="276"/>
                  </a:lnTo>
                  <a:lnTo>
                    <a:pt x="76" y="277"/>
                  </a:lnTo>
                  <a:lnTo>
                    <a:pt x="84" y="277"/>
                  </a:lnTo>
                  <a:lnTo>
                    <a:pt x="526" y="277"/>
                  </a:lnTo>
                  <a:lnTo>
                    <a:pt x="526" y="277"/>
                  </a:lnTo>
                  <a:lnTo>
                    <a:pt x="534" y="277"/>
                  </a:lnTo>
                  <a:lnTo>
                    <a:pt x="543" y="276"/>
                  </a:lnTo>
                  <a:lnTo>
                    <a:pt x="551" y="273"/>
                  </a:lnTo>
                  <a:lnTo>
                    <a:pt x="558" y="271"/>
                  </a:lnTo>
                  <a:lnTo>
                    <a:pt x="566" y="268"/>
                  </a:lnTo>
                  <a:lnTo>
                    <a:pt x="573" y="263"/>
                  </a:lnTo>
                  <a:lnTo>
                    <a:pt x="580" y="258"/>
                  </a:lnTo>
                  <a:lnTo>
                    <a:pt x="586" y="253"/>
                  </a:lnTo>
                  <a:lnTo>
                    <a:pt x="592" y="247"/>
                  </a:lnTo>
                  <a:lnTo>
                    <a:pt x="596" y="240"/>
                  </a:lnTo>
                  <a:lnTo>
                    <a:pt x="600" y="233"/>
                  </a:lnTo>
                  <a:lnTo>
                    <a:pt x="604" y="225"/>
                  </a:lnTo>
                  <a:lnTo>
                    <a:pt x="607" y="218"/>
                  </a:lnTo>
                  <a:lnTo>
                    <a:pt x="609" y="210"/>
                  </a:lnTo>
                  <a:lnTo>
                    <a:pt x="610" y="201"/>
                  </a:lnTo>
                  <a:lnTo>
                    <a:pt x="610" y="193"/>
                  </a:lnTo>
                  <a:lnTo>
                    <a:pt x="610" y="0"/>
                  </a:lnTo>
                  <a:lnTo>
                    <a:pt x="459" y="0"/>
                  </a:lnTo>
                  <a:lnTo>
                    <a:pt x="459" y="22"/>
                  </a:lnTo>
                  <a:close/>
                  <a:moveTo>
                    <a:pt x="470" y="22"/>
                  </a:moveTo>
                  <a:lnTo>
                    <a:pt x="470" y="10"/>
                  </a:lnTo>
                  <a:lnTo>
                    <a:pt x="600" y="10"/>
                  </a:lnTo>
                  <a:lnTo>
                    <a:pt x="600" y="193"/>
                  </a:lnTo>
                  <a:lnTo>
                    <a:pt x="600" y="193"/>
                  </a:lnTo>
                  <a:lnTo>
                    <a:pt x="600" y="200"/>
                  </a:lnTo>
                  <a:lnTo>
                    <a:pt x="599" y="208"/>
                  </a:lnTo>
                  <a:lnTo>
                    <a:pt x="596" y="215"/>
                  </a:lnTo>
                  <a:lnTo>
                    <a:pt x="594" y="222"/>
                  </a:lnTo>
                  <a:lnTo>
                    <a:pt x="592" y="228"/>
                  </a:lnTo>
                  <a:lnTo>
                    <a:pt x="587" y="234"/>
                  </a:lnTo>
                  <a:lnTo>
                    <a:pt x="578" y="246"/>
                  </a:lnTo>
                  <a:lnTo>
                    <a:pt x="568" y="254"/>
                  </a:lnTo>
                  <a:lnTo>
                    <a:pt x="562" y="258"/>
                  </a:lnTo>
                  <a:lnTo>
                    <a:pt x="555" y="261"/>
                  </a:lnTo>
                  <a:lnTo>
                    <a:pt x="548" y="264"/>
                  </a:lnTo>
                  <a:lnTo>
                    <a:pt x="541" y="265"/>
                  </a:lnTo>
                  <a:lnTo>
                    <a:pt x="533" y="266"/>
                  </a:lnTo>
                  <a:lnTo>
                    <a:pt x="526" y="266"/>
                  </a:lnTo>
                  <a:lnTo>
                    <a:pt x="84" y="266"/>
                  </a:lnTo>
                  <a:lnTo>
                    <a:pt x="84" y="266"/>
                  </a:lnTo>
                  <a:lnTo>
                    <a:pt x="77" y="266"/>
                  </a:lnTo>
                  <a:lnTo>
                    <a:pt x="69" y="265"/>
                  </a:lnTo>
                  <a:lnTo>
                    <a:pt x="62" y="264"/>
                  </a:lnTo>
                  <a:lnTo>
                    <a:pt x="55" y="261"/>
                  </a:lnTo>
                  <a:lnTo>
                    <a:pt x="48" y="258"/>
                  </a:lnTo>
                  <a:lnTo>
                    <a:pt x="42" y="254"/>
                  </a:lnTo>
                  <a:lnTo>
                    <a:pt x="31" y="246"/>
                  </a:lnTo>
                  <a:lnTo>
                    <a:pt x="23" y="234"/>
                  </a:lnTo>
                  <a:lnTo>
                    <a:pt x="18" y="228"/>
                  </a:lnTo>
                  <a:lnTo>
                    <a:pt x="16" y="222"/>
                  </a:lnTo>
                  <a:lnTo>
                    <a:pt x="12" y="215"/>
                  </a:lnTo>
                  <a:lnTo>
                    <a:pt x="11" y="208"/>
                  </a:lnTo>
                  <a:lnTo>
                    <a:pt x="10" y="200"/>
                  </a:lnTo>
                  <a:lnTo>
                    <a:pt x="9" y="193"/>
                  </a:lnTo>
                  <a:lnTo>
                    <a:pt x="9" y="10"/>
                  </a:lnTo>
                  <a:lnTo>
                    <a:pt x="139" y="10"/>
                  </a:lnTo>
                  <a:lnTo>
                    <a:pt x="139" y="22"/>
                  </a:lnTo>
                  <a:lnTo>
                    <a:pt x="139" y="22"/>
                  </a:lnTo>
                  <a:lnTo>
                    <a:pt x="140" y="26"/>
                  </a:lnTo>
                  <a:lnTo>
                    <a:pt x="141" y="28"/>
                  </a:lnTo>
                  <a:lnTo>
                    <a:pt x="145" y="34"/>
                  </a:lnTo>
                  <a:lnTo>
                    <a:pt x="151" y="37"/>
                  </a:lnTo>
                  <a:lnTo>
                    <a:pt x="153" y="38"/>
                  </a:lnTo>
                  <a:lnTo>
                    <a:pt x="156" y="38"/>
                  </a:lnTo>
                  <a:lnTo>
                    <a:pt x="181" y="38"/>
                  </a:lnTo>
                  <a:lnTo>
                    <a:pt x="181" y="38"/>
                  </a:lnTo>
                  <a:lnTo>
                    <a:pt x="184" y="38"/>
                  </a:lnTo>
                  <a:lnTo>
                    <a:pt x="188" y="37"/>
                  </a:lnTo>
                  <a:lnTo>
                    <a:pt x="192" y="34"/>
                  </a:lnTo>
                  <a:lnTo>
                    <a:pt x="197" y="28"/>
                  </a:lnTo>
                  <a:lnTo>
                    <a:pt x="197" y="26"/>
                  </a:lnTo>
                  <a:lnTo>
                    <a:pt x="198" y="22"/>
                  </a:lnTo>
                  <a:lnTo>
                    <a:pt x="198" y="10"/>
                  </a:lnTo>
                  <a:lnTo>
                    <a:pt x="412" y="10"/>
                  </a:lnTo>
                  <a:lnTo>
                    <a:pt x="412" y="22"/>
                  </a:lnTo>
                  <a:lnTo>
                    <a:pt x="412" y="22"/>
                  </a:lnTo>
                  <a:lnTo>
                    <a:pt x="412" y="26"/>
                  </a:lnTo>
                  <a:lnTo>
                    <a:pt x="413" y="28"/>
                  </a:lnTo>
                  <a:lnTo>
                    <a:pt x="418" y="34"/>
                  </a:lnTo>
                  <a:lnTo>
                    <a:pt x="422" y="37"/>
                  </a:lnTo>
                  <a:lnTo>
                    <a:pt x="426" y="38"/>
                  </a:lnTo>
                  <a:lnTo>
                    <a:pt x="429" y="38"/>
                  </a:lnTo>
                  <a:lnTo>
                    <a:pt x="452" y="38"/>
                  </a:lnTo>
                  <a:lnTo>
                    <a:pt x="452" y="38"/>
                  </a:lnTo>
                  <a:lnTo>
                    <a:pt x="456" y="38"/>
                  </a:lnTo>
                  <a:lnTo>
                    <a:pt x="459" y="37"/>
                  </a:lnTo>
                  <a:lnTo>
                    <a:pt x="465" y="34"/>
                  </a:lnTo>
                  <a:lnTo>
                    <a:pt x="469" y="28"/>
                  </a:lnTo>
                  <a:lnTo>
                    <a:pt x="470" y="26"/>
                  </a:lnTo>
                  <a:lnTo>
                    <a:pt x="470" y="22"/>
                  </a:lnTo>
                  <a:lnTo>
                    <a:pt x="470" y="22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5502276" y="3148386"/>
            <a:ext cx="536575" cy="454025"/>
            <a:chOff x="5502276" y="2498726"/>
            <a:chExt cx="536575" cy="454025"/>
          </a:xfrm>
        </p:grpSpPr>
        <p:sp>
          <p:nvSpPr>
            <p:cNvPr id="40" name="Google Shape;40;p2"/>
            <p:cNvSpPr/>
            <p:nvPr/>
          </p:nvSpPr>
          <p:spPr>
            <a:xfrm>
              <a:off x="5502276" y="2576513"/>
              <a:ext cx="285750" cy="376238"/>
            </a:xfrm>
            <a:custGeom>
              <a:rect b="b" l="l" r="r" t="t"/>
              <a:pathLst>
                <a:path extrusionOk="0" h="473" w="361">
                  <a:moveTo>
                    <a:pt x="359" y="408"/>
                  </a:moveTo>
                  <a:lnTo>
                    <a:pt x="359" y="408"/>
                  </a:lnTo>
                  <a:lnTo>
                    <a:pt x="354" y="396"/>
                  </a:lnTo>
                  <a:lnTo>
                    <a:pt x="347" y="386"/>
                  </a:lnTo>
                  <a:lnTo>
                    <a:pt x="340" y="377"/>
                  </a:lnTo>
                  <a:lnTo>
                    <a:pt x="333" y="368"/>
                  </a:lnTo>
                  <a:lnTo>
                    <a:pt x="325" y="360"/>
                  </a:lnTo>
                  <a:lnTo>
                    <a:pt x="316" y="355"/>
                  </a:lnTo>
                  <a:lnTo>
                    <a:pt x="307" y="349"/>
                  </a:lnTo>
                  <a:lnTo>
                    <a:pt x="297" y="344"/>
                  </a:lnTo>
                  <a:lnTo>
                    <a:pt x="297" y="344"/>
                  </a:lnTo>
                  <a:lnTo>
                    <a:pt x="311" y="333"/>
                  </a:lnTo>
                  <a:lnTo>
                    <a:pt x="323" y="322"/>
                  </a:lnTo>
                  <a:lnTo>
                    <a:pt x="333" y="313"/>
                  </a:lnTo>
                  <a:lnTo>
                    <a:pt x="341" y="304"/>
                  </a:lnTo>
                  <a:lnTo>
                    <a:pt x="328" y="305"/>
                  </a:lnTo>
                  <a:lnTo>
                    <a:pt x="328" y="305"/>
                  </a:lnTo>
                  <a:lnTo>
                    <a:pt x="313" y="304"/>
                  </a:lnTo>
                  <a:lnTo>
                    <a:pt x="297" y="303"/>
                  </a:lnTo>
                  <a:lnTo>
                    <a:pt x="290" y="300"/>
                  </a:lnTo>
                  <a:lnTo>
                    <a:pt x="285" y="299"/>
                  </a:lnTo>
                  <a:lnTo>
                    <a:pt x="280" y="296"/>
                  </a:lnTo>
                  <a:lnTo>
                    <a:pt x="278" y="294"/>
                  </a:lnTo>
                  <a:lnTo>
                    <a:pt x="278" y="294"/>
                  </a:lnTo>
                  <a:lnTo>
                    <a:pt x="277" y="290"/>
                  </a:lnTo>
                  <a:lnTo>
                    <a:pt x="278" y="286"/>
                  </a:lnTo>
                  <a:lnTo>
                    <a:pt x="283" y="279"/>
                  </a:lnTo>
                  <a:lnTo>
                    <a:pt x="283" y="279"/>
                  </a:lnTo>
                  <a:lnTo>
                    <a:pt x="292" y="268"/>
                  </a:lnTo>
                  <a:lnTo>
                    <a:pt x="298" y="258"/>
                  </a:lnTo>
                  <a:lnTo>
                    <a:pt x="305" y="246"/>
                  </a:lnTo>
                  <a:lnTo>
                    <a:pt x="311" y="236"/>
                  </a:lnTo>
                  <a:lnTo>
                    <a:pt x="316" y="223"/>
                  </a:lnTo>
                  <a:lnTo>
                    <a:pt x="320" y="212"/>
                  </a:lnTo>
                  <a:lnTo>
                    <a:pt x="323" y="199"/>
                  </a:lnTo>
                  <a:lnTo>
                    <a:pt x="325" y="186"/>
                  </a:lnTo>
                  <a:lnTo>
                    <a:pt x="325" y="186"/>
                  </a:lnTo>
                  <a:lnTo>
                    <a:pt x="327" y="166"/>
                  </a:lnTo>
                  <a:lnTo>
                    <a:pt x="327" y="166"/>
                  </a:lnTo>
                  <a:lnTo>
                    <a:pt x="328" y="156"/>
                  </a:lnTo>
                  <a:lnTo>
                    <a:pt x="328" y="156"/>
                  </a:lnTo>
                  <a:lnTo>
                    <a:pt x="327" y="144"/>
                  </a:lnTo>
                  <a:lnTo>
                    <a:pt x="327" y="144"/>
                  </a:lnTo>
                  <a:lnTo>
                    <a:pt x="325" y="130"/>
                  </a:lnTo>
                  <a:lnTo>
                    <a:pt x="323" y="116"/>
                  </a:lnTo>
                  <a:lnTo>
                    <a:pt x="319" y="103"/>
                  </a:lnTo>
                  <a:lnTo>
                    <a:pt x="315" y="91"/>
                  </a:lnTo>
                  <a:lnTo>
                    <a:pt x="315" y="91"/>
                  </a:lnTo>
                  <a:lnTo>
                    <a:pt x="308" y="77"/>
                  </a:lnTo>
                  <a:lnTo>
                    <a:pt x="301" y="64"/>
                  </a:lnTo>
                  <a:lnTo>
                    <a:pt x="293" y="53"/>
                  </a:lnTo>
                  <a:lnTo>
                    <a:pt x="282" y="41"/>
                  </a:lnTo>
                  <a:lnTo>
                    <a:pt x="282" y="41"/>
                  </a:lnTo>
                  <a:lnTo>
                    <a:pt x="273" y="33"/>
                  </a:lnTo>
                  <a:lnTo>
                    <a:pt x="263" y="25"/>
                  </a:lnTo>
                  <a:lnTo>
                    <a:pt x="252" y="18"/>
                  </a:lnTo>
                  <a:lnTo>
                    <a:pt x="241" y="12"/>
                  </a:lnTo>
                  <a:lnTo>
                    <a:pt x="228" y="8"/>
                  </a:lnTo>
                  <a:lnTo>
                    <a:pt x="217" y="3"/>
                  </a:lnTo>
                  <a:lnTo>
                    <a:pt x="204" y="1"/>
                  </a:lnTo>
                  <a:lnTo>
                    <a:pt x="191" y="0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66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26" y="10"/>
                  </a:lnTo>
                  <a:lnTo>
                    <a:pt x="113" y="16"/>
                  </a:lnTo>
                  <a:lnTo>
                    <a:pt x="102" y="24"/>
                  </a:lnTo>
                  <a:lnTo>
                    <a:pt x="90" y="32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69" y="53"/>
                  </a:lnTo>
                  <a:lnTo>
                    <a:pt x="61" y="64"/>
                  </a:lnTo>
                  <a:lnTo>
                    <a:pt x="53" y="77"/>
                  </a:lnTo>
                  <a:lnTo>
                    <a:pt x="47" y="91"/>
                  </a:lnTo>
                  <a:lnTo>
                    <a:pt x="47" y="91"/>
                  </a:lnTo>
                  <a:lnTo>
                    <a:pt x="46" y="93"/>
                  </a:lnTo>
                  <a:lnTo>
                    <a:pt x="46" y="93"/>
                  </a:lnTo>
                  <a:lnTo>
                    <a:pt x="40" y="108"/>
                  </a:lnTo>
                  <a:lnTo>
                    <a:pt x="37" y="123"/>
                  </a:lnTo>
                  <a:lnTo>
                    <a:pt x="35" y="138"/>
                  </a:lnTo>
                  <a:lnTo>
                    <a:pt x="34" y="154"/>
                  </a:lnTo>
                  <a:lnTo>
                    <a:pt x="34" y="154"/>
                  </a:lnTo>
                  <a:lnTo>
                    <a:pt x="35" y="171"/>
                  </a:lnTo>
                  <a:lnTo>
                    <a:pt x="36" y="188"/>
                  </a:lnTo>
                  <a:lnTo>
                    <a:pt x="39" y="205"/>
                  </a:lnTo>
                  <a:lnTo>
                    <a:pt x="44" y="221"/>
                  </a:lnTo>
                  <a:lnTo>
                    <a:pt x="51" y="236"/>
                  </a:lnTo>
                  <a:lnTo>
                    <a:pt x="59" y="251"/>
                  </a:lnTo>
                  <a:lnTo>
                    <a:pt x="67" y="266"/>
                  </a:lnTo>
                  <a:lnTo>
                    <a:pt x="77" y="279"/>
                  </a:lnTo>
                  <a:lnTo>
                    <a:pt x="77" y="279"/>
                  </a:lnTo>
                  <a:lnTo>
                    <a:pt x="83" y="287"/>
                  </a:lnTo>
                  <a:lnTo>
                    <a:pt x="84" y="290"/>
                  </a:lnTo>
                  <a:lnTo>
                    <a:pt x="84" y="294"/>
                  </a:lnTo>
                  <a:lnTo>
                    <a:pt x="84" y="294"/>
                  </a:lnTo>
                  <a:lnTo>
                    <a:pt x="82" y="296"/>
                  </a:lnTo>
                  <a:lnTo>
                    <a:pt x="77" y="299"/>
                  </a:lnTo>
                  <a:lnTo>
                    <a:pt x="72" y="300"/>
                  </a:lnTo>
                  <a:lnTo>
                    <a:pt x="64" y="303"/>
                  </a:lnTo>
                  <a:lnTo>
                    <a:pt x="49" y="304"/>
                  </a:lnTo>
                  <a:lnTo>
                    <a:pt x="32" y="305"/>
                  </a:lnTo>
                  <a:lnTo>
                    <a:pt x="20" y="304"/>
                  </a:lnTo>
                  <a:lnTo>
                    <a:pt x="29" y="313"/>
                  </a:lnTo>
                  <a:lnTo>
                    <a:pt x="29" y="313"/>
                  </a:lnTo>
                  <a:lnTo>
                    <a:pt x="39" y="322"/>
                  </a:lnTo>
                  <a:lnTo>
                    <a:pt x="51" y="333"/>
                  </a:lnTo>
                  <a:lnTo>
                    <a:pt x="65" y="344"/>
                  </a:lnTo>
                  <a:lnTo>
                    <a:pt x="65" y="344"/>
                  </a:lnTo>
                  <a:lnTo>
                    <a:pt x="54" y="349"/>
                  </a:lnTo>
                  <a:lnTo>
                    <a:pt x="45" y="355"/>
                  </a:lnTo>
                  <a:lnTo>
                    <a:pt x="37" y="362"/>
                  </a:lnTo>
                  <a:lnTo>
                    <a:pt x="29" y="368"/>
                  </a:lnTo>
                  <a:lnTo>
                    <a:pt x="21" y="378"/>
                  </a:lnTo>
                  <a:lnTo>
                    <a:pt x="14" y="387"/>
                  </a:lnTo>
                  <a:lnTo>
                    <a:pt x="8" y="397"/>
                  </a:lnTo>
                  <a:lnTo>
                    <a:pt x="1" y="409"/>
                  </a:lnTo>
                  <a:lnTo>
                    <a:pt x="0" y="412"/>
                  </a:lnTo>
                  <a:lnTo>
                    <a:pt x="4" y="415"/>
                  </a:lnTo>
                  <a:lnTo>
                    <a:pt x="4" y="415"/>
                  </a:lnTo>
                  <a:lnTo>
                    <a:pt x="4" y="415"/>
                  </a:lnTo>
                  <a:lnTo>
                    <a:pt x="16" y="424"/>
                  </a:lnTo>
                  <a:lnTo>
                    <a:pt x="31" y="433"/>
                  </a:lnTo>
                  <a:lnTo>
                    <a:pt x="50" y="442"/>
                  </a:lnTo>
                  <a:lnTo>
                    <a:pt x="72" y="453"/>
                  </a:lnTo>
                  <a:lnTo>
                    <a:pt x="95" y="461"/>
                  </a:lnTo>
                  <a:lnTo>
                    <a:pt x="122" y="468"/>
                  </a:lnTo>
                  <a:lnTo>
                    <a:pt x="136" y="470"/>
                  </a:lnTo>
                  <a:lnTo>
                    <a:pt x="151" y="472"/>
                  </a:lnTo>
                  <a:lnTo>
                    <a:pt x="167" y="473"/>
                  </a:lnTo>
                  <a:lnTo>
                    <a:pt x="183" y="473"/>
                  </a:lnTo>
                  <a:lnTo>
                    <a:pt x="183" y="473"/>
                  </a:lnTo>
                  <a:lnTo>
                    <a:pt x="201" y="472"/>
                  </a:lnTo>
                  <a:lnTo>
                    <a:pt x="217" y="471"/>
                  </a:lnTo>
                  <a:lnTo>
                    <a:pt x="233" y="469"/>
                  </a:lnTo>
                  <a:lnTo>
                    <a:pt x="248" y="466"/>
                  </a:lnTo>
                  <a:lnTo>
                    <a:pt x="262" y="463"/>
                  </a:lnTo>
                  <a:lnTo>
                    <a:pt x="275" y="458"/>
                  </a:lnTo>
                  <a:lnTo>
                    <a:pt x="298" y="449"/>
                  </a:lnTo>
                  <a:lnTo>
                    <a:pt x="319" y="439"/>
                  </a:lnTo>
                  <a:lnTo>
                    <a:pt x="335" y="430"/>
                  </a:lnTo>
                  <a:lnTo>
                    <a:pt x="348" y="420"/>
                  </a:lnTo>
                  <a:lnTo>
                    <a:pt x="357" y="413"/>
                  </a:lnTo>
                  <a:lnTo>
                    <a:pt x="361" y="411"/>
                  </a:lnTo>
                  <a:lnTo>
                    <a:pt x="359" y="408"/>
                  </a:lnTo>
                  <a:close/>
                  <a:moveTo>
                    <a:pt x="13" y="409"/>
                  </a:moveTo>
                  <a:lnTo>
                    <a:pt x="13" y="409"/>
                  </a:lnTo>
                  <a:lnTo>
                    <a:pt x="19" y="398"/>
                  </a:lnTo>
                  <a:lnTo>
                    <a:pt x="26" y="388"/>
                  </a:lnTo>
                  <a:lnTo>
                    <a:pt x="32" y="380"/>
                  </a:lnTo>
                  <a:lnTo>
                    <a:pt x="40" y="372"/>
                  </a:lnTo>
                  <a:lnTo>
                    <a:pt x="49" y="365"/>
                  </a:lnTo>
                  <a:lnTo>
                    <a:pt x="57" y="359"/>
                  </a:lnTo>
                  <a:lnTo>
                    <a:pt x="67" y="355"/>
                  </a:lnTo>
                  <a:lnTo>
                    <a:pt x="76" y="350"/>
                  </a:lnTo>
                  <a:lnTo>
                    <a:pt x="85" y="347"/>
                  </a:lnTo>
                  <a:lnTo>
                    <a:pt x="78" y="341"/>
                  </a:lnTo>
                  <a:lnTo>
                    <a:pt x="78" y="341"/>
                  </a:lnTo>
                  <a:lnTo>
                    <a:pt x="59" y="327"/>
                  </a:lnTo>
                  <a:lnTo>
                    <a:pt x="45" y="314"/>
                  </a:lnTo>
                  <a:lnTo>
                    <a:pt x="45" y="314"/>
                  </a:lnTo>
                  <a:lnTo>
                    <a:pt x="59" y="313"/>
                  </a:lnTo>
                  <a:lnTo>
                    <a:pt x="73" y="311"/>
                  </a:lnTo>
                  <a:lnTo>
                    <a:pt x="80" y="309"/>
                  </a:lnTo>
                  <a:lnTo>
                    <a:pt x="85" y="305"/>
                  </a:lnTo>
                  <a:lnTo>
                    <a:pt x="90" y="302"/>
                  </a:lnTo>
                  <a:lnTo>
                    <a:pt x="93" y="297"/>
                  </a:lnTo>
                  <a:lnTo>
                    <a:pt x="93" y="297"/>
                  </a:lnTo>
                  <a:lnTo>
                    <a:pt x="95" y="291"/>
                  </a:lnTo>
                  <a:lnTo>
                    <a:pt x="93" y="286"/>
                  </a:lnTo>
                  <a:lnTo>
                    <a:pt x="91" y="279"/>
                  </a:lnTo>
                  <a:lnTo>
                    <a:pt x="85" y="272"/>
                  </a:lnTo>
                  <a:lnTo>
                    <a:pt x="85" y="272"/>
                  </a:lnTo>
                  <a:lnTo>
                    <a:pt x="76" y="259"/>
                  </a:lnTo>
                  <a:lnTo>
                    <a:pt x="67" y="246"/>
                  </a:lnTo>
                  <a:lnTo>
                    <a:pt x="60" y="231"/>
                  </a:lnTo>
                  <a:lnTo>
                    <a:pt x="54" y="218"/>
                  </a:lnTo>
                  <a:lnTo>
                    <a:pt x="50" y="201"/>
                  </a:lnTo>
                  <a:lnTo>
                    <a:pt x="46" y="186"/>
                  </a:lnTo>
                  <a:lnTo>
                    <a:pt x="44" y="170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39"/>
                  </a:lnTo>
                  <a:lnTo>
                    <a:pt x="46" y="125"/>
                  </a:lnTo>
                  <a:lnTo>
                    <a:pt x="51" y="110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62" y="82"/>
                  </a:lnTo>
                  <a:lnTo>
                    <a:pt x="69" y="70"/>
                  </a:lnTo>
                  <a:lnTo>
                    <a:pt x="77" y="59"/>
                  </a:lnTo>
                  <a:lnTo>
                    <a:pt x="87" y="48"/>
                  </a:lnTo>
                  <a:lnTo>
                    <a:pt x="87" y="48"/>
                  </a:lnTo>
                  <a:lnTo>
                    <a:pt x="96" y="40"/>
                  </a:lnTo>
                  <a:lnTo>
                    <a:pt x="106" y="32"/>
                  </a:lnTo>
                  <a:lnTo>
                    <a:pt x="118" y="25"/>
                  </a:lnTo>
                  <a:lnTo>
                    <a:pt x="129" y="19"/>
                  </a:lnTo>
                  <a:lnTo>
                    <a:pt x="142" y="15"/>
                  </a:lnTo>
                  <a:lnTo>
                    <a:pt x="154" y="12"/>
                  </a:lnTo>
                  <a:lnTo>
                    <a:pt x="167" y="10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90" y="10"/>
                  </a:lnTo>
                  <a:lnTo>
                    <a:pt x="190" y="10"/>
                  </a:lnTo>
                  <a:lnTo>
                    <a:pt x="202" y="11"/>
                  </a:lnTo>
                  <a:lnTo>
                    <a:pt x="214" y="14"/>
                  </a:lnTo>
                  <a:lnTo>
                    <a:pt x="225" y="17"/>
                  </a:lnTo>
                  <a:lnTo>
                    <a:pt x="236" y="22"/>
                  </a:lnTo>
                  <a:lnTo>
                    <a:pt x="247" y="27"/>
                  </a:lnTo>
                  <a:lnTo>
                    <a:pt x="257" y="33"/>
                  </a:lnTo>
                  <a:lnTo>
                    <a:pt x="266" y="40"/>
                  </a:lnTo>
                  <a:lnTo>
                    <a:pt x="275" y="49"/>
                  </a:lnTo>
                  <a:lnTo>
                    <a:pt x="275" y="49"/>
                  </a:lnTo>
                  <a:lnTo>
                    <a:pt x="285" y="60"/>
                  </a:lnTo>
                  <a:lnTo>
                    <a:pt x="293" y="70"/>
                  </a:lnTo>
                  <a:lnTo>
                    <a:pt x="300" y="82"/>
                  </a:lnTo>
                  <a:lnTo>
                    <a:pt x="304" y="94"/>
                  </a:lnTo>
                  <a:lnTo>
                    <a:pt x="305" y="95"/>
                  </a:lnTo>
                  <a:lnTo>
                    <a:pt x="305" y="95"/>
                  </a:lnTo>
                  <a:lnTo>
                    <a:pt x="309" y="106"/>
                  </a:lnTo>
                  <a:lnTo>
                    <a:pt x="312" y="118"/>
                  </a:lnTo>
                  <a:lnTo>
                    <a:pt x="316" y="131"/>
                  </a:lnTo>
                  <a:lnTo>
                    <a:pt x="317" y="145"/>
                  </a:lnTo>
                  <a:lnTo>
                    <a:pt x="317" y="145"/>
                  </a:lnTo>
                  <a:lnTo>
                    <a:pt x="317" y="145"/>
                  </a:lnTo>
                  <a:lnTo>
                    <a:pt x="318" y="156"/>
                  </a:lnTo>
                  <a:lnTo>
                    <a:pt x="318" y="156"/>
                  </a:lnTo>
                  <a:lnTo>
                    <a:pt x="317" y="165"/>
                  </a:lnTo>
                  <a:lnTo>
                    <a:pt x="317" y="165"/>
                  </a:lnTo>
                  <a:lnTo>
                    <a:pt x="317" y="165"/>
                  </a:lnTo>
                  <a:lnTo>
                    <a:pt x="316" y="184"/>
                  </a:lnTo>
                  <a:lnTo>
                    <a:pt x="316" y="184"/>
                  </a:lnTo>
                  <a:lnTo>
                    <a:pt x="313" y="197"/>
                  </a:lnTo>
                  <a:lnTo>
                    <a:pt x="310" y="208"/>
                  </a:lnTo>
                  <a:lnTo>
                    <a:pt x="307" y="220"/>
                  </a:lnTo>
                  <a:lnTo>
                    <a:pt x="302" y="231"/>
                  </a:lnTo>
                  <a:lnTo>
                    <a:pt x="296" y="242"/>
                  </a:lnTo>
                  <a:lnTo>
                    <a:pt x="290" y="252"/>
                  </a:lnTo>
                  <a:lnTo>
                    <a:pt x="283" y="262"/>
                  </a:lnTo>
                  <a:lnTo>
                    <a:pt x="277" y="272"/>
                  </a:lnTo>
                  <a:lnTo>
                    <a:pt x="277" y="272"/>
                  </a:lnTo>
                  <a:lnTo>
                    <a:pt x="271" y="279"/>
                  </a:lnTo>
                  <a:lnTo>
                    <a:pt x="267" y="286"/>
                  </a:lnTo>
                  <a:lnTo>
                    <a:pt x="266" y="291"/>
                  </a:lnTo>
                  <a:lnTo>
                    <a:pt x="269" y="297"/>
                  </a:lnTo>
                  <a:lnTo>
                    <a:pt x="269" y="297"/>
                  </a:lnTo>
                  <a:lnTo>
                    <a:pt x="271" y="302"/>
                  </a:lnTo>
                  <a:lnTo>
                    <a:pt x="275" y="305"/>
                  </a:lnTo>
                  <a:lnTo>
                    <a:pt x="281" y="309"/>
                  </a:lnTo>
                  <a:lnTo>
                    <a:pt x="288" y="311"/>
                  </a:lnTo>
                  <a:lnTo>
                    <a:pt x="303" y="313"/>
                  </a:lnTo>
                  <a:lnTo>
                    <a:pt x="316" y="314"/>
                  </a:lnTo>
                  <a:lnTo>
                    <a:pt x="316" y="314"/>
                  </a:lnTo>
                  <a:lnTo>
                    <a:pt x="302" y="327"/>
                  </a:lnTo>
                  <a:lnTo>
                    <a:pt x="283" y="341"/>
                  </a:lnTo>
                  <a:lnTo>
                    <a:pt x="275" y="347"/>
                  </a:lnTo>
                  <a:lnTo>
                    <a:pt x="285" y="350"/>
                  </a:lnTo>
                  <a:lnTo>
                    <a:pt x="285" y="350"/>
                  </a:lnTo>
                  <a:lnTo>
                    <a:pt x="295" y="353"/>
                  </a:lnTo>
                  <a:lnTo>
                    <a:pt x="304" y="359"/>
                  </a:lnTo>
                  <a:lnTo>
                    <a:pt x="313" y="365"/>
                  </a:lnTo>
                  <a:lnTo>
                    <a:pt x="321" y="372"/>
                  </a:lnTo>
                  <a:lnTo>
                    <a:pt x="328" y="379"/>
                  </a:lnTo>
                  <a:lnTo>
                    <a:pt x="335" y="388"/>
                  </a:lnTo>
                  <a:lnTo>
                    <a:pt x="342" y="397"/>
                  </a:lnTo>
                  <a:lnTo>
                    <a:pt x="348" y="408"/>
                  </a:lnTo>
                  <a:lnTo>
                    <a:pt x="348" y="408"/>
                  </a:lnTo>
                  <a:lnTo>
                    <a:pt x="339" y="415"/>
                  </a:lnTo>
                  <a:lnTo>
                    <a:pt x="326" y="424"/>
                  </a:lnTo>
                  <a:lnTo>
                    <a:pt x="310" y="433"/>
                  </a:lnTo>
                  <a:lnTo>
                    <a:pt x="290" y="442"/>
                  </a:lnTo>
                  <a:lnTo>
                    <a:pt x="269" y="450"/>
                  </a:lnTo>
                  <a:lnTo>
                    <a:pt x="243" y="457"/>
                  </a:lnTo>
                  <a:lnTo>
                    <a:pt x="229" y="459"/>
                  </a:lnTo>
                  <a:lnTo>
                    <a:pt x="214" y="462"/>
                  </a:lnTo>
                  <a:lnTo>
                    <a:pt x="199" y="463"/>
                  </a:lnTo>
                  <a:lnTo>
                    <a:pt x="183" y="463"/>
                  </a:lnTo>
                  <a:lnTo>
                    <a:pt x="183" y="463"/>
                  </a:lnTo>
                  <a:lnTo>
                    <a:pt x="168" y="463"/>
                  </a:lnTo>
                  <a:lnTo>
                    <a:pt x="153" y="462"/>
                  </a:lnTo>
                  <a:lnTo>
                    <a:pt x="126" y="457"/>
                  </a:lnTo>
                  <a:lnTo>
                    <a:pt x="100" y="451"/>
                  </a:lnTo>
                  <a:lnTo>
                    <a:pt x="78" y="445"/>
                  </a:lnTo>
                  <a:lnTo>
                    <a:pt x="58" y="435"/>
                  </a:lnTo>
                  <a:lnTo>
                    <a:pt x="40" y="426"/>
                  </a:lnTo>
                  <a:lnTo>
                    <a:pt x="26" y="417"/>
                  </a:lnTo>
                  <a:lnTo>
                    <a:pt x="13" y="409"/>
                  </a:lnTo>
                  <a:lnTo>
                    <a:pt x="13" y="40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768976" y="2498726"/>
              <a:ext cx="269875" cy="412750"/>
            </a:xfrm>
            <a:custGeom>
              <a:rect b="b" l="l" r="r" t="t"/>
              <a:pathLst>
                <a:path extrusionOk="0" h="519" w="339">
                  <a:moveTo>
                    <a:pt x="338" y="440"/>
                  </a:moveTo>
                  <a:lnTo>
                    <a:pt x="338" y="440"/>
                  </a:lnTo>
                  <a:lnTo>
                    <a:pt x="332" y="430"/>
                  </a:lnTo>
                  <a:lnTo>
                    <a:pt x="328" y="420"/>
                  </a:lnTo>
                  <a:lnTo>
                    <a:pt x="321" y="413"/>
                  </a:lnTo>
                  <a:lnTo>
                    <a:pt x="315" y="407"/>
                  </a:lnTo>
                  <a:lnTo>
                    <a:pt x="302" y="395"/>
                  </a:lnTo>
                  <a:lnTo>
                    <a:pt x="290" y="386"/>
                  </a:lnTo>
                  <a:lnTo>
                    <a:pt x="278" y="380"/>
                  </a:lnTo>
                  <a:lnTo>
                    <a:pt x="267" y="377"/>
                  </a:lnTo>
                  <a:lnTo>
                    <a:pt x="256" y="374"/>
                  </a:lnTo>
                  <a:lnTo>
                    <a:pt x="247" y="372"/>
                  </a:lnTo>
                  <a:lnTo>
                    <a:pt x="247" y="372"/>
                  </a:lnTo>
                  <a:lnTo>
                    <a:pt x="239" y="371"/>
                  </a:lnTo>
                  <a:lnTo>
                    <a:pt x="239" y="371"/>
                  </a:lnTo>
                  <a:lnTo>
                    <a:pt x="235" y="367"/>
                  </a:lnTo>
                  <a:lnTo>
                    <a:pt x="229" y="364"/>
                  </a:lnTo>
                  <a:lnTo>
                    <a:pt x="229" y="364"/>
                  </a:lnTo>
                  <a:lnTo>
                    <a:pt x="228" y="363"/>
                  </a:lnTo>
                  <a:lnTo>
                    <a:pt x="225" y="360"/>
                  </a:lnTo>
                  <a:lnTo>
                    <a:pt x="216" y="363"/>
                  </a:lnTo>
                  <a:lnTo>
                    <a:pt x="216" y="345"/>
                  </a:lnTo>
                  <a:lnTo>
                    <a:pt x="216" y="345"/>
                  </a:lnTo>
                  <a:lnTo>
                    <a:pt x="229" y="340"/>
                  </a:lnTo>
                  <a:lnTo>
                    <a:pt x="240" y="332"/>
                  </a:lnTo>
                  <a:lnTo>
                    <a:pt x="251" y="322"/>
                  </a:lnTo>
                  <a:lnTo>
                    <a:pt x="261" y="312"/>
                  </a:lnTo>
                  <a:lnTo>
                    <a:pt x="270" y="302"/>
                  </a:lnTo>
                  <a:lnTo>
                    <a:pt x="277" y="289"/>
                  </a:lnTo>
                  <a:lnTo>
                    <a:pt x="284" y="275"/>
                  </a:lnTo>
                  <a:lnTo>
                    <a:pt x="290" y="261"/>
                  </a:lnTo>
                  <a:lnTo>
                    <a:pt x="290" y="261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9" y="243"/>
                  </a:lnTo>
                  <a:lnTo>
                    <a:pt x="304" y="241"/>
                  </a:lnTo>
                  <a:lnTo>
                    <a:pt x="307" y="237"/>
                  </a:lnTo>
                  <a:lnTo>
                    <a:pt x="311" y="233"/>
                  </a:lnTo>
                  <a:lnTo>
                    <a:pt x="313" y="227"/>
                  </a:lnTo>
                  <a:lnTo>
                    <a:pt x="315" y="220"/>
                  </a:lnTo>
                  <a:lnTo>
                    <a:pt x="316" y="212"/>
                  </a:lnTo>
                  <a:lnTo>
                    <a:pt x="316" y="204"/>
                  </a:lnTo>
                  <a:lnTo>
                    <a:pt x="316" y="204"/>
                  </a:lnTo>
                  <a:lnTo>
                    <a:pt x="316" y="193"/>
                  </a:lnTo>
                  <a:lnTo>
                    <a:pt x="314" y="184"/>
                  </a:lnTo>
                  <a:lnTo>
                    <a:pt x="311" y="176"/>
                  </a:lnTo>
                  <a:lnTo>
                    <a:pt x="306" y="169"/>
                  </a:lnTo>
                  <a:lnTo>
                    <a:pt x="306" y="169"/>
                  </a:lnTo>
                  <a:lnTo>
                    <a:pt x="307" y="154"/>
                  </a:lnTo>
                  <a:lnTo>
                    <a:pt x="307" y="154"/>
                  </a:lnTo>
                  <a:lnTo>
                    <a:pt x="307" y="147"/>
                  </a:lnTo>
                  <a:lnTo>
                    <a:pt x="307" y="147"/>
                  </a:lnTo>
                  <a:lnTo>
                    <a:pt x="307" y="130"/>
                  </a:lnTo>
                  <a:lnTo>
                    <a:pt x="307" y="120"/>
                  </a:lnTo>
                  <a:lnTo>
                    <a:pt x="306" y="109"/>
                  </a:lnTo>
                  <a:lnTo>
                    <a:pt x="304" y="100"/>
                  </a:lnTo>
                  <a:lnTo>
                    <a:pt x="301" y="91"/>
                  </a:lnTo>
                  <a:lnTo>
                    <a:pt x="297" y="83"/>
                  </a:lnTo>
                  <a:lnTo>
                    <a:pt x="291" y="77"/>
                  </a:lnTo>
                  <a:lnTo>
                    <a:pt x="291" y="77"/>
                  </a:lnTo>
                  <a:lnTo>
                    <a:pt x="289" y="75"/>
                  </a:lnTo>
                  <a:lnTo>
                    <a:pt x="289" y="75"/>
                  </a:lnTo>
                  <a:lnTo>
                    <a:pt x="281" y="68"/>
                  </a:lnTo>
                  <a:lnTo>
                    <a:pt x="277" y="64"/>
                  </a:lnTo>
                  <a:lnTo>
                    <a:pt x="276" y="60"/>
                  </a:lnTo>
                  <a:lnTo>
                    <a:pt x="276" y="59"/>
                  </a:lnTo>
                  <a:lnTo>
                    <a:pt x="275" y="57"/>
                  </a:lnTo>
                  <a:lnTo>
                    <a:pt x="275" y="57"/>
                  </a:lnTo>
                  <a:lnTo>
                    <a:pt x="270" y="51"/>
                  </a:lnTo>
                  <a:lnTo>
                    <a:pt x="266" y="45"/>
                  </a:lnTo>
                  <a:lnTo>
                    <a:pt x="260" y="39"/>
                  </a:lnTo>
                  <a:lnTo>
                    <a:pt x="253" y="34"/>
                  </a:lnTo>
                  <a:lnTo>
                    <a:pt x="253" y="34"/>
                  </a:lnTo>
                  <a:lnTo>
                    <a:pt x="246" y="31"/>
                  </a:lnTo>
                  <a:lnTo>
                    <a:pt x="232" y="25"/>
                  </a:lnTo>
                  <a:lnTo>
                    <a:pt x="232" y="25"/>
                  </a:lnTo>
                  <a:lnTo>
                    <a:pt x="211" y="17"/>
                  </a:lnTo>
                  <a:lnTo>
                    <a:pt x="201" y="12"/>
                  </a:lnTo>
                  <a:lnTo>
                    <a:pt x="194" y="9"/>
                  </a:lnTo>
                  <a:lnTo>
                    <a:pt x="199" y="0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73" y="8"/>
                  </a:lnTo>
                  <a:lnTo>
                    <a:pt x="173" y="8"/>
                  </a:lnTo>
                  <a:lnTo>
                    <a:pt x="162" y="12"/>
                  </a:lnTo>
                  <a:lnTo>
                    <a:pt x="156" y="14"/>
                  </a:lnTo>
                  <a:lnTo>
                    <a:pt x="150" y="14"/>
                  </a:lnTo>
                  <a:lnTo>
                    <a:pt x="150" y="14"/>
                  </a:lnTo>
                  <a:lnTo>
                    <a:pt x="141" y="14"/>
                  </a:lnTo>
                  <a:lnTo>
                    <a:pt x="133" y="16"/>
                  </a:lnTo>
                  <a:lnTo>
                    <a:pt x="126" y="18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99" y="32"/>
                  </a:lnTo>
                  <a:lnTo>
                    <a:pt x="89" y="39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76" y="51"/>
                  </a:lnTo>
                  <a:lnTo>
                    <a:pt x="68" y="60"/>
                  </a:lnTo>
                  <a:lnTo>
                    <a:pt x="64" y="64"/>
                  </a:lnTo>
                  <a:lnTo>
                    <a:pt x="62" y="70"/>
                  </a:lnTo>
                  <a:lnTo>
                    <a:pt x="61" y="75"/>
                  </a:lnTo>
                  <a:lnTo>
                    <a:pt x="61" y="79"/>
                  </a:lnTo>
                  <a:lnTo>
                    <a:pt x="61" y="79"/>
                  </a:lnTo>
                  <a:lnTo>
                    <a:pt x="61" y="80"/>
                  </a:lnTo>
                  <a:lnTo>
                    <a:pt x="61" y="80"/>
                  </a:lnTo>
                  <a:lnTo>
                    <a:pt x="53" y="90"/>
                  </a:lnTo>
                  <a:lnTo>
                    <a:pt x="47" y="100"/>
                  </a:lnTo>
                  <a:lnTo>
                    <a:pt x="41" y="112"/>
                  </a:lnTo>
                  <a:lnTo>
                    <a:pt x="38" y="124"/>
                  </a:lnTo>
                  <a:lnTo>
                    <a:pt x="38" y="124"/>
                  </a:lnTo>
                  <a:lnTo>
                    <a:pt x="38" y="132"/>
                  </a:lnTo>
                  <a:lnTo>
                    <a:pt x="36" y="140"/>
                  </a:lnTo>
                  <a:lnTo>
                    <a:pt x="38" y="158"/>
                  </a:lnTo>
                  <a:lnTo>
                    <a:pt x="38" y="158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4" y="174"/>
                  </a:lnTo>
                  <a:lnTo>
                    <a:pt x="30" y="182"/>
                  </a:lnTo>
                  <a:lnTo>
                    <a:pt x="27" y="192"/>
                  </a:lnTo>
                  <a:lnTo>
                    <a:pt x="26" y="204"/>
                  </a:lnTo>
                  <a:lnTo>
                    <a:pt x="26" y="204"/>
                  </a:lnTo>
                  <a:lnTo>
                    <a:pt x="27" y="212"/>
                  </a:lnTo>
                  <a:lnTo>
                    <a:pt x="28" y="220"/>
                  </a:lnTo>
                  <a:lnTo>
                    <a:pt x="31" y="227"/>
                  </a:lnTo>
                  <a:lnTo>
                    <a:pt x="33" y="233"/>
                  </a:lnTo>
                  <a:lnTo>
                    <a:pt x="36" y="237"/>
                  </a:lnTo>
                  <a:lnTo>
                    <a:pt x="40" y="241"/>
                  </a:lnTo>
                  <a:lnTo>
                    <a:pt x="43" y="243"/>
                  </a:lnTo>
                  <a:lnTo>
                    <a:pt x="48" y="244"/>
                  </a:lnTo>
                  <a:lnTo>
                    <a:pt x="48" y="244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58" y="274"/>
                  </a:lnTo>
                  <a:lnTo>
                    <a:pt x="64" y="287"/>
                  </a:lnTo>
                  <a:lnTo>
                    <a:pt x="72" y="299"/>
                  </a:lnTo>
                  <a:lnTo>
                    <a:pt x="81" y="311"/>
                  </a:lnTo>
                  <a:lnTo>
                    <a:pt x="91" y="321"/>
                  </a:lnTo>
                  <a:lnTo>
                    <a:pt x="102" y="331"/>
                  </a:lnTo>
                  <a:lnTo>
                    <a:pt x="114" y="339"/>
                  </a:lnTo>
                  <a:lnTo>
                    <a:pt x="125" y="344"/>
                  </a:lnTo>
                  <a:lnTo>
                    <a:pt x="125" y="364"/>
                  </a:lnTo>
                  <a:lnTo>
                    <a:pt x="125" y="364"/>
                  </a:lnTo>
                  <a:lnTo>
                    <a:pt x="118" y="362"/>
                  </a:lnTo>
                  <a:lnTo>
                    <a:pt x="116" y="360"/>
                  </a:lnTo>
                  <a:lnTo>
                    <a:pt x="114" y="362"/>
                  </a:lnTo>
                  <a:lnTo>
                    <a:pt x="114" y="362"/>
                  </a:lnTo>
                  <a:lnTo>
                    <a:pt x="111" y="364"/>
                  </a:lnTo>
                  <a:lnTo>
                    <a:pt x="110" y="365"/>
                  </a:lnTo>
                  <a:lnTo>
                    <a:pt x="110" y="365"/>
                  </a:lnTo>
                  <a:lnTo>
                    <a:pt x="106" y="369"/>
                  </a:lnTo>
                  <a:lnTo>
                    <a:pt x="101" y="371"/>
                  </a:lnTo>
                  <a:lnTo>
                    <a:pt x="101" y="371"/>
                  </a:lnTo>
                  <a:lnTo>
                    <a:pt x="93" y="372"/>
                  </a:lnTo>
                  <a:lnTo>
                    <a:pt x="93" y="372"/>
                  </a:lnTo>
                  <a:lnTo>
                    <a:pt x="84" y="374"/>
                  </a:lnTo>
                  <a:lnTo>
                    <a:pt x="73" y="377"/>
                  </a:lnTo>
                  <a:lnTo>
                    <a:pt x="62" y="380"/>
                  </a:lnTo>
                  <a:lnTo>
                    <a:pt x="50" y="386"/>
                  </a:lnTo>
                  <a:lnTo>
                    <a:pt x="38" y="395"/>
                  </a:lnTo>
                  <a:lnTo>
                    <a:pt x="25" y="407"/>
                  </a:lnTo>
                  <a:lnTo>
                    <a:pt x="18" y="413"/>
                  </a:lnTo>
                  <a:lnTo>
                    <a:pt x="12" y="422"/>
                  </a:lnTo>
                  <a:lnTo>
                    <a:pt x="7" y="430"/>
                  </a:lnTo>
                  <a:lnTo>
                    <a:pt x="2" y="440"/>
                  </a:lnTo>
                  <a:lnTo>
                    <a:pt x="0" y="442"/>
                  </a:lnTo>
                  <a:lnTo>
                    <a:pt x="2" y="446"/>
                  </a:lnTo>
                  <a:lnTo>
                    <a:pt x="2" y="446"/>
                  </a:lnTo>
                  <a:lnTo>
                    <a:pt x="9" y="454"/>
                  </a:lnTo>
                  <a:lnTo>
                    <a:pt x="16" y="461"/>
                  </a:lnTo>
                  <a:lnTo>
                    <a:pt x="16" y="461"/>
                  </a:lnTo>
                  <a:lnTo>
                    <a:pt x="30" y="475"/>
                  </a:lnTo>
                  <a:lnTo>
                    <a:pt x="47" y="486"/>
                  </a:lnTo>
                  <a:lnTo>
                    <a:pt x="64" y="496"/>
                  </a:lnTo>
                  <a:lnTo>
                    <a:pt x="84" y="504"/>
                  </a:lnTo>
                  <a:lnTo>
                    <a:pt x="103" y="511"/>
                  </a:lnTo>
                  <a:lnTo>
                    <a:pt x="125" y="516"/>
                  </a:lnTo>
                  <a:lnTo>
                    <a:pt x="147" y="519"/>
                  </a:lnTo>
                  <a:lnTo>
                    <a:pt x="170" y="519"/>
                  </a:lnTo>
                  <a:lnTo>
                    <a:pt x="170" y="519"/>
                  </a:lnTo>
                  <a:lnTo>
                    <a:pt x="193" y="518"/>
                  </a:lnTo>
                  <a:lnTo>
                    <a:pt x="217" y="516"/>
                  </a:lnTo>
                  <a:lnTo>
                    <a:pt x="239" y="510"/>
                  </a:lnTo>
                  <a:lnTo>
                    <a:pt x="260" y="503"/>
                  </a:lnTo>
                  <a:lnTo>
                    <a:pt x="281" y="493"/>
                  </a:lnTo>
                  <a:lnTo>
                    <a:pt x="299" y="483"/>
                  </a:lnTo>
                  <a:lnTo>
                    <a:pt x="315" y="470"/>
                  </a:lnTo>
                  <a:lnTo>
                    <a:pt x="330" y="455"/>
                  </a:lnTo>
                  <a:lnTo>
                    <a:pt x="330" y="455"/>
                  </a:lnTo>
                  <a:lnTo>
                    <a:pt x="338" y="445"/>
                  </a:lnTo>
                  <a:lnTo>
                    <a:pt x="339" y="442"/>
                  </a:lnTo>
                  <a:lnTo>
                    <a:pt x="338" y="440"/>
                  </a:lnTo>
                  <a:close/>
                  <a:moveTo>
                    <a:pt x="322" y="448"/>
                  </a:moveTo>
                  <a:lnTo>
                    <a:pt x="322" y="448"/>
                  </a:lnTo>
                  <a:lnTo>
                    <a:pt x="308" y="462"/>
                  </a:lnTo>
                  <a:lnTo>
                    <a:pt x="292" y="475"/>
                  </a:lnTo>
                  <a:lnTo>
                    <a:pt x="275" y="485"/>
                  </a:lnTo>
                  <a:lnTo>
                    <a:pt x="256" y="494"/>
                  </a:lnTo>
                  <a:lnTo>
                    <a:pt x="236" y="501"/>
                  </a:lnTo>
                  <a:lnTo>
                    <a:pt x="215" y="506"/>
                  </a:lnTo>
                  <a:lnTo>
                    <a:pt x="193" y="509"/>
                  </a:lnTo>
                  <a:lnTo>
                    <a:pt x="170" y="510"/>
                  </a:lnTo>
                  <a:lnTo>
                    <a:pt x="170" y="510"/>
                  </a:lnTo>
                  <a:lnTo>
                    <a:pt x="148" y="509"/>
                  </a:lnTo>
                  <a:lnTo>
                    <a:pt x="127" y="506"/>
                  </a:lnTo>
                  <a:lnTo>
                    <a:pt x="107" y="501"/>
                  </a:lnTo>
                  <a:lnTo>
                    <a:pt x="87" y="495"/>
                  </a:lnTo>
                  <a:lnTo>
                    <a:pt x="69" y="487"/>
                  </a:lnTo>
                  <a:lnTo>
                    <a:pt x="53" y="478"/>
                  </a:lnTo>
                  <a:lnTo>
                    <a:pt x="36" y="466"/>
                  </a:lnTo>
                  <a:lnTo>
                    <a:pt x="23" y="454"/>
                  </a:lnTo>
                  <a:lnTo>
                    <a:pt x="23" y="454"/>
                  </a:lnTo>
                  <a:lnTo>
                    <a:pt x="12" y="442"/>
                  </a:lnTo>
                  <a:lnTo>
                    <a:pt x="12" y="442"/>
                  </a:lnTo>
                  <a:lnTo>
                    <a:pt x="17" y="433"/>
                  </a:lnTo>
                  <a:lnTo>
                    <a:pt x="23" y="425"/>
                  </a:lnTo>
                  <a:lnTo>
                    <a:pt x="33" y="412"/>
                  </a:lnTo>
                  <a:lnTo>
                    <a:pt x="45" y="402"/>
                  </a:lnTo>
                  <a:lnTo>
                    <a:pt x="55" y="395"/>
                  </a:lnTo>
                  <a:lnTo>
                    <a:pt x="66" y="389"/>
                  </a:lnTo>
                  <a:lnTo>
                    <a:pt x="77" y="386"/>
                  </a:lnTo>
                  <a:lnTo>
                    <a:pt x="94" y="382"/>
                  </a:lnTo>
                  <a:lnTo>
                    <a:pt x="94" y="382"/>
                  </a:lnTo>
                  <a:lnTo>
                    <a:pt x="103" y="380"/>
                  </a:lnTo>
                  <a:lnTo>
                    <a:pt x="103" y="380"/>
                  </a:lnTo>
                  <a:lnTo>
                    <a:pt x="110" y="377"/>
                  </a:lnTo>
                  <a:lnTo>
                    <a:pt x="116" y="373"/>
                  </a:lnTo>
                  <a:lnTo>
                    <a:pt x="117" y="372"/>
                  </a:lnTo>
                  <a:lnTo>
                    <a:pt x="117" y="372"/>
                  </a:lnTo>
                  <a:lnTo>
                    <a:pt x="118" y="372"/>
                  </a:lnTo>
                  <a:lnTo>
                    <a:pt x="118" y="372"/>
                  </a:lnTo>
                  <a:lnTo>
                    <a:pt x="129" y="375"/>
                  </a:lnTo>
                  <a:lnTo>
                    <a:pt x="135" y="379"/>
                  </a:lnTo>
                  <a:lnTo>
                    <a:pt x="135" y="339"/>
                  </a:lnTo>
                  <a:lnTo>
                    <a:pt x="132" y="336"/>
                  </a:lnTo>
                  <a:lnTo>
                    <a:pt x="132" y="336"/>
                  </a:lnTo>
                  <a:lnTo>
                    <a:pt x="121" y="331"/>
                  </a:lnTo>
                  <a:lnTo>
                    <a:pt x="110" y="324"/>
                  </a:lnTo>
                  <a:lnTo>
                    <a:pt x="100" y="316"/>
                  </a:lnTo>
                  <a:lnTo>
                    <a:pt x="89" y="305"/>
                  </a:lnTo>
                  <a:lnTo>
                    <a:pt x="81" y="295"/>
                  </a:lnTo>
                  <a:lnTo>
                    <a:pt x="73" y="283"/>
                  </a:lnTo>
                  <a:lnTo>
                    <a:pt x="68" y="271"/>
                  </a:lnTo>
                  <a:lnTo>
                    <a:pt x="62" y="257"/>
                  </a:lnTo>
                  <a:lnTo>
                    <a:pt x="62" y="257"/>
                  </a:lnTo>
                  <a:lnTo>
                    <a:pt x="57" y="238"/>
                  </a:lnTo>
                  <a:lnTo>
                    <a:pt x="56" y="230"/>
                  </a:lnTo>
                  <a:lnTo>
                    <a:pt x="50" y="235"/>
                  </a:lnTo>
                  <a:lnTo>
                    <a:pt x="50" y="235"/>
                  </a:lnTo>
                  <a:lnTo>
                    <a:pt x="49" y="235"/>
                  </a:lnTo>
                  <a:lnTo>
                    <a:pt x="49" y="235"/>
                  </a:lnTo>
                  <a:lnTo>
                    <a:pt x="47" y="234"/>
                  </a:lnTo>
                  <a:lnTo>
                    <a:pt x="46" y="233"/>
                  </a:lnTo>
                  <a:lnTo>
                    <a:pt x="41" y="227"/>
                  </a:lnTo>
                  <a:lnTo>
                    <a:pt x="38" y="216"/>
                  </a:lnTo>
                  <a:lnTo>
                    <a:pt x="36" y="204"/>
                  </a:lnTo>
                  <a:lnTo>
                    <a:pt x="36" y="204"/>
                  </a:lnTo>
                  <a:lnTo>
                    <a:pt x="38" y="193"/>
                  </a:lnTo>
                  <a:lnTo>
                    <a:pt x="40" y="184"/>
                  </a:lnTo>
                  <a:lnTo>
                    <a:pt x="43" y="177"/>
                  </a:lnTo>
                  <a:lnTo>
                    <a:pt x="47" y="174"/>
                  </a:lnTo>
                  <a:lnTo>
                    <a:pt x="49" y="173"/>
                  </a:lnTo>
                  <a:lnTo>
                    <a:pt x="49" y="169"/>
                  </a:lnTo>
                  <a:lnTo>
                    <a:pt x="49" y="169"/>
                  </a:lnTo>
                  <a:lnTo>
                    <a:pt x="48" y="157"/>
                  </a:lnTo>
                  <a:lnTo>
                    <a:pt x="48" y="157"/>
                  </a:lnTo>
                  <a:lnTo>
                    <a:pt x="47" y="140"/>
                  </a:lnTo>
                  <a:lnTo>
                    <a:pt x="47" y="133"/>
                  </a:lnTo>
                  <a:lnTo>
                    <a:pt x="48" y="127"/>
                  </a:lnTo>
                  <a:lnTo>
                    <a:pt x="48" y="127"/>
                  </a:lnTo>
                  <a:lnTo>
                    <a:pt x="51" y="114"/>
                  </a:lnTo>
                  <a:lnTo>
                    <a:pt x="56" y="102"/>
                  </a:lnTo>
                  <a:lnTo>
                    <a:pt x="63" y="93"/>
                  </a:lnTo>
                  <a:lnTo>
                    <a:pt x="71" y="84"/>
                  </a:lnTo>
                  <a:lnTo>
                    <a:pt x="79" y="77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3" y="70"/>
                  </a:lnTo>
                  <a:lnTo>
                    <a:pt x="78" y="63"/>
                  </a:lnTo>
                  <a:lnTo>
                    <a:pt x="83" y="57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95" y="47"/>
                  </a:lnTo>
                  <a:lnTo>
                    <a:pt x="104" y="41"/>
                  </a:lnTo>
                  <a:lnTo>
                    <a:pt x="123" y="31"/>
                  </a:lnTo>
                  <a:lnTo>
                    <a:pt x="123" y="31"/>
                  </a:lnTo>
                  <a:lnTo>
                    <a:pt x="130" y="27"/>
                  </a:lnTo>
                  <a:lnTo>
                    <a:pt x="135" y="25"/>
                  </a:lnTo>
                  <a:lnTo>
                    <a:pt x="142" y="24"/>
                  </a:lnTo>
                  <a:lnTo>
                    <a:pt x="150" y="24"/>
                  </a:lnTo>
                  <a:lnTo>
                    <a:pt x="150" y="24"/>
                  </a:lnTo>
                  <a:lnTo>
                    <a:pt x="157" y="23"/>
                  </a:lnTo>
                  <a:lnTo>
                    <a:pt x="164" y="22"/>
                  </a:lnTo>
                  <a:lnTo>
                    <a:pt x="177" y="17"/>
                  </a:lnTo>
                  <a:lnTo>
                    <a:pt x="177" y="17"/>
                  </a:lnTo>
                  <a:lnTo>
                    <a:pt x="185" y="15"/>
                  </a:lnTo>
                  <a:lnTo>
                    <a:pt x="185" y="15"/>
                  </a:lnTo>
                  <a:lnTo>
                    <a:pt x="190" y="18"/>
                  </a:lnTo>
                  <a:lnTo>
                    <a:pt x="199" y="23"/>
                  </a:lnTo>
                  <a:lnTo>
                    <a:pt x="229" y="36"/>
                  </a:lnTo>
                  <a:lnTo>
                    <a:pt x="229" y="36"/>
                  </a:lnTo>
                  <a:lnTo>
                    <a:pt x="247" y="42"/>
                  </a:lnTo>
                  <a:lnTo>
                    <a:pt x="247" y="42"/>
                  </a:lnTo>
                  <a:lnTo>
                    <a:pt x="253" y="47"/>
                  </a:lnTo>
                  <a:lnTo>
                    <a:pt x="258" y="51"/>
                  </a:lnTo>
                  <a:lnTo>
                    <a:pt x="262" y="56"/>
                  </a:lnTo>
                  <a:lnTo>
                    <a:pt x="266" y="61"/>
                  </a:lnTo>
                  <a:lnTo>
                    <a:pt x="266" y="61"/>
                  </a:lnTo>
                  <a:lnTo>
                    <a:pt x="267" y="64"/>
                  </a:lnTo>
                  <a:lnTo>
                    <a:pt x="268" y="68"/>
                  </a:lnTo>
                  <a:lnTo>
                    <a:pt x="273" y="74"/>
                  </a:lnTo>
                  <a:lnTo>
                    <a:pt x="277" y="78"/>
                  </a:lnTo>
                  <a:lnTo>
                    <a:pt x="282" y="83"/>
                  </a:lnTo>
                  <a:lnTo>
                    <a:pt x="282" y="83"/>
                  </a:lnTo>
                  <a:lnTo>
                    <a:pt x="284" y="85"/>
                  </a:lnTo>
                  <a:lnTo>
                    <a:pt x="284" y="85"/>
                  </a:lnTo>
                  <a:lnTo>
                    <a:pt x="289" y="90"/>
                  </a:lnTo>
                  <a:lnTo>
                    <a:pt x="292" y="97"/>
                  </a:lnTo>
                  <a:lnTo>
                    <a:pt x="294" y="105"/>
                  </a:lnTo>
                  <a:lnTo>
                    <a:pt x="297" y="113"/>
                  </a:lnTo>
                  <a:lnTo>
                    <a:pt x="297" y="131"/>
                  </a:lnTo>
                  <a:lnTo>
                    <a:pt x="297" y="147"/>
                  </a:lnTo>
                  <a:lnTo>
                    <a:pt x="297" y="147"/>
                  </a:lnTo>
                  <a:lnTo>
                    <a:pt x="297" y="154"/>
                  </a:lnTo>
                  <a:lnTo>
                    <a:pt x="297" y="154"/>
                  </a:lnTo>
                  <a:lnTo>
                    <a:pt x="296" y="172"/>
                  </a:lnTo>
                  <a:lnTo>
                    <a:pt x="296" y="174"/>
                  </a:lnTo>
                  <a:lnTo>
                    <a:pt x="298" y="175"/>
                  </a:lnTo>
                  <a:lnTo>
                    <a:pt x="298" y="175"/>
                  </a:lnTo>
                  <a:lnTo>
                    <a:pt x="301" y="180"/>
                  </a:lnTo>
                  <a:lnTo>
                    <a:pt x="304" y="185"/>
                  </a:lnTo>
                  <a:lnTo>
                    <a:pt x="306" y="193"/>
                  </a:lnTo>
                  <a:lnTo>
                    <a:pt x="306" y="204"/>
                  </a:lnTo>
                  <a:lnTo>
                    <a:pt x="306" y="204"/>
                  </a:lnTo>
                  <a:lnTo>
                    <a:pt x="306" y="211"/>
                  </a:lnTo>
                  <a:lnTo>
                    <a:pt x="305" y="216"/>
                  </a:lnTo>
                  <a:lnTo>
                    <a:pt x="302" y="226"/>
                  </a:lnTo>
                  <a:lnTo>
                    <a:pt x="298" y="233"/>
                  </a:lnTo>
                  <a:lnTo>
                    <a:pt x="296" y="234"/>
                  </a:lnTo>
                  <a:lnTo>
                    <a:pt x="293" y="235"/>
                  </a:lnTo>
                  <a:lnTo>
                    <a:pt x="293" y="235"/>
                  </a:lnTo>
                  <a:lnTo>
                    <a:pt x="293" y="235"/>
                  </a:lnTo>
                  <a:lnTo>
                    <a:pt x="286" y="231"/>
                  </a:lnTo>
                  <a:lnTo>
                    <a:pt x="285" y="238"/>
                  </a:lnTo>
                  <a:lnTo>
                    <a:pt x="285" y="238"/>
                  </a:lnTo>
                  <a:lnTo>
                    <a:pt x="283" y="249"/>
                  </a:lnTo>
                  <a:lnTo>
                    <a:pt x="281" y="258"/>
                  </a:lnTo>
                  <a:lnTo>
                    <a:pt x="281" y="258"/>
                  </a:lnTo>
                  <a:lnTo>
                    <a:pt x="275" y="272"/>
                  </a:lnTo>
                  <a:lnTo>
                    <a:pt x="268" y="284"/>
                  </a:lnTo>
                  <a:lnTo>
                    <a:pt x="261" y="296"/>
                  </a:lnTo>
                  <a:lnTo>
                    <a:pt x="252" y="307"/>
                  </a:lnTo>
                  <a:lnTo>
                    <a:pt x="243" y="317"/>
                  </a:lnTo>
                  <a:lnTo>
                    <a:pt x="232" y="325"/>
                  </a:lnTo>
                  <a:lnTo>
                    <a:pt x="221" y="332"/>
                  </a:lnTo>
                  <a:lnTo>
                    <a:pt x="209" y="337"/>
                  </a:lnTo>
                  <a:lnTo>
                    <a:pt x="206" y="339"/>
                  </a:lnTo>
                  <a:lnTo>
                    <a:pt x="206" y="378"/>
                  </a:lnTo>
                  <a:lnTo>
                    <a:pt x="213" y="375"/>
                  </a:lnTo>
                  <a:lnTo>
                    <a:pt x="213" y="375"/>
                  </a:lnTo>
                  <a:lnTo>
                    <a:pt x="216" y="374"/>
                  </a:lnTo>
                  <a:lnTo>
                    <a:pt x="222" y="372"/>
                  </a:lnTo>
                  <a:lnTo>
                    <a:pt x="222" y="372"/>
                  </a:lnTo>
                  <a:lnTo>
                    <a:pt x="223" y="372"/>
                  </a:lnTo>
                  <a:lnTo>
                    <a:pt x="223" y="372"/>
                  </a:lnTo>
                  <a:lnTo>
                    <a:pt x="223" y="372"/>
                  </a:lnTo>
                  <a:lnTo>
                    <a:pt x="230" y="377"/>
                  </a:lnTo>
                  <a:lnTo>
                    <a:pt x="237" y="380"/>
                  </a:lnTo>
                  <a:lnTo>
                    <a:pt x="237" y="380"/>
                  </a:lnTo>
                  <a:lnTo>
                    <a:pt x="246" y="382"/>
                  </a:lnTo>
                  <a:lnTo>
                    <a:pt x="246" y="382"/>
                  </a:lnTo>
                  <a:lnTo>
                    <a:pt x="263" y="386"/>
                  </a:lnTo>
                  <a:lnTo>
                    <a:pt x="274" y="389"/>
                  </a:lnTo>
                  <a:lnTo>
                    <a:pt x="285" y="395"/>
                  </a:lnTo>
                  <a:lnTo>
                    <a:pt x="296" y="402"/>
                  </a:lnTo>
                  <a:lnTo>
                    <a:pt x="307" y="412"/>
                  </a:lnTo>
                  <a:lnTo>
                    <a:pt x="317" y="425"/>
                  </a:lnTo>
                  <a:lnTo>
                    <a:pt x="323" y="433"/>
                  </a:lnTo>
                  <a:lnTo>
                    <a:pt x="328" y="441"/>
                  </a:lnTo>
                  <a:lnTo>
                    <a:pt x="328" y="441"/>
                  </a:lnTo>
                  <a:lnTo>
                    <a:pt x="322" y="448"/>
                  </a:lnTo>
                  <a:lnTo>
                    <a:pt x="322" y="44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42;p2"/>
          <p:cNvGrpSpPr/>
          <p:nvPr/>
        </p:nvGrpSpPr>
        <p:grpSpPr>
          <a:xfrm>
            <a:off x="6907213" y="1976588"/>
            <a:ext cx="431800" cy="431800"/>
            <a:chOff x="6907213" y="2509838"/>
            <a:chExt cx="431800" cy="431800"/>
          </a:xfrm>
        </p:grpSpPr>
        <p:sp>
          <p:nvSpPr>
            <p:cNvPr id="43" name="Google Shape;43;p2"/>
            <p:cNvSpPr/>
            <p:nvPr/>
          </p:nvSpPr>
          <p:spPr>
            <a:xfrm>
              <a:off x="6907213" y="2509838"/>
              <a:ext cx="431800" cy="431800"/>
            </a:xfrm>
            <a:custGeom>
              <a:rect b="b" l="l" r="r" t="t"/>
              <a:pathLst>
                <a:path extrusionOk="0" h="542" w="544">
                  <a:moveTo>
                    <a:pt x="344" y="435"/>
                  </a:moveTo>
                  <a:lnTo>
                    <a:pt x="344" y="435"/>
                  </a:lnTo>
                  <a:lnTo>
                    <a:pt x="345" y="425"/>
                  </a:lnTo>
                  <a:lnTo>
                    <a:pt x="345" y="416"/>
                  </a:lnTo>
                  <a:lnTo>
                    <a:pt x="342" y="407"/>
                  </a:lnTo>
                  <a:lnTo>
                    <a:pt x="340" y="398"/>
                  </a:lnTo>
                  <a:lnTo>
                    <a:pt x="337" y="390"/>
                  </a:lnTo>
                  <a:lnTo>
                    <a:pt x="334" y="383"/>
                  </a:lnTo>
                  <a:lnTo>
                    <a:pt x="327" y="374"/>
                  </a:lnTo>
                  <a:lnTo>
                    <a:pt x="327" y="374"/>
                  </a:lnTo>
                  <a:lnTo>
                    <a:pt x="344" y="364"/>
                  </a:lnTo>
                  <a:lnTo>
                    <a:pt x="360" y="351"/>
                  </a:lnTo>
                  <a:lnTo>
                    <a:pt x="377" y="337"/>
                  </a:lnTo>
                  <a:lnTo>
                    <a:pt x="395" y="322"/>
                  </a:lnTo>
                  <a:lnTo>
                    <a:pt x="414" y="306"/>
                  </a:lnTo>
                  <a:lnTo>
                    <a:pt x="431" y="288"/>
                  </a:lnTo>
                  <a:lnTo>
                    <a:pt x="448" y="267"/>
                  </a:lnTo>
                  <a:lnTo>
                    <a:pt x="466" y="245"/>
                  </a:lnTo>
                  <a:lnTo>
                    <a:pt x="482" y="222"/>
                  </a:lnTo>
                  <a:lnTo>
                    <a:pt x="497" y="197"/>
                  </a:lnTo>
                  <a:lnTo>
                    <a:pt x="509" y="169"/>
                  </a:lnTo>
                  <a:lnTo>
                    <a:pt x="521" y="140"/>
                  </a:lnTo>
                  <a:lnTo>
                    <a:pt x="530" y="109"/>
                  </a:lnTo>
                  <a:lnTo>
                    <a:pt x="534" y="93"/>
                  </a:lnTo>
                  <a:lnTo>
                    <a:pt x="537" y="76"/>
                  </a:lnTo>
                  <a:lnTo>
                    <a:pt x="540" y="59"/>
                  </a:lnTo>
                  <a:lnTo>
                    <a:pt x="542" y="41"/>
                  </a:lnTo>
                  <a:lnTo>
                    <a:pt x="543" y="23"/>
                  </a:lnTo>
                  <a:lnTo>
                    <a:pt x="544" y="4"/>
                  </a:lnTo>
                  <a:lnTo>
                    <a:pt x="544" y="4"/>
                  </a:lnTo>
                  <a:lnTo>
                    <a:pt x="544" y="0"/>
                  </a:lnTo>
                  <a:lnTo>
                    <a:pt x="54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20" y="0"/>
                  </a:lnTo>
                  <a:lnTo>
                    <a:pt x="501" y="1"/>
                  </a:lnTo>
                  <a:lnTo>
                    <a:pt x="484" y="3"/>
                  </a:lnTo>
                  <a:lnTo>
                    <a:pt x="467" y="6"/>
                  </a:lnTo>
                  <a:lnTo>
                    <a:pt x="451" y="9"/>
                  </a:lnTo>
                  <a:lnTo>
                    <a:pt x="433" y="12"/>
                  </a:lnTo>
                  <a:lnTo>
                    <a:pt x="403" y="22"/>
                  </a:lnTo>
                  <a:lnTo>
                    <a:pt x="373" y="33"/>
                  </a:lnTo>
                  <a:lnTo>
                    <a:pt x="347" y="47"/>
                  </a:lnTo>
                  <a:lnTo>
                    <a:pt x="322" y="61"/>
                  </a:lnTo>
                  <a:lnTo>
                    <a:pt x="297" y="77"/>
                  </a:lnTo>
                  <a:lnTo>
                    <a:pt x="276" y="94"/>
                  </a:lnTo>
                  <a:lnTo>
                    <a:pt x="256" y="112"/>
                  </a:lnTo>
                  <a:lnTo>
                    <a:pt x="236" y="130"/>
                  </a:lnTo>
                  <a:lnTo>
                    <a:pt x="220" y="147"/>
                  </a:lnTo>
                  <a:lnTo>
                    <a:pt x="205" y="166"/>
                  </a:lnTo>
                  <a:lnTo>
                    <a:pt x="192" y="183"/>
                  </a:lnTo>
                  <a:lnTo>
                    <a:pt x="179" y="199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59" y="210"/>
                  </a:lnTo>
                  <a:lnTo>
                    <a:pt x="152" y="206"/>
                  </a:lnTo>
                  <a:lnTo>
                    <a:pt x="144" y="203"/>
                  </a:lnTo>
                  <a:lnTo>
                    <a:pt x="136" y="200"/>
                  </a:lnTo>
                  <a:lnTo>
                    <a:pt x="127" y="199"/>
                  </a:lnTo>
                  <a:lnTo>
                    <a:pt x="118" y="198"/>
                  </a:lnTo>
                  <a:lnTo>
                    <a:pt x="109" y="199"/>
                  </a:lnTo>
                  <a:lnTo>
                    <a:pt x="109" y="199"/>
                  </a:lnTo>
                  <a:lnTo>
                    <a:pt x="99" y="201"/>
                  </a:lnTo>
                  <a:lnTo>
                    <a:pt x="91" y="205"/>
                  </a:lnTo>
                  <a:lnTo>
                    <a:pt x="84" y="208"/>
                  </a:lnTo>
                  <a:lnTo>
                    <a:pt x="77" y="214"/>
                  </a:lnTo>
                  <a:lnTo>
                    <a:pt x="71" y="221"/>
                  </a:lnTo>
                  <a:lnTo>
                    <a:pt x="65" y="228"/>
                  </a:lnTo>
                  <a:lnTo>
                    <a:pt x="58" y="237"/>
                  </a:lnTo>
                  <a:lnTo>
                    <a:pt x="53" y="246"/>
                  </a:lnTo>
                  <a:lnTo>
                    <a:pt x="53" y="246"/>
                  </a:lnTo>
                  <a:lnTo>
                    <a:pt x="39" y="277"/>
                  </a:lnTo>
                  <a:lnTo>
                    <a:pt x="22" y="314"/>
                  </a:lnTo>
                  <a:lnTo>
                    <a:pt x="3" y="362"/>
                  </a:lnTo>
                  <a:lnTo>
                    <a:pt x="3" y="362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13" y="377"/>
                  </a:lnTo>
                  <a:lnTo>
                    <a:pt x="13" y="377"/>
                  </a:lnTo>
                  <a:lnTo>
                    <a:pt x="16" y="374"/>
                  </a:lnTo>
                  <a:lnTo>
                    <a:pt x="16" y="374"/>
                  </a:lnTo>
                  <a:lnTo>
                    <a:pt x="58" y="343"/>
                  </a:lnTo>
                  <a:lnTo>
                    <a:pt x="92" y="318"/>
                  </a:lnTo>
                  <a:lnTo>
                    <a:pt x="122" y="297"/>
                  </a:lnTo>
                  <a:lnTo>
                    <a:pt x="122" y="297"/>
                  </a:lnTo>
                  <a:lnTo>
                    <a:pt x="121" y="303"/>
                  </a:lnTo>
                  <a:lnTo>
                    <a:pt x="121" y="309"/>
                  </a:lnTo>
                  <a:lnTo>
                    <a:pt x="121" y="316"/>
                  </a:lnTo>
                  <a:lnTo>
                    <a:pt x="122" y="321"/>
                  </a:lnTo>
                  <a:lnTo>
                    <a:pt x="122" y="321"/>
                  </a:lnTo>
                  <a:lnTo>
                    <a:pt x="126" y="334"/>
                  </a:lnTo>
                  <a:lnTo>
                    <a:pt x="132" y="345"/>
                  </a:lnTo>
                  <a:lnTo>
                    <a:pt x="137" y="357"/>
                  </a:lnTo>
                  <a:lnTo>
                    <a:pt x="145" y="369"/>
                  </a:lnTo>
                  <a:lnTo>
                    <a:pt x="145" y="369"/>
                  </a:lnTo>
                  <a:lnTo>
                    <a:pt x="115" y="403"/>
                  </a:lnTo>
                  <a:lnTo>
                    <a:pt x="79" y="446"/>
                  </a:lnTo>
                  <a:lnTo>
                    <a:pt x="79" y="446"/>
                  </a:lnTo>
                  <a:lnTo>
                    <a:pt x="76" y="449"/>
                  </a:lnTo>
                  <a:lnTo>
                    <a:pt x="76" y="453"/>
                  </a:lnTo>
                  <a:lnTo>
                    <a:pt x="76" y="457"/>
                  </a:lnTo>
                  <a:lnTo>
                    <a:pt x="79" y="461"/>
                  </a:lnTo>
                  <a:lnTo>
                    <a:pt x="79" y="461"/>
                  </a:lnTo>
                  <a:lnTo>
                    <a:pt x="82" y="464"/>
                  </a:lnTo>
                  <a:lnTo>
                    <a:pt x="82" y="464"/>
                  </a:lnTo>
                  <a:lnTo>
                    <a:pt x="86" y="466"/>
                  </a:lnTo>
                  <a:lnTo>
                    <a:pt x="90" y="468"/>
                  </a:lnTo>
                  <a:lnTo>
                    <a:pt x="94" y="466"/>
                  </a:lnTo>
                  <a:lnTo>
                    <a:pt x="98" y="464"/>
                  </a:lnTo>
                  <a:lnTo>
                    <a:pt x="98" y="464"/>
                  </a:lnTo>
                  <a:lnTo>
                    <a:pt x="107" y="455"/>
                  </a:lnTo>
                  <a:lnTo>
                    <a:pt x="173" y="396"/>
                  </a:lnTo>
                  <a:lnTo>
                    <a:pt x="173" y="396"/>
                  </a:lnTo>
                  <a:lnTo>
                    <a:pt x="185" y="404"/>
                  </a:lnTo>
                  <a:lnTo>
                    <a:pt x="196" y="411"/>
                  </a:lnTo>
                  <a:lnTo>
                    <a:pt x="209" y="417"/>
                  </a:lnTo>
                  <a:lnTo>
                    <a:pt x="221" y="420"/>
                  </a:lnTo>
                  <a:lnTo>
                    <a:pt x="221" y="420"/>
                  </a:lnTo>
                  <a:lnTo>
                    <a:pt x="227" y="422"/>
                  </a:lnTo>
                  <a:lnTo>
                    <a:pt x="234" y="423"/>
                  </a:lnTo>
                  <a:lnTo>
                    <a:pt x="240" y="422"/>
                  </a:lnTo>
                  <a:lnTo>
                    <a:pt x="247" y="420"/>
                  </a:lnTo>
                  <a:lnTo>
                    <a:pt x="247" y="420"/>
                  </a:lnTo>
                  <a:lnTo>
                    <a:pt x="225" y="451"/>
                  </a:lnTo>
                  <a:lnTo>
                    <a:pt x="200" y="486"/>
                  </a:lnTo>
                  <a:lnTo>
                    <a:pt x="168" y="526"/>
                  </a:lnTo>
                  <a:lnTo>
                    <a:pt x="168" y="526"/>
                  </a:lnTo>
                  <a:lnTo>
                    <a:pt x="166" y="530"/>
                  </a:lnTo>
                  <a:lnTo>
                    <a:pt x="166" y="530"/>
                  </a:lnTo>
                  <a:lnTo>
                    <a:pt x="178" y="542"/>
                  </a:lnTo>
                  <a:lnTo>
                    <a:pt x="181" y="540"/>
                  </a:lnTo>
                  <a:lnTo>
                    <a:pt x="181" y="540"/>
                  </a:lnTo>
                  <a:lnTo>
                    <a:pt x="228" y="521"/>
                  </a:lnTo>
                  <a:lnTo>
                    <a:pt x="266" y="504"/>
                  </a:lnTo>
                  <a:lnTo>
                    <a:pt x="296" y="491"/>
                  </a:lnTo>
                  <a:lnTo>
                    <a:pt x="296" y="491"/>
                  </a:lnTo>
                  <a:lnTo>
                    <a:pt x="307" y="485"/>
                  </a:lnTo>
                  <a:lnTo>
                    <a:pt x="315" y="479"/>
                  </a:lnTo>
                  <a:lnTo>
                    <a:pt x="323" y="472"/>
                  </a:lnTo>
                  <a:lnTo>
                    <a:pt x="329" y="466"/>
                  </a:lnTo>
                  <a:lnTo>
                    <a:pt x="334" y="458"/>
                  </a:lnTo>
                  <a:lnTo>
                    <a:pt x="339" y="451"/>
                  </a:lnTo>
                  <a:lnTo>
                    <a:pt x="341" y="443"/>
                  </a:lnTo>
                  <a:lnTo>
                    <a:pt x="344" y="435"/>
                  </a:lnTo>
                  <a:lnTo>
                    <a:pt x="344" y="435"/>
                  </a:lnTo>
                  <a:close/>
                  <a:moveTo>
                    <a:pt x="91" y="456"/>
                  </a:moveTo>
                  <a:lnTo>
                    <a:pt x="91" y="456"/>
                  </a:lnTo>
                  <a:lnTo>
                    <a:pt x="90" y="457"/>
                  </a:lnTo>
                  <a:lnTo>
                    <a:pt x="90" y="457"/>
                  </a:lnTo>
                  <a:lnTo>
                    <a:pt x="90" y="457"/>
                  </a:lnTo>
                  <a:lnTo>
                    <a:pt x="87" y="454"/>
                  </a:lnTo>
                  <a:lnTo>
                    <a:pt x="87" y="454"/>
                  </a:lnTo>
                  <a:lnTo>
                    <a:pt x="87" y="453"/>
                  </a:lnTo>
                  <a:lnTo>
                    <a:pt x="87" y="453"/>
                  </a:lnTo>
                  <a:lnTo>
                    <a:pt x="92" y="445"/>
                  </a:lnTo>
                  <a:lnTo>
                    <a:pt x="152" y="377"/>
                  </a:lnTo>
                  <a:lnTo>
                    <a:pt x="152" y="377"/>
                  </a:lnTo>
                  <a:lnTo>
                    <a:pt x="221" y="297"/>
                  </a:lnTo>
                  <a:lnTo>
                    <a:pt x="221" y="297"/>
                  </a:lnTo>
                  <a:lnTo>
                    <a:pt x="224" y="295"/>
                  </a:lnTo>
                  <a:lnTo>
                    <a:pt x="227" y="295"/>
                  </a:lnTo>
                  <a:lnTo>
                    <a:pt x="227" y="295"/>
                  </a:lnTo>
                  <a:lnTo>
                    <a:pt x="230" y="295"/>
                  </a:lnTo>
                  <a:lnTo>
                    <a:pt x="232" y="297"/>
                  </a:lnTo>
                  <a:lnTo>
                    <a:pt x="232" y="297"/>
                  </a:lnTo>
                  <a:lnTo>
                    <a:pt x="244" y="310"/>
                  </a:lnTo>
                  <a:lnTo>
                    <a:pt x="244" y="310"/>
                  </a:lnTo>
                  <a:lnTo>
                    <a:pt x="247" y="312"/>
                  </a:lnTo>
                  <a:lnTo>
                    <a:pt x="247" y="314"/>
                  </a:lnTo>
                  <a:lnTo>
                    <a:pt x="247" y="314"/>
                  </a:lnTo>
                  <a:lnTo>
                    <a:pt x="246" y="318"/>
                  </a:lnTo>
                  <a:lnTo>
                    <a:pt x="244" y="320"/>
                  </a:lnTo>
                  <a:lnTo>
                    <a:pt x="244" y="320"/>
                  </a:lnTo>
                  <a:lnTo>
                    <a:pt x="165" y="390"/>
                  </a:lnTo>
                  <a:lnTo>
                    <a:pt x="165" y="390"/>
                  </a:lnTo>
                  <a:lnTo>
                    <a:pt x="91" y="456"/>
                  </a:lnTo>
                  <a:lnTo>
                    <a:pt x="91" y="456"/>
                  </a:lnTo>
                  <a:close/>
                  <a:moveTo>
                    <a:pt x="293" y="481"/>
                  </a:moveTo>
                  <a:lnTo>
                    <a:pt x="293" y="481"/>
                  </a:lnTo>
                  <a:lnTo>
                    <a:pt x="266" y="493"/>
                  </a:lnTo>
                  <a:lnTo>
                    <a:pt x="233" y="508"/>
                  </a:lnTo>
                  <a:lnTo>
                    <a:pt x="180" y="530"/>
                  </a:lnTo>
                  <a:lnTo>
                    <a:pt x="180" y="530"/>
                  </a:lnTo>
                  <a:lnTo>
                    <a:pt x="179" y="529"/>
                  </a:lnTo>
                  <a:lnTo>
                    <a:pt x="179" y="529"/>
                  </a:lnTo>
                  <a:lnTo>
                    <a:pt x="221" y="472"/>
                  </a:lnTo>
                  <a:lnTo>
                    <a:pt x="247" y="438"/>
                  </a:lnTo>
                  <a:lnTo>
                    <a:pt x="256" y="423"/>
                  </a:lnTo>
                  <a:lnTo>
                    <a:pt x="263" y="412"/>
                  </a:lnTo>
                  <a:lnTo>
                    <a:pt x="263" y="412"/>
                  </a:lnTo>
                  <a:lnTo>
                    <a:pt x="270" y="398"/>
                  </a:lnTo>
                  <a:lnTo>
                    <a:pt x="270" y="398"/>
                  </a:lnTo>
                  <a:lnTo>
                    <a:pt x="256" y="407"/>
                  </a:lnTo>
                  <a:lnTo>
                    <a:pt x="256" y="407"/>
                  </a:lnTo>
                  <a:lnTo>
                    <a:pt x="248" y="410"/>
                  </a:lnTo>
                  <a:lnTo>
                    <a:pt x="240" y="412"/>
                  </a:lnTo>
                  <a:lnTo>
                    <a:pt x="232" y="412"/>
                  </a:lnTo>
                  <a:lnTo>
                    <a:pt x="225" y="411"/>
                  </a:lnTo>
                  <a:lnTo>
                    <a:pt x="225" y="411"/>
                  </a:lnTo>
                  <a:lnTo>
                    <a:pt x="212" y="408"/>
                  </a:lnTo>
                  <a:lnTo>
                    <a:pt x="202" y="403"/>
                  </a:lnTo>
                  <a:lnTo>
                    <a:pt x="190" y="396"/>
                  </a:lnTo>
                  <a:lnTo>
                    <a:pt x="181" y="389"/>
                  </a:lnTo>
                  <a:lnTo>
                    <a:pt x="181" y="389"/>
                  </a:lnTo>
                  <a:lnTo>
                    <a:pt x="251" y="327"/>
                  </a:lnTo>
                  <a:lnTo>
                    <a:pt x="251" y="327"/>
                  </a:lnTo>
                  <a:lnTo>
                    <a:pt x="254" y="325"/>
                  </a:lnTo>
                  <a:lnTo>
                    <a:pt x="255" y="321"/>
                  </a:lnTo>
                  <a:lnTo>
                    <a:pt x="257" y="316"/>
                  </a:lnTo>
                  <a:lnTo>
                    <a:pt x="257" y="316"/>
                  </a:lnTo>
                  <a:lnTo>
                    <a:pt x="256" y="310"/>
                  </a:lnTo>
                  <a:lnTo>
                    <a:pt x="254" y="304"/>
                  </a:lnTo>
                  <a:lnTo>
                    <a:pt x="251" y="298"/>
                  </a:lnTo>
                  <a:lnTo>
                    <a:pt x="247" y="294"/>
                  </a:lnTo>
                  <a:lnTo>
                    <a:pt x="242" y="290"/>
                  </a:lnTo>
                  <a:lnTo>
                    <a:pt x="238" y="287"/>
                  </a:lnTo>
                  <a:lnTo>
                    <a:pt x="232" y="286"/>
                  </a:lnTo>
                  <a:lnTo>
                    <a:pt x="226" y="284"/>
                  </a:lnTo>
                  <a:lnTo>
                    <a:pt x="226" y="284"/>
                  </a:lnTo>
                  <a:lnTo>
                    <a:pt x="219" y="287"/>
                  </a:lnTo>
                  <a:lnTo>
                    <a:pt x="217" y="288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52" y="360"/>
                  </a:lnTo>
                  <a:lnTo>
                    <a:pt x="152" y="360"/>
                  </a:lnTo>
                  <a:lnTo>
                    <a:pt x="145" y="351"/>
                  </a:lnTo>
                  <a:lnTo>
                    <a:pt x="140" y="341"/>
                  </a:lnTo>
                  <a:lnTo>
                    <a:pt x="135" y="329"/>
                  </a:lnTo>
                  <a:lnTo>
                    <a:pt x="132" y="318"/>
                  </a:lnTo>
                  <a:lnTo>
                    <a:pt x="132" y="318"/>
                  </a:lnTo>
                  <a:lnTo>
                    <a:pt x="130" y="311"/>
                  </a:lnTo>
                  <a:lnTo>
                    <a:pt x="132" y="303"/>
                  </a:lnTo>
                  <a:lnTo>
                    <a:pt x="133" y="295"/>
                  </a:lnTo>
                  <a:lnTo>
                    <a:pt x="136" y="287"/>
                  </a:lnTo>
                  <a:lnTo>
                    <a:pt x="136" y="287"/>
                  </a:lnTo>
                  <a:lnTo>
                    <a:pt x="144" y="273"/>
                  </a:lnTo>
                  <a:lnTo>
                    <a:pt x="144" y="273"/>
                  </a:lnTo>
                  <a:lnTo>
                    <a:pt x="130" y="280"/>
                  </a:lnTo>
                  <a:lnTo>
                    <a:pt x="130" y="280"/>
                  </a:lnTo>
                  <a:lnTo>
                    <a:pt x="120" y="287"/>
                  </a:lnTo>
                  <a:lnTo>
                    <a:pt x="105" y="296"/>
                  </a:lnTo>
                  <a:lnTo>
                    <a:pt x="71" y="321"/>
                  </a:lnTo>
                  <a:lnTo>
                    <a:pt x="14" y="364"/>
                  </a:lnTo>
                  <a:lnTo>
                    <a:pt x="14" y="364"/>
                  </a:lnTo>
                  <a:lnTo>
                    <a:pt x="13" y="363"/>
                  </a:lnTo>
                  <a:lnTo>
                    <a:pt x="13" y="363"/>
                  </a:lnTo>
                  <a:lnTo>
                    <a:pt x="35" y="311"/>
                  </a:lnTo>
                  <a:lnTo>
                    <a:pt x="50" y="277"/>
                  </a:lnTo>
                  <a:lnTo>
                    <a:pt x="63" y="251"/>
                  </a:lnTo>
                  <a:lnTo>
                    <a:pt x="63" y="251"/>
                  </a:lnTo>
                  <a:lnTo>
                    <a:pt x="67" y="242"/>
                  </a:lnTo>
                  <a:lnTo>
                    <a:pt x="72" y="234"/>
                  </a:lnTo>
                  <a:lnTo>
                    <a:pt x="77" y="228"/>
                  </a:lnTo>
                  <a:lnTo>
                    <a:pt x="83" y="222"/>
                  </a:lnTo>
                  <a:lnTo>
                    <a:pt x="89" y="218"/>
                  </a:lnTo>
                  <a:lnTo>
                    <a:pt x="96" y="213"/>
                  </a:lnTo>
                  <a:lnTo>
                    <a:pt x="103" y="211"/>
                  </a:lnTo>
                  <a:lnTo>
                    <a:pt x="110" y="208"/>
                  </a:lnTo>
                  <a:lnTo>
                    <a:pt x="110" y="208"/>
                  </a:lnTo>
                  <a:lnTo>
                    <a:pt x="119" y="208"/>
                  </a:lnTo>
                  <a:lnTo>
                    <a:pt x="128" y="210"/>
                  </a:lnTo>
                  <a:lnTo>
                    <a:pt x="137" y="211"/>
                  </a:lnTo>
                  <a:lnTo>
                    <a:pt x="145" y="214"/>
                  </a:lnTo>
                  <a:lnTo>
                    <a:pt x="152" y="218"/>
                  </a:lnTo>
                  <a:lnTo>
                    <a:pt x="159" y="221"/>
                  </a:lnTo>
                  <a:lnTo>
                    <a:pt x="166" y="227"/>
                  </a:lnTo>
                  <a:lnTo>
                    <a:pt x="166" y="227"/>
                  </a:lnTo>
                  <a:lnTo>
                    <a:pt x="171" y="230"/>
                  </a:lnTo>
                  <a:lnTo>
                    <a:pt x="171" y="230"/>
                  </a:lnTo>
                  <a:lnTo>
                    <a:pt x="177" y="223"/>
                  </a:lnTo>
                  <a:lnTo>
                    <a:pt x="177" y="223"/>
                  </a:lnTo>
                  <a:lnTo>
                    <a:pt x="187" y="207"/>
                  </a:lnTo>
                  <a:lnTo>
                    <a:pt x="198" y="191"/>
                  </a:lnTo>
                  <a:lnTo>
                    <a:pt x="211" y="174"/>
                  </a:lnTo>
                  <a:lnTo>
                    <a:pt x="226" y="157"/>
                  </a:lnTo>
                  <a:lnTo>
                    <a:pt x="242" y="139"/>
                  </a:lnTo>
                  <a:lnTo>
                    <a:pt x="259" y="121"/>
                  </a:lnTo>
                  <a:lnTo>
                    <a:pt x="279" y="104"/>
                  </a:lnTo>
                  <a:lnTo>
                    <a:pt x="300" y="87"/>
                  </a:lnTo>
                  <a:lnTo>
                    <a:pt x="323" y="71"/>
                  </a:lnTo>
                  <a:lnTo>
                    <a:pt x="348" y="57"/>
                  </a:lnTo>
                  <a:lnTo>
                    <a:pt x="375" y="44"/>
                  </a:lnTo>
                  <a:lnTo>
                    <a:pt x="402" y="33"/>
                  </a:lnTo>
                  <a:lnTo>
                    <a:pt x="432" y="23"/>
                  </a:lnTo>
                  <a:lnTo>
                    <a:pt x="464" y="16"/>
                  </a:lnTo>
                  <a:lnTo>
                    <a:pt x="481" y="14"/>
                  </a:lnTo>
                  <a:lnTo>
                    <a:pt x="498" y="11"/>
                  </a:lnTo>
                  <a:lnTo>
                    <a:pt x="515" y="10"/>
                  </a:lnTo>
                  <a:lnTo>
                    <a:pt x="534" y="9"/>
                  </a:lnTo>
                  <a:lnTo>
                    <a:pt x="534" y="9"/>
                  </a:lnTo>
                  <a:lnTo>
                    <a:pt x="532" y="27"/>
                  </a:lnTo>
                  <a:lnTo>
                    <a:pt x="531" y="45"/>
                  </a:lnTo>
                  <a:lnTo>
                    <a:pt x="530" y="62"/>
                  </a:lnTo>
                  <a:lnTo>
                    <a:pt x="527" y="79"/>
                  </a:lnTo>
                  <a:lnTo>
                    <a:pt x="523" y="95"/>
                  </a:lnTo>
                  <a:lnTo>
                    <a:pt x="520" y="110"/>
                  </a:lnTo>
                  <a:lnTo>
                    <a:pt x="510" y="140"/>
                  </a:lnTo>
                  <a:lnTo>
                    <a:pt x="499" y="169"/>
                  </a:lnTo>
                  <a:lnTo>
                    <a:pt x="485" y="196"/>
                  </a:lnTo>
                  <a:lnTo>
                    <a:pt x="471" y="220"/>
                  </a:lnTo>
                  <a:lnTo>
                    <a:pt x="455" y="243"/>
                  </a:lnTo>
                  <a:lnTo>
                    <a:pt x="439" y="264"/>
                  </a:lnTo>
                  <a:lnTo>
                    <a:pt x="422" y="283"/>
                  </a:lnTo>
                  <a:lnTo>
                    <a:pt x="405" y="302"/>
                  </a:lnTo>
                  <a:lnTo>
                    <a:pt x="386" y="318"/>
                  </a:lnTo>
                  <a:lnTo>
                    <a:pt x="369" y="332"/>
                  </a:lnTo>
                  <a:lnTo>
                    <a:pt x="352" y="345"/>
                  </a:lnTo>
                  <a:lnTo>
                    <a:pt x="335" y="357"/>
                  </a:lnTo>
                  <a:lnTo>
                    <a:pt x="320" y="367"/>
                  </a:lnTo>
                  <a:lnTo>
                    <a:pt x="320" y="367"/>
                  </a:lnTo>
                  <a:lnTo>
                    <a:pt x="312" y="372"/>
                  </a:lnTo>
                  <a:lnTo>
                    <a:pt x="312" y="372"/>
                  </a:lnTo>
                  <a:lnTo>
                    <a:pt x="317" y="377"/>
                  </a:lnTo>
                  <a:lnTo>
                    <a:pt x="317" y="377"/>
                  </a:lnTo>
                  <a:lnTo>
                    <a:pt x="323" y="385"/>
                  </a:lnTo>
                  <a:lnTo>
                    <a:pt x="329" y="397"/>
                  </a:lnTo>
                  <a:lnTo>
                    <a:pt x="332" y="405"/>
                  </a:lnTo>
                  <a:lnTo>
                    <a:pt x="334" y="415"/>
                  </a:lnTo>
                  <a:lnTo>
                    <a:pt x="334" y="424"/>
                  </a:lnTo>
                  <a:lnTo>
                    <a:pt x="334" y="433"/>
                  </a:lnTo>
                  <a:lnTo>
                    <a:pt x="334" y="433"/>
                  </a:lnTo>
                  <a:lnTo>
                    <a:pt x="332" y="440"/>
                  </a:lnTo>
                  <a:lnTo>
                    <a:pt x="330" y="447"/>
                  </a:lnTo>
                  <a:lnTo>
                    <a:pt x="326" y="454"/>
                  </a:lnTo>
                  <a:lnTo>
                    <a:pt x="322" y="460"/>
                  </a:lnTo>
                  <a:lnTo>
                    <a:pt x="316" y="465"/>
                  </a:lnTo>
                  <a:lnTo>
                    <a:pt x="309" y="471"/>
                  </a:lnTo>
                  <a:lnTo>
                    <a:pt x="301" y="477"/>
                  </a:lnTo>
                  <a:lnTo>
                    <a:pt x="293" y="481"/>
                  </a:lnTo>
                  <a:lnTo>
                    <a:pt x="293" y="48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151688" y="2593976"/>
              <a:ext cx="104775" cy="104775"/>
            </a:xfrm>
            <a:custGeom>
              <a:rect b="b" l="l" r="r" t="t"/>
              <a:pathLst>
                <a:path extrusionOk="0" h="131" w="131">
                  <a:moveTo>
                    <a:pt x="112" y="19"/>
                  </a:moveTo>
                  <a:lnTo>
                    <a:pt x="112" y="19"/>
                  </a:lnTo>
                  <a:lnTo>
                    <a:pt x="101" y="11"/>
                  </a:lnTo>
                  <a:lnTo>
                    <a:pt x="90" y="4"/>
                  </a:lnTo>
                  <a:lnTo>
                    <a:pt x="77" y="1"/>
                  </a:lnTo>
                  <a:lnTo>
                    <a:pt x="64" y="0"/>
                  </a:lnTo>
                  <a:lnTo>
                    <a:pt x="52" y="1"/>
                  </a:lnTo>
                  <a:lnTo>
                    <a:pt x="40" y="4"/>
                  </a:lnTo>
                  <a:lnTo>
                    <a:pt x="29" y="10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0" y="30"/>
                  </a:lnTo>
                  <a:lnTo>
                    <a:pt x="4" y="40"/>
                  </a:lnTo>
                  <a:lnTo>
                    <a:pt x="1" y="53"/>
                  </a:lnTo>
                  <a:lnTo>
                    <a:pt x="0" y="65"/>
                  </a:lnTo>
                  <a:lnTo>
                    <a:pt x="1" y="78"/>
                  </a:lnTo>
                  <a:lnTo>
                    <a:pt x="4" y="90"/>
                  </a:lnTo>
                  <a:lnTo>
                    <a:pt x="10" y="101"/>
                  </a:lnTo>
                  <a:lnTo>
                    <a:pt x="18" y="111"/>
                  </a:lnTo>
                  <a:lnTo>
                    <a:pt x="18" y="111"/>
                  </a:lnTo>
                  <a:lnTo>
                    <a:pt x="29" y="121"/>
                  </a:lnTo>
                  <a:lnTo>
                    <a:pt x="40" y="126"/>
                  </a:lnTo>
                  <a:lnTo>
                    <a:pt x="53" y="130"/>
                  </a:lnTo>
                  <a:lnTo>
                    <a:pt x="65" y="131"/>
                  </a:lnTo>
                  <a:lnTo>
                    <a:pt x="78" y="130"/>
                  </a:lnTo>
                  <a:lnTo>
                    <a:pt x="90" y="126"/>
                  </a:lnTo>
                  <a:lnTo>
                    <a:pt x="101" y="121"/>
                  </a:lnTo>
                  <a:lnTo>
                    <a:pt x="112" y="113"/>
                  </a:lnTo>
                  <a:lnTo>
                    <a:pt x="112" y="113"/>
                  </a:lnTo>
                  <a:lnTo>
                    <a:pt x="120" y="102"/>
                  </a:lnTo>
                  <a:lnTo>
                    <a:pt x="126" y="91"/>
                  </a:lnTo>
                  <a:lnTo>
                    <a:pt x="130" y="78"/>
                  </a:lnTo>
                  <a:lnTo>
                    <a:pt x="131" y="65"/>
                  </a:lnTo>
                  <a:lnTo>
                    <a:pt x="130" y="53"/>
                  </a:lnTo>
                  <a:lnTo>
                    <a:pt x="125" y="41"/>
                  </a:lnTo>
                  <a:lnTo>
                    <a:pt x="120" y="30"/>
                  </a:lnTo>
                  <a:lnTo>
                    <a:pt x="112" y="19"/>
                  </a:lnTo>
                  <a:lnTo>
                    <a:pt x="112" y="19"/>
                  </a:lnTo>
                  <a:close/>
                  <a:moveTo>
                    <a:pt x="25" y="105"/>
                  </a:moveTo>
                  <a:lnTo>
                    <a:pt x="25" y="105"/>
                  </a:lnTo>
                  <a:lnTo>
                    <a:pt x="18" y="96"/>
                  </a:lnTo>
                  <a:lnTo>
                    <a:pt x="14" y="86"/>
                  </a:lnTo>
                  <a:lnTo>
                    <a:pt x="10" y="76"/>
                  </a:lnTo>
                  <a:lnTo>
                    <a:pt x="9" y="65"/>
                  </a:lnTo>
                  <a:lnTo>
                    <a:pt x="10" y="55"/>
                  </a:lnTo>
                  <a:lnTo>
                    <a:pt x="14" y="45"/>
                  </a:lnTo>
                  <a:lnTo>
                    <a:pt x="18" y="34"/>
                  </a:lnTo>
                  <a:lnTo>
                    <a:pt x="25" y="26"/>
                  </a:lnTo>
                  <a:lnTo>
                    <a:pt x="25" y="26"/>
                  </a:lnTo>
                  <a:lnTo>
                    <a:pt x="34" y="19"/>
                  </a:lnTo>
                  <a:lnTo>
                    <a:pt x="44" y="13"/>
                  </a:lnTo>
                  <a:lnTo>
                    <a:pt x="54" y="11"/>
                  </a:lnTo>
                  <a:lnTo>
                    <a:pt x="64" y="10"/>
                  </a:lnTo>
                  <a:lnTo>
                    <a:pt x="76" y="11"/>
                  </a:lnTo>
                  <a:lnTo>
                    <a:pt x="86" y="13"/>
                  </a:lnTo>
                  <a:lnTo>
                    <a:pt x="95" y="19"/>
                  </a:lnTo>
                  <a:lnTo>
                    <a:pt x="105" y="26"/>
                  </a:lnTo>
                  <a:lnTo>
                    <a:pt x="105" y="26"/>
                  </a:lnTo>
                  <a:lnTo>
                    <a:pt x="112" y="35"/>
                  </a:lnTo>
                  <a:lnTo>
                    <a:pt x="116" y="45"/>
                  </a:lnTo>
                  <a:lnTo>
                    <a:pt x="120" y="55"/>
                  </a:lnTo>
                  <a:lnTo>
                    <a:pt x="121" y="65"/>
                  </a:lnTo>
                  <a:lnTo>
                    <a:pt x="120" y="77"/>
                  </a:lnTo>
                  <a:lnTo>
                    <a:pt x="117" y="87"/>
                  </a:lnTo>
                  <a:lnTo>
                    <a:pt x="112" y="9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95" y="113"/>
                  </a:lnTo>
                  <a:lnTo>
                    <a:pt x="86" y="117"/>
                  </a:lnTo>
                  <a:lnTo>
                    <a:pt x="76" y="121"/>
                  </a:lnTo>
                  <a:lnTo>
                    <a:pt x="65" y="122"/>
                  </a:lnTo>
                  <a:lnTo>
                    <a:pt x="54" y="121"/>
                  </a:lnTo>
                  <a:lnTo>
                    <a:pt x="44" y="117"/>
                  </a:lnTo>
                  <a:lnTo>
                    <a:pt x="34" y="113"/>
                  </a:lnTo>
                  <a:lnTo>
                    <a:pt x="25" y="105"/>
                  </a:lnTo>
                  <a:lnTo>
                    <a:pt x="25" y="10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45;p2"/>
          <p:cNvSpPr txBox="1"/>
          <p:nvPr>
            <p:ph idx="1" type="body"/>
          </p:nvPr>
        </p:nvSpPr>
        <p:spPr>
          <a:xfrm>
            <a:off x="583365" y="1347614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"/>
          <p:cNvSpPr txBox="1"/>
          <p:nvPr>
            <p:ph idx="2" type="body"/>
          </p:nvPr>
        </p:nvSpPr>
        <p:spPr>
          <a:xfrm>
            <a:off x="944563" y="2499742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"/>
          <p:cNvSpPr txBox="1"/>
          <p:nvPr>
            <p:ph idx="3" type="body"/>
          </p:nvPr>
        </p:nvSpPr>
        <p:spPr>
          <a:xfrm>
            <a:off x="3344028" y="1347614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"/>
          <p:cNvSpPr txBox="1"/>
          <p:nvPr>
            <p:ph idx="4" type="body"/>
          </p:nvPr>
        </p:nvSpPr>
        <p:spPr>
          <a:xfrm>
            <a:off x="3705226" y="2499742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"/>
          <p:cNvSpPr txBox="1"/>
          <p:nvPr>
            <p:ph idx="5" type="body"/>
          </p:nvPr>
        </p:nvSpPr>
        <p:spPr>
          <a:xfrm>
            <a:off x="6111793" y="1347614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"/>
          <p:cNvSpPr txBox="1"/>
          <p:nvPr>
            <p:ph idx="6" type="body"/>
          </p:nvPr>
        </p:nvSpPr>
        <p:spPr>
          <a:xfrm>
            <a:off x="6472991" y="2499742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"/>
          <p:cNvSpPr txBox="1"/>
          <p:nvPr>
            <p:ph idx="7" type="body"/>
          </p:nvPr>
        </p:nvSpPr>
        <p:spPr>
          <a:xfrm>
            <a:off x="1978384" y="3616699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"/>
          <p:cNvSpPr txBox="1"/>
          <p:nvPr>
            <p:ph idx="8" type="body"/>
          </p:nvPr>
        </p:nvSpPr>
        <p:spPr>
          <a:xfrm>
            <a:off x="4725153" y="3616699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"/>
          <p:cNvSpPr txBox="1"/>
          <p:nvPr>
            <p:ph idx="9" type="body"/>
          </p:nvPr>
        </p:nvSpPr>
        <p:spPr>
          <a:xfrm>
            <a:off x="2334796" y="2499742"/>
            <a:ext cx="1354555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"/>
          <p:cNvSpPr txBox="1"/>
          <p:nvPr>
            <p:ph idx="13" type="body"/>
          </p:nvPr>
        </p:nvSpPr>
        <p:spPr>
          <a:xfrm>
            <a:off x="5100638" y="2499742"/>
            <a:ext cx="1350963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siness Timeline PPT 2">
  <p:cSld name="Business Timeline PPT 2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944563" y="2643758"/>
            <a:ext cx="1365250" cy="1001713"/>
          </a:xfrm>
          <a:custGeom>
            <a:rect b="b" l="l" r="r" t="t"/>
            <a:pathLst>
              <a:path extrusionOk="0" h="1263" w="1720">
                <a:moveTo>
                  <a:pt x="0" y="0"/>
                </a:moveTo>
                <a:lnTo>
                  <a:pt x="1720" y="0"/>
                </a:lnTo>
                <a:lnTo>
                  <a:pt x="1720" y="681"/>
                </a:lnTo>
                <a:lnTo>
                  <a:pt x="908" y="681"/>
                </a:lnTo>
                <a:lnTo>
                  <a:pt x="908" y="1063"/>
                </a:lnTo>
                <a:lnTo>
                  <a:pt x="579" y="1263"/>
                </a:lnTo>
                <a:lnTo>
                  <a:pt x="673" y="964"/>
                </a:lnTo>
                <a:lnTo>
                  <a:pt x="0" y="681"/>
                </a:lnTo>
                <a:lnTo>
                  <a:pt x="0" y="0"/>
                </a:lnTo>
                <a:close/>
              </a:path>
            </a:pathLst>
          </a:cu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2332038" y="2643758"/>
            <a:ext cx="1357313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3711576" y="2643758"/>
            <a:ext cx="1358900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5092701" y="2643758"/>
            <a:ext cx="1358900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6473826" y="2643758"/>
            <a:ext cx="1725613" cy="539750"/>
          </a:xfrm>
          <a:custGeom>
            <a:rect b="b" l="l" r="r" t="t"/>
            <a:pathLst>
              <a:path extrusionOk="0" h="681" w="2175">
                <a:moveTo>
                  <a:pt x="2175" y="340"/>
                </a:moveTo>
                <a:lnTo>
                  <a:pt x="2175" y="340"/>
                </a:lnTo>
                <a:lnTo>
                  <a:pt x="2173" y="351"/>
                </a:lnTo>
                <a:lnTo>
                  <a:pt x="2169" y="361"/>
                </a:lnTo>
                <a:lnTo>
                  <a:pt x="2163" y="370"/>
                </a:lnTo>
                <a:lnTo>
                  <a:pt x="2155" y="377"/>
                </a:lnTo>
                <a:lnTo>
                  <a:pt x="1719" y="681"/>
                </a:lnTo>
                <a:lnTo>
                  <a:pt x="0" y="681"/>
                </a:lnTo>
                <a:lnTo>
                  <a:pt x="0" y="0"/>
                </a:lnTo>
                <a:lnTo>
                  <a:pt x="1719" y="0"/>
                </a:lnTo>
                <a:lnTo>
                  <a:pt x="2155" y="304"/>
                </a:lnTo>
                <a:lnTo>
                  <a:pt x="2155" y="304"/>
                </a:lnTo>
                <a:lnTo>
                  <a:pt x="2163" y="311"/>
                </a:lnTo>
                <a:lnTo>
                  <a:pt x="2169" y="319"/>
                </a:lnTo>
                <a:lnTo>
                  <a:pt x="2173" y="329"/>
                </a:lnTo>
                <a:lnTo>
                  <a:pt x="2175" y="340"/>
                </a:lnTo>
                <a:lnTo>
                  <a:pt x="2175" y="340"/>
                </a:lnTo>
                <a:close/>
              </a:path>
            </a:pathLst>
          </a:cu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944563" y="3183508"/>
            <a:ext cx="720725" cy="304800"/>
          </a:xfrm>
          <a:custGeom>
            <a:rect b="b" l="l" r="r" t="t"/>
            <a:pathLst>
              <a:path extrusionOk="0" h="382" w="908">
                <a:moveTo>
                  <a:pt x="908" y="382"/>
                </a:moveTo>
                <a:lnTo>
                  <a:pt x="908" y="0"/>
                </a:lnTo>
                <a:lnTo>
                  <a:pt x="0" y="0"/>
                </a:lnTo>
                <a:lnTo>
                  <a:pt x="908" y="382"/>
                </a:lnTo>
                <a:lnTo>
                  <a:pt x="908" y="382"/>
                </a:lnTo>
                <a:lnTo>
                  <a:pt x="908" y="382"/>
                </a:lnTo>
                <a:close/>
              </a:path>
            </a:pathLst>
          </a:custGeom>
          <a:solidFill>
            <a:srgbClr val="099A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 txBox="1"/>
          <p:nvPr>
            <p:ph idx="1" type="body"/>
          </p:nvPr>
        </p:nvSpPr>
        <p:spPr>
          <a:xfrm>
            <a:off x="944563" y="2643758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3"/>
          <p:cNvSpPr txBox="1"/>
          <p:nvPr>
            <p:ph idx="2" type="body"/>
          </p:nvPr>
        </p:nvSpPr>
        <p:spPr>
          <a:xfrm>
            <a:off x="3705226" y="2643758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3"/>
          <p:cNvSpPr txBox="1"/>
          <p:nvPr>
            <p:ph idx="3" type="body"/>
          </p:nvPr>
        </p:nvSpPr>
        <p:spPr>
          <a:xfrm>
            <a:off x="6472991" y="2643758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3"/>
          <p:cNvSpPr txBox="1"/>
          <p:nvPr>
            <p:ph idx="4" type="body"/>
          </p:nvPr>
        </p:nvSpPr>
        <p:spPr>
          <a:xfrm>
            <a:off x="2334796" y="2643758"/>
            <a:ext cx="1354555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"/>
          <p:cNvSpPr txBox="1"/>
          <p:nvPr>
            <p:ph idx="5" type="body"/>
          </p:nvPr>
        </p:nvSpPr>
        <p:spPr>
          <a:xfrm>
            <a:off x="5100638" y="2643758"/>
            <a:ext cx="1350963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"/>
          <p:cNvSpPr/>
          <p:nvPr/>
        </p:nvSpPr>
        <p:spPr>
          <a:xfrm>
            <a:off x="953667" y="1632614"/>
            <a:ext cx="1361809" cy="898047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5" y="860"/>
                </a:lnTo>
                <a:lnTo>
                  <a:pt x="695" y="912"/>
                </a:lnTo>
                <a:lnTo>
                  <a:pt x="755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"/>
          <p:cNvSpPr txBox="1"/>
          <p:nvPr>
            <p:ph idx="6" type="body"/>
          </p:nvPr>
        </p:nvSpPr>
        <p:spPr>
          <a:xfrm>
            <a:off x="945191" y="1275606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3"/>
          <p:cNvSpPr txBox="1"/>
          <p:nvPr>
            <p:ph idx="7" type="body"/>
          </p:nvPr>
        </p:nvSpPr>
        <p:spPr>
          <a:xfrm>
            <a:off x="949393" y="1623267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3"/>
          <p:cNvSpPr/>
          <p:nvPr/>
        </p:nvSpPr>
        <p:spPr>
          <a:xfrm>
            <a:off x="3714009" y="1632614"/>
            <a:ext cx="1361809" cy="898047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5" y="860"/>
                </a:lnTo>
                <a:lnTo>
                  <a:pt x="695" y="912"/>
                </a:lnTo>
                <a:lnTo>
                  <a:pt x="755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"/>
          <p:cNvSpPr txBox="1"/>
          <p:nvPr>
            <p:ph idx="8" type="body"/>
          </p:nvPr>
        </p:nvSpPr>
        <p:spPr>
          <a:xfrm>
            <a:off x="3705533" y="1275606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"/>
          <p:cNvSpPr txBox="1"/>
          <p:nvPr>
            <p:ph idx="9" type="body"/>
          </p:nvPr>
        </p:nvSpPr>
        <p:spPr>
          <a:xfrm>
            <a:off x="3709735" y="1623267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"/>
          <p:cNvSpPr/>
          <p:nvPr/>
        </p:nvSpPr>
        <p:spPr>
          <a:xfrm>
            <a:off x="6469579" y="1632614"/>
            <a:ext cx="1361809" cy="898047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5" y="860"/>
                </a:lnTo>
                <a:lnTo>
                  <a:pt x="695" y="912"/>
                </a:lnTo>
                <a:lnTo>
                  <a:pt x="755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"/>
          <p:cNvSpPr txBox="1"/>
          <p:nvPr>
            <p:ph idx="13" type="body"/>
          </p:nvPr>
        </p:nvSpPr>
        <p:spPr>
          <a:xfrm>
            <a:off x="6461103" y="1275606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3"/>
          <p:cNvSpPr txBox="1"/>
          <p:nvPr>
            <p:ph idx="14" type="body"/>
          </p:nvPr>
        </p:nvSpPr>
        <p:spPr>
          <a:xfrm>
            <a:off x="6465305" y="1623267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3"/>
          <p:cNvSpPr/>
          <p:nvPr/>
        </p:nvSpPr>
        <p:spPr>
          <a:xfrm rot="10800000">
            <a:off x="2325552" y="3292694"/>
            <a:ext cx="1361809" cy="898047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5" y="860"/>
                </a:lnTo>
                <a:lnTo>
                  <a:pt x="695" y="912"/>
                </a:lnTo>
                <a:lnTo>
                  <a:pt x="755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"/>
          <p:cNvSpPr txBox="1"/>
          <p:nvPr>
            <p:ph idx="15" type="body"/>
          </p:nvPr>
        </p:nvSpPr>
        <p:spPr>
          <a:xfrm>
            <a:off x="2321278" y="3310608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3"/>
          <p:cNvSpPr txBox="1"/>
          <p:nvPr>
            <p:ph idx="16" type="body"/>
          </p:nvPr>
        </p:nvSpPr>
        <p:spPr>
          <a:xfrm>
            <a:off x="2317076" y="4208655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3"/>
          <p:cNvSpPr/>
          <p:nvPr/>
        </p:nvSpPr>
        <p:spPr>
          <a:xfrm rot="10800000">
            <a:off x="5090362" y="3292694"/>
            <a:ext cx="1361809" cy="898047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5" y="860"/>
                </a:lnTo>
                <a:lnTo>
                  <a:pt x="695" y="912"/>
                </a:lnTo>
                <a:lnTo>
                  <a:pt x="755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 txBox="1"/>
          <p:nvPr>
            <p:ph idx="17" type="body"/>
          </p:nvPr>
        </p:nvSpPr>
        <p:spPr>
          <a:xfrm>
            <a:off x="5086088" y="3310608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3"/>
          <p:cNvSpPr txBox="1"/>
          <p:nvPr>
            <p:ph idx="18" type="body"/>
          </p:nvPr>
        </p:nvSpPr>
        <p:spPr>
          <a:xfrm>
            <a:off x="5081886" y="4208655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siness Timeline PPT 3">
  <p:cSld name="Business Timeline PPT 3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1" name="Google Shape;91;p4"/>
          <p:cNvSpPr/>
          <p:nvPr/>
        </p:nvSpPr>
        <p:spPr>
          <a:xfrm>
            <a:off x="944563" y="2595117"/>
            <a:ext cx="1365250" cy="1001713"/>
          </a:xfrm>
          <a:custGeom>
            <a:rect b="b" l="l" r="r" t="t"/>
            <a:pathLst>
              <a:path extrusionOk="0" h="1263" w="1720">
                <a:moveTo>
                  <a:pt x="0" y="0"/>
                </a:moveTo>
                <a:lnTo>
                  <a:pt x="1720" y="0"/>
                </a:lnTo>
                <a:lnTo>
                  <a:pt x="1720" y="681"/>
                </a:lnTo>
                <a:lnTo>
                  <a:pt x="908" y="681"/>
                </a:lnTo>
                <a:lnTo>
                  <a:pt x="908" y="1063"/>
                </a:lnTo>
                <a:lnTo>
                  <a:pt x="579" y="1263"/>
                </a:lnTo>
                <a:lnTo>
                  <a:pt x="673" y="964"/>
                </a:lnTo>
                <a:lnTo>
                  <a:pt x="0" y="681"/>
                </a:lnTo>
                <a:lnTo>
                  <a:pt x="0" y="0"/>
                </a:lnTo>
                <a:close/>
              </a:path>
            </a:pathLst>
          </a:cu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2332038" y="2595117"/>
            <a:ext cx="1357313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3711576" y="2595117"/>
            <a:ext cx="1358900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5092701" y="2595117"/>
            <a:ext cx="1358900" cy="539750"/>
          </a:xfrm>
          <a:prstGeom prst="rect">
            <a:avLst/>
          </a:pr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6473826" y="2595117"/>
            <a:ext cx="1725613" cy="539750"/>
          </a:xfrm>
          <a:custGeom>
            <a:rect b="b" l="l" r="r" t="t"/>
            <a:pathLst>
              <a:path extrusionOk="0" h="681" w="2175">
                <a:moveTo>
                  <a:pt x="2175" y="340"/>
                </a:moveTo>
                <a:lnTo>
                  <a:pt x="2175" y="340"/>
                </a:lnTo>
                <a:lnTo>
                  <a:pt x="2173" y="351"/>
                </a:lnTo>
                <a:lnTo>
                  <a:pt x="2169" y="361"/>
                </a:lnTo>
                <a:lnTo>
                  <a:pt x="2163" y="370"/>
                </a:lnTo>
                <a:lnTo>
                  <a:pt x="2155" y="377"/>
                </a:lnTo>
                <a:lnTo>
                  <a:pt x="1719" y="681"/>
                </a:lnTo>
                <a:lnTo>
                  <a:pt x="0" y="681"/>
                </a:lnTo>
                <a:lnTo>
                  <a:pt x="0" y="0"/>
                </a:lnTo>
                <a:lnTo>
                  <a:pt x="1719" y="0"/>
                </a:lnTo>
                <a:lnTo>
                  <a:pt x="2155" y="304"/>
                </a:lnTo>
                <a:lnTo>
                  <a:pt x="2155" y="304"/>
                </a:lnTo>
                <a:lnTo>
                  <a:pt x="2163" y="311"/>
                </a:lnTo>
                <a:lnTo>
                  <a:pt x="2169" y="319"/>
                </a:lnTo>
                <a:lnTo>
                  <a:pt x="2173" y="329"/>
                </a:lnTo>
                <a:lnTo>
                  <a:pt x="2175" y="340"/>
                </a:lnTo>
                <a:lnTo>
                  <a:pt x="2175" y="340"/>
                </a:lnTo>
                <a:close/>
              </a:path>
            </a:pathLst>
          </a:custGeom>
          <a:solidFill>
            <a:srgbClr val="0CCDC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944563" y="3134867"/>
            <a:ext cx="720725" cy="304800"/>
          </a:xfrm>
          <a:custGeom>
            <a:rect b="b" l="l" r="r" t="t"/>
            <a:pathLst>
              <a:path extrusionOk="0" h="382" w="908">
                <a:moveTo>
                  <a:pt x="908" y="382"/>
                </a:moveTo>
                <a:lnTo>
                  <a:pt x="908" y="0"/>
                </a:lnTo>
                <a:lnTo>
                  <a:pt x="0" y="0"/>
                </a:lnTo>
                <a:lnTo>
                  <a:pt x="908" y="382"/>
                </a:lnTo>
                <a:lnTo>
                  <a:pt x="908" y="382"/>
                </a:lnTo>
                <a:lnTo>
                  <a:pt x="908" y="382"/>
                </a:lnTo>
                <a:close/>
              </a:path>
            </a:pathLst>
          </a:custGeom>
          <a:solidFill>
            <a:srgbClr val="099A9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" name="Google Shape;97;p4"/>
          <p:cNvGrpSpPr/>
          <p:nvPr/>
        </p:nvGrpSpPr>
        <p:grpSpPr>
          <a:xfrm>
            <a:off x="1500188" y="2652267"/>
            <a:ext cx="257175" cy="433387"/>
            <a:chOff x="1500188" y="2508251"/>
            <a:chExt cx="257175" cy="433387"/>
          </a:xfrm>
        </p:grpSpPr>
        <p:sp>
          <p:nvSpPr>
            <p:cNvPr id="98" name="Google Shape;98;p4"/>
            <p:cNvSpPr/>
            <p:nvPr/>
          </p:nvSpPr>
          <p:spPr>
            <a:xfrm>
              <a:off x="1500188" y="2508251"/>
              <a:ext cx="257175" cy="338138"/>
            </a:xfrm>
            <a:custGeom>
              <a:rect b="b" l="l" r="r" t="t"/>
              <a:pathLst>
                <a:path extrusionOk="0" h="427" w="323">
                  <a:moveTo>
                    <a:pt x="216" y="427"/>
                  </a:moveTo>
                  <a:lnTo>
                    <a:pt x="107" y="427"/>
                  </a:lnTo>
                  <a:lnTo>
                    <a:pt x="107" y="427"/>
                  </a:lnTo>
                  <a:lnTo>
                    <a:pt x="102" y="426"/>
                  </a:lnTo>
                  <a:lnTo>
                    <a:pt x="98" y="423"/>
                  </a:lnTo>
                  <a:lnTo>
                    <a:pt x="95" y="419"/>
                  </a:lnTo>
                  <a:lnTo>
                    <a:pt x="94" y="414"/>
                  </a:lnTo>
                  <a:lnTo>
                    <a:pt x="94" y="382"/>
                  </a:lnTo>
                  <a:lnTo>
                    <a:pt x="94" y="382"/>
                  </a:lnTo>
                  <a:lnTo>
                    <a:pt x="93" y="372"/>
                  </a:lnTo>
                  <a:lnTo>
                    <a:pt x="89" y="359"/>
                  </a:lnTo>
                  <a:lnTo>
                    <a:pt x="85" y="347"/>
                  </a:lnTo>
                  <a:lnTo>
                    <a:pt x="79" y="335"/>
                  </a:lnTo>
                  <a:lnTo>
                    <a:pt x="64" y="308"/>
                  </a:lnTo>
                  <a:lnTo>
                    <a:pt x="47" y="282"/>
                  </a:lnTo>
                  <a:lnTo>
                    <a:pt x="47" y="282"/>
                  </a:lnTo>
                  <a:lnTo>
                    <a:pt x="31" y="257"/>
                  </a:lnTo>
                  <a:lnTo>
                    <a:pt x="31" y="257"/>
                  </a:lnTo>
                  <a:lnTo>
                    <a:pt x="23" y="246"/>
                  </a:lnTo>
                  <a:lnTo>
                    <a:pt x="16" y="232"/>
                  </a:lnTo>
                  <a:lnTo>
                    <a:pt x="16" y="232"/>
                  </a:lnTo>
                  <a:lnTo>
                    <a:pt x="15" y="231"/>
                  </a:lnTo>
                  <a:lnTo>
                    <a:pt x="15" y="231"/>
                  </a:lnTo>
                  <a:lnTo>
                    <a:pt x="9" y="214"/>
                  </a:lnTo>
                  <a:lnTo>
                    <a:pt x="3" y="198"/>
                  </a:lnTo>
                  <a:lnTo>
                    <a:pt x="1" y="180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1" y="146"/>
                  </a:lnTo>
                  <a:lnTo>
                    <a:pt x="3" y="130"/>
                  </a:lnTo>
                  <a:lnTo>
                    <a:pt x="7" y="115"/>
                  </a:lnTo>
                  <a:lnTo>
                    <a:pt x="12" y="100"/>
                  </a:lnTo>
                  <a:lnTo>
                    <a:pt x="19" y="85"/>
                  </a:lnTo>
                  <a:lnTo>
                    <a:pt x="27" y="72"/>
                  </a:lnTo>
                  <a:lnTo>
                    <a:pt x="36" y="59"/>
                  </a:lnTo>
                  <a:lnTo>
                    <a:pt x="47" y="48"/>
                  </a:lnTo>
                  <a:lnTo>
                    <a:pt x="58" y="37"/>
                  </a:lnTo>
                  <a:lnTo>
                    <a:pt x="71" y="28"/>
                  </a:lnTo>
                  <a:lnTo>
                    <a:pt x="85" y="20"/>
                  </a:lnTo>
                  <a:lnTo>
                    <a:pt x="99" y="13"/>
                  </a:lnTo>
                  <a:lnTo>
                    <a:pt x="114" y="7"/>
                  </a:lnTo>
                  <a:lnTo>
                    <a:pt x="129" y="4"/>
                  </a:lnTo>
                  <a:lnTo>
                    <a:pt x="145" y="2"/>
                  </a:lnTo>
                  <a:lnTo>
                    <a:pt x="162" y="0"/>
                  </a:lnTo>
                  <a:lnTo>
                    <a:pt x="162" y="0"/>
                  </a:lnTo>
                  <a:lnTo>
                    <a:pt x="178" y="2"/>
                  </a:lnTo>
                  <a:lnTo>
                    <a:pt x="194" y="4"/>
                  </a:lnTo>
                  <a:lnTo>
                    <a:pt x="209" y="7"/>
                  </a:lnTo>
                  <a:lnTo>
                    <a:pt x="224" y="13"/>
                  </a:lnTo>
                  <a:lnTo>
                    <a:pt x="238" y="20"/>
                  </a:lnTo>
                  <a:lnTo>
                    <a:pt x="252" y="28"/>
                  </a:lnTo>
                  <a:lnTo>
                    <a:pt x="264" y="37"/>
                  </a:lnTo>
                  <a:lnTo>
                    <a:pt x="276" y="48"/>
                  </a:lnTo>
                  <a:lnTo>
                    <a:pt x="286" y="59"/>
                  </a:lnTo>
                  <a:lnTo>
                    <a:pt x="296" y="72"/>
                  </a:lnTo>
                  <a:lnTo>
                    <a:pt x="304" y="85"/>
                  </a:lnTo>
                  <a:lnTo>
                    <a:pt x="311" y="100"/>
                  </a:lnTo>
                  <a:lnTo>
                    <a:pt x="316" y="115"/>
                  </a:lnTo>
                  <a:lnTo>
                    <a:pt x="320" y="130"/>
                  </a:lnTo>
                  <a:lnTo>
                    <a:pt x="322" y="146"/>
                  </a:lnTo>
                  <a:lnTo>
                    <a:pt x="323" y="162"/>
                  </a:lnTo>
                  <a:lnTo>
                    <a:pt x="323" y="162"/>
                  </a:lnTo>
                  <a:lnTo>
                    <a:pt x="322" y="180"/>
                  </a:lnTo>
                  <a:lnTo>
                    <a:pt x="320" y="198"/>
                  </a:lnTo>
                  <a:lnTo>
                    <a:pt x="314" y="214"/>
                  </a:lnTo>
                  <a:lnTo>
                    <a:pt x="308" y="231"/>
                  </a:lnTo>
                  <a:lnTo>
                    <a:pt x="308" y="231"/>
                  </a:lnTo>
                  <a:lnTo>
                    <a:pt x="307" y="232"/>
                  </a:lnTo>
                  <a:lnTo>
                    <a:pt x="307" y="232"/>
                  </a:lnTo>
                  <a:lnTo>
                    <a:pt x="300" y="246"/>
                  </a:lnTo>
                  <a:lnTo>
                    <a:pt x="292" y="257"/>
                  </a:lnTo>
                  <a:lnTo>
                    <a:pt x="292" y="257"/>
                  </a:lnTo>
                  <a:lnTo>
                    <a:pt x="276" y="282"/>
                  </a:lnTo>
                  <a:lnTo>
                    <a:pt x="276" y="282"/>
                  </a:lnTo>
                  <a:lnTo>
                    <a:pt x="259" y="308"/>
                  </a:lnTo>
                  <a:lnTo>
                    <a:pt x="244" y="335"/>
                  </a:lnTo>
                  <a:lnTo>
                    <a:pt x="238" y="347"/>
                  </a:lnTo>
                  <a:lnTo>
                    <a:pt x="233" y="359"/>
                  </a:lnTo>
                  <a:lnTo>
                    <a:pt x="230" y="372"/>
                  </a:lnTo>
                  <a:lnTo>
                    <a:pt x="229" y="382"/>
                  </a:lnTo>
                  <a:lnTo>
                    <a:pt x="229" y="414"/>
                  </a:lnTo>
                  <a:lnTo>
                    <a:pt x="229" y="414"/>
                  </a:lnTo>
                  <a:lnTo>
                    <a:pt x="228" y="419"/>
                  </a:lnTo>
                  <a:lnTo>
                    <a:pt x="225" y="423"/>
                  </a:lnTo>
                  <a:lnTo>
                    <a:pt x="221" y="426"/>
                  </a:lnTo>
                  <a:lnTo>
                    <a:pt x="216" y="427"/>
                  </a:lnTo>
                  <a:lnTo>
                    <a:pt x="216" y="427"/>
                  </a:lnTo>
                  <a:close/>
                  <a:moveTo>
                    <a:pt x="162" y="10"/>
                  </a:moveTo>
                  <a:lnTo>
                    <a:pt x="162" y="10"/>
                  </a:lnTo>
                  <a:lnTo>
                    <a:pt x="146" y="10"/>
                  </a:lnTo>
                  <a:lnTo>
                    <a:pt x="131" y="12"/>
                  </a:lnTo>
                  <a:lnTo>
                    <a:pt x="116" y="17"/>
                  </a:lnTo>
                  <a:lnTo>
                    <a:pt x="102" y="21"/>
                  </a:lnTo>
                  <a:lnTo>
                    <a:pt x="88" y="28"/>
                  </a:lnTo>
                  <a:lnTo>
                    <a:pt x="76" y="35"/>
                  </a:lnTo>
                  <a:lnTo>
                    <a:pt x="64" y="44"/>
                  </a:lnTo>
                  <a:lnTo>
                    <a:pt x="54" y="55"/>
                  </a:lnTo>
                  <a:lnTo>
                    <a:pt x="43" y="65"/>
                  </a:lnTo>
                  <a:lnTo>
                    <a:pt x="35" y="77"/>
                  </a:lnTo>
                  <a:lnTo>
                    <a:pt x="27" y="89"/>
                  </a:lnTo>
                  <a:lnTo>
                    <a:pt x="20" y="103"/>
                  </a:lnTo>
                  <a:lnTo>
                    <a:pt x="16" y="117"/>
                  </a:lnTo>
                  <a:lnTo>
                    <a:pt x="12" y="132"/>
                  </a:lnTo>
                  <a:lnTo>
                    <a:pt x="10" y="147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79"/>
                  </a:lnTo>
                  <a:lnTo>
                    <a:pt x="12" y="195"/>
                  </a:lnTo>
                  <a:lnTo>
                    <a:pt x="17" y="211"/>
                  </a:lnTo>
                  <a:lnTo>
                    <a:pt x="23" y="226"/>
                  </a:lnTo>
                  <a:lnTo>
                    <a:pt x="23" y="226"/>
                  </a:lnTo>
                  <a:lnTo>
                    <a:pt x="24" y="229"/>
                  </a:lnTo>
                  <a:lnTo>
                    <a:pt x="24" y="229"/>
                  </a:lnTo>
                  <a:lnTo>
                    <a:pt x="24" y="229"/>
                  </a:lnTo>
                  <a:lnTo>
                    <a:pt x="31" y="241"/>
                  </a:lnTo>
                  <a:lnTo>
                    <a:pt x="39" y="252"/>
                  </a:lnTo>
                  <a:lnTo>
                    <a:pt x="39" y="253"/>
                  </a:lnTo>
                  <a:lnTo>
                    <a:pt x="39" y="253"/>
                  </a:lnTo>
                  <a:lnTo>
                    <a:pt x="55" y="277"/>
                  </a:lnTo>
                  <a:lnTo>
                    <a:pt x="55" y="277"/>
                  </a:lnTo>
                  <a:lnTo>
                    <a:pt x="72" y="305"/>
                  </a:lnTo>
                  <a:lnTo>
                    <a:pt x="81" y="319"/>
                  </a:lnTo>
                  <a:lnTo>
                    <a:pt x="88" y="331"/>
                  </a:lnTo>
                  <a:lnTo>
                    <a:pt x="94" y="345"/>
                  </a:lnTo>
                  <a:lnTo>
                    <a:pt x="99" y="358"/>
                  </a:lnTo>
                  <a:lnTo>
                    <a:pt x="102" y="370"/>
                  </a:lnTo>
                  <a:lnTo>
                    <a:pt x="103" y="382"/>
                  </a:lnTo>
                  <a:lnTo>
                    <a:pt x="103" y="414"/>
                  </a:lnTo>
                  <a:lnTo>
                    <a:pt x="103" y="414"/>
                  </a:lnTo>
                  <a:lnTo>
                    <a:pt x="104" y="416"/>
                  </a:lnTo>
                  <a:lnTo>
                    <a:pt x="107" y="418"/>
                  </a:lnTo>
                  <a:lnTo>
                    <a:pt x="216" y="418"/>
                  </a:lnTo>
                  <a:lnTo>
                    <a:pt x="216" y="418"/>
                  </a:lnTo>
                  <a:lnTo>
                    <a:pt x="218" y="416"/>
                  </a:lnTo>
                  <a:lnTo>
                    <a:pt x="220" y="414"/>
                  </a:lnTo>
                  <a:lnTo>
                    <a:pt x="220" y="382"/>
                  </a:lnTo>
                  <a:lnTo>
                    <a:pt x="220" y="382"/>
                  </a:lnTo>
                  <a:lnTo>
                    <a:pt x="221" y="370"/>
                  </a:lnTo>
                  <a:lnTo>
                    <a:pt x="224" y="358"/>
                  </a:lnTo>
                  <a:lnTo>
                    <a:pt x="229" y="345"/>
                  </a:lnTo>
                  <a:lnTo>
                    <a:pt x="235" y="331"/>
                  </a:lnTo>
                  <a:lnTo>
                    <a:pt x="243" y="319"/>
                  </a:lnTo>
                  <a:lnTo>
                    <a:pt x="251" y="305"/>
                  </a:lnTo>
                  <a:lnTo>
                    <a:pt x="269" y="277"/>
                  </a:lnTo>
                  <a:lnTo>
                    <a:pt x="269" y="277"/>
                  </a:lnTo>
                  <a:lnTo>
                    <a:pt x="284" y="253"/>
                  </a:lnTo>
                  <a:lnTo>
                    <a:pt x="285" y="252"/>
                  </a:lnTo>
                  <a:lnTo>
                    <a:pt x="285" y="252"/>
                  </a:lnTo>
                  <a:lnTo>
                    <a:pt x="292" y="241"/>
                  </a:lnTo>
                  <a:lnTo>
                    <a:pt x="299" y="229"/>
                  </a:lnTo>
                  <a:lnTo>
                    <a:pt x="299" y="229"/>
                  </a:lnTo>
                  <a:lnTo>
                    <a:pt x="299" y="229"/>
                  </a:lnTo>
                  <a:lnTo>
                    <a:pt x="300" y="226"/>
                  </a:lnTo>
                  <a:lnTo>
                    <a:pt x="300" y="226"/>
                  </a:lnTo>
                  <a:lnTo>
                    <a:pt x="306" y="211"/>
                  </a:lnTo>
                  <a:lnTo>
                    <a:pt x="311" y="195"/>
                  </a:lnTo>
                  <a:lnTo>
                    <a:pt x="313" y="179"/>
                  </a:lnTo>
                  <a:lnTo>
                    <a:pt x="314" y="162"/>
                  </a:lnTo>
                  <a:lnTo>
                    <a:pt x="314" y="162"/>
                  </a:lnTo>
                  <a:lnTo>
                    <a:pt x="313" y="147"/>
                  </a:lnTo>
                  <a:lnTo>
                    <a:pt x="311" y="132"/>
                  </a:lnTo>
                  <a:lnTo>
                    <a:pt x="307" y="117"/>
                  </a:lnTo>
                  <a:lnTo>
                    <a:pt x="302" y="103"/>
                  </a:lnTo>
                  <a:lnTo>
                    <a:pt x="296" y="89"/>
                  </a:lnTo>
                  <a:lnTo>
                    <a:pt x="288" y="77"/>
                  </a:lnTo>
                  <a:lnTo>
                    <a:pt x="279" y="65"/>
                  </a:lnTo>
                  <a:lnTo>
                    <a:pt x="269" y="55"/>
                  </a:lnTo>
                  <a:lnTo>
                    <a:pt x="259" y="44"/>
                  </a:lnTo>
                  <a:lnTo>
                    <a:pt x="247" y="35"/>
                  </a:lnTo>
                  <a:lnTo>
                    <a:pt x="235" y="28"/>
                  </a:lnTo>
                  <a:lnTo>
                    <a:pt x="221" y="21"/>
                  </a:lnTo>
                  <a:lnTo>
                    <a:pt x="207" y="17"/>
                  </a:lnTo>
                  <a:lnTo>
                    <a:pt x="192" y="12"/>
                  </a:lnTo>
                  <a:lnTo>
                    <a:pt x="177" y="10"/>
                  </a:lnTo>
                  <a:lnTo>
                    <a:pt x="162" y="10"/>
                  </a:lnTo>
                  <a:lnTo>
                    <a:pt x="162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1576388" y="2859088"/>
              <a:ext cx="106363" cy="22225"/>
            </a:xfrm>
            <a:custGeom>
              <a:rect b="b" l="l" r="r" t="t"/>
              <a:pathLst>
                <a:path extrusionOk="0" h="29" w="135">
                  <a:moveTo>
                    <a:pt x="124" y="29"/>
                  </a:moveTo>
                  <a:lnTo>
                    <a:pt x="10" y="29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4" y="3"/>
                  </a:lnTo>
                  <a:lnTo>
                    <a:pt x="7" y="1"/>
                  </a:lnTo>
                  <a:lnTo>
                    <a:pt x="10" y="0"/>
                  </a:lnTo>
                  <a:lnTo>
                    <a:pt x="124" y="0"/>
                  </a:lnTo>
                  <a:lnTo>
                    <a:pt x="124" y="0"/>
                  </a:lnTo>
                  <a:lnTo>
                    <a:pt x="128" y="1"/>
                  </a:lnTo>
                  <a:lnTo>
                    <a:pt x="131" y="3"/>
                  </a:lnTo>
                  <a:lnTo>
                    <a:pt x="134" y="7"/>
                  </a:lnTo>
                  <a:lnTo>
                    <a:pt x="135" y="11"/>
                  </a:lnTo>
                  <a:lnTo>
                    <a:pt x="135" y="18"/>
                  </a:lnTo>
                  <a:lnTo>
                    <a:pt x="135" y="18"/>
                  </a:lnTo>
                  <a:lnTo>
                    <a:pt x="134" y="22"/>
                  </a:lnTo>
                  <a:lnTo>
                    <a:pt x="131" y="25"/>
                  </a:lnTo>
                  <a:lnTo>
                    <a:pt x="128" y="27"/>
                  </a:lnTo>
                  <a:lnTo>
                    <a:pt x="124" y="29"/>
                  </a:lnTo>
                  <a:lnTo>
                    <a:pt x="124" y="29"/>
                  </a:lnTo>
                  <a:close/>
                  <a:moveTo>
                    <a:pt x="10" y="9"/>
                  </a:moveTo>
                  <a:lnTo>
                    <a:pt x="10" y="9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24" y="19"/>
                  </a:lnTo>
                  <a:lnTo>
                    <a:pt x="124" y="19"/>
                  </a:lnTo>
                  <a:lnTo>
                    <a:pt x="126" y="19"/>
                  </a:lnTo>
                  <a:lnTo>
                    <a:pt x="126" y="18"/>
                  </a:lnTo>
                  <a:lnTo>
                    <a:pt x="126" y="11"/>
                  </a:lnTo>
                  <a:lnTo>
                    <a:pt x="126" y="11"/>
                  </a:lnTo>
                  <a:lnTo>
                    <a:pt x="126" y="10"/>
                  </a:lnTo>
                  <a:lnTo>
                    <a:pt x="124" y="9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1585913" y="2889251"/>
              <a:ext cx="85725" cy="22225"/>
            </a:xfrm>
            <a:custGeom>
              <a:rect b="b" l="l" r="r" t="t"/>
              <a:pathLst>
                <a:path extrusionOk="0" h="29" w="107">
                  <a:moveTo>
                    <a:pt x="97" y="29"/>
                  </a:moveTo>
                  <a:lnTo>
                    <a:pt x="10" y="29"/>
                  </a:lnTo>
                  <a:lnTo>
                    <a:pt x="10" y="29"/>
                  </a:lnTo>
                  <a:lnTo>
                    <a:pt x="6" y="29"/>
                  </a:lnTo>
                  <a:lnTo>
                    <a:pt x="2" y="26"/>
                  </a:lnTo>
                  <a:lnTo>
                    <a:pt x="1" y="23"/>
                  </a:lnTo>
                  <a:lnTo>
                    <a:pt x="0" y="1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1" y="7"/>
                  </a:lnTo>
                  <a:lnTo>
                    <a:pt x="2" y="3"/>
                  </a:lnTo>
                  <a:lnTo>
                    <a:pt x="6" y="1"/>
                  </a:lnTo>
                  <a:lnTo>
                    <a:pt x="10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101" y="1"/>
                  </a:lnTo>
                  <a:lnTo>
                    <a:pt x="105" y="3"/>
                  </a:lnTo>
                  <a:lnTo>
                    <a:pt x="107" y="7"/>
                  </a:lnTo>
                  <a:lnTo>
                    <a:pt x="107" y="11"/>
                  </a:lnTo>
                  <a:lnTo>
                    <a:pt x="107" y="18"/>
                  </a:lnTo>
                  <a:lnTo>
                    <a:pt x="107" y="18"/>
                  </a:lnTo>
                  <a:lnTo>
                    <a:pt x="107" y="23"/>
                  </a:lnTo>
                  <a:lnTo>
                    <a:pt x="105" y="26"/>
                  </a:lnTo>
                  <a:lnTo>
                    <a:pt x="101" y="29"/>
                  </a:lnTo>
                  <a:lnTo>
                    <a:pt x="97" y="29"/>
                  </a:lnTo>
                  <a:lnTo>
                    <a:pt x="97" y="29"/>
                  </a:lnTo>
                  <a:close/>
                  <a:moveTo>
                    <a:pt x="10" y="9"/>
                  </a:moveTo>
                  <a:lnTo>
                    <a:pt x="10" y="9"/>
                  </a:lnTo>
                  <a:lnTo>
                    <a:pt x="9" y="10"/>
                  </a:lnTo>
                  <a:lnTo>
                    <a:pt x="9" y="11"/>
                  </a:lnTo>
                  <a:lnTo>
                    <a:pt x="9" y="18"/>
                  </a:lnTo>
                  <a:lnTo>
                    <a:pt x="9" y="18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8" y="19"/>
                  </a:lnTo>
                  <a:lnTo>
                    <a:pt x="98" y="18"/>
                  </a:lnTo>
                  <a:lnTo>
                    <a:pt x="98" y="11"/>
                  </a:lnTo>
                  <a:lnTo>
                    <a:pt x="98" y="11"/>
                  </a:lnTo>
                  <a:lnTo>
                    <a:pt x="98" y="10"/>
                  </a:lnTo>
                  <a:lnTo>
                    <a:pt x="97" y="9"/>
                  </a:lnTo>
                  <a:lnTo>
                    <a:pt x="10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1597026" y="2919413"/>
              <a:ext cx="65088" cy="22225"/>
            </a:xfrm>
            <a:custGeom>
              <a:rect b="b" l="l" r="r" t="t"/>
              <a:pathLst>
                <a:path extrusionOk="0" h="28" w="80">
                  <a:moveTo>
                    <a:pt x="69" y="28"/>
                  </a:moveTo>
                  <a:lnTo>
                    <a:pt x="10" y="28"/>
                  </a:lnTo>
                  <a:lnTo>
                    <a:pt x="10" y="28"/>
                  </a:lnTo>
                  <a:lnTo>
                    <a:pt x="5" y="28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6"/>
                  </a:lnTo>
                  <a:lnTo>
                    <a:pt x="2" y="2"/>
                  </a:lnTo>
                  <a:lnTo>
                    <a:pt x="5" y="0"/>
                  </a:lnTo>
                  <a:lnTo>
                    <a:pt x="10" y="0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73" y="0"/>
                  </a:lnTo>
                  <a:lnTo>
                    <a:pt x="77" y="2"/>
                  </a:lnTo>
                  <a:lnTo>
                    <a:pt x="79" y="6"/>
                  </a:lnTo>
                  <a:lnTo>
                    <a:pt x="80" y="10"/>
                  </a:lnTo>
                  <a:lnTo>
                    <a:pt x="80" y="17"/>
                  </a:lnTo>
                  <a:lnTo>
                    <a:pt x="80" y="17"/>
                  </a:lnTo>
                  <a:lnTo>
                    <a:pt x="79" y="22"/>
                  </a:lnTo>
                  <a:lnTo>
                    <a:pt x="77" y="25"/>
                  </a:lnTo>
                  <a:lnTo>
                    <a:pt x="73" y="28"/>
                  </a:lnTo>
                  <a:lnTo>
                    <a:pt x="69" y="28"/>
                  </a:lnTo>
                  <a:lnTo>
                    <a:pt x="69" y="28"/>
                  </a:lnTo>
                  <a:close/>
                  <a:moveTo>
                    <a:pt x="10" y="8"/>
                  </a:moveTo>
                  <a:lnTo>
                    <a:pt x="10" y="8"/>
                  </a:lnTo>
                  <a:lnTo>
                    <a:pt x="9" y="9"/>
                  </a:lnTo>
                  <a:lnTo>
                    <a:pt x="8" y="10"/>
                  </a:lnTo>
                  <a:lnTo>
                    <a:pt x="8" y="17"/>
                  </a:lnTo>
                  <a:lnTo>
                    <a:pt x="8" y="17"/>
                  </a:lnTo>
                  <a:lnTo>
                    <a:pt x="9" y="18"/>
                  </a:lnTo>
                  <a:lnTo>
                    <a:pt x="10" y="20"/>
                  </a:lnTo>
                  <a:lnTo>
                    <a:pt x="69" y="20"/>
                  </a:lnTo>
                  <a:lnTo>
                    <a:pt x="69" y="20"/>
                  </a:lnTo>
                  <a:lnTo>
                    <a:pt x="70" y="18"/>
                  </a:lnTo>
                  <a:lnTo>
                    <a:pt x="71" y="17"/>
                  </a:lnTo>
                  <a:lnTo>
                    <a:pt x="71" y="10"/>
                  </a:lnTo>
                  <a:lnTo>
                    <a:pt x="71" y="10"/>
                  </a:lnTo>
                  <a:lnTo>
                    <a:pt x="70" y="9"/>
                  </a:lnTo>
                  <a:lnTo>
                    <a:pt x="69" y="8"/>
                  </a:lnTo>
                  <a:lnTo>
                    <a:pt x="1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1531938" y="2544763"/>
              <a:ext cx="79375" cy="104775"/>
            </a:xfrm>
            <a:custGeom>
              <a:rect b="b" l="l" r="r" t="t"/>
              <a:pathLst>
                <a:path extrusionOk="0" h="133" w="100">
                  <a:moveTo>
                    <a:pt x="4" y="133"/>
                  </a:moveTo>
                  <a:lnTo>
                    <a:pt x="4" y="133"/>
                  </a:lnTo>
                  <a:lnTo>
                    <a:pt x="3" y="133"/>
                  </a:lnTo>
                  <a:lnTo>
                    <a:pt x="2" y="132"/>
                  </a:lnTo>
                  <a:lnTo>
                    <a:pt x="1" y="129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1" y="113"/>
                  </a:lnTo>
                  <a:lnTo>
                    <a:pt x="3" y="100"/>
                  </a:lnTo>
                  <a:lnTo>
                    <a:pt x="7" y="86"/>
                  </a:lnTo>
                  <a:lnTo>
                    <a:pt x="11" y="73"/>
                  </a:lnTo>
                  <a:lnTo>
                    <a:pt x="17" y="62"/>
                  </a:lnTo>
                  <a:lnTo>
                    <a:pt x="23" y="51"/>
                  </a:lnTo>
                  <a:lnTo>
                    <a:pt x="30" y="42"/>
                  </a:lnTo>
                  <a:lnTo>
                    <a:pt x="38" y="34"/>
                  </a:lnTo>
                  <a:lnTo>
                    <a:pt x="45" y="26"/>
                  </a:lnTo>
                  <a:lnTo>
                    <a:pt x="53" y="19"/>
                  </a:lnTo>
                  <a:lnTo>
                    <a:pt x="61" y="14"/>
                  </a:lnTo>
                  <a:lnTo>
                    <a:pt x="69" y="10"/>
                  </a:lnTo>
                  <a:lnTo>
                    <a:pt x="76" y="5"/>
                  </a:lnTo>
                  <a:lnTo>
                    <a:pt x="84" y="3"/>
                  </a:lnTo>
                  <a:lnTo>
                    <a:pt x="90" y="2"/>
                  </a:lnTo>
                  <a:lnTo>
                    <a:pt x="95" y="0"/>
                  </a:lnTo>
                  <a:lnTo>
                    <a:pt x="95" y="0"/>
                  </a:lnTo>
                  <a:lnTo>
                    <a:pt x="97" y="2"/>
                  </a:lnTo>
                  <a:lnTo>
                    <a:pt x="99" y="3"/>
                  </a:lnTo>
                  <a:lnTo>
                    <a:pt x="100" y="4"/>
                  </a:lnTo>
                  <a:lnTo>
                    <a:pt x="100" y="5"/>
                  </a:lnTo>
                  <a:lnTo>
                    <a:pt x="100" y="5"/>
                  </a:lnTo>
                  <a:lnTo>
                    <a:pt x="100" y="7"/>
                  </a:lnTo>
                  <a:lnTo>
                    <a:pt x="99" y="8"/>
                  </a:lnTo>
                  <a:lnTo>
                    <a:pt x="97" y="10"/>
                  </a:lnTo>
                  <a:lnTo>
                    <a:pt x="95" y="10"/>
                  </a:lnTo>
                  <a:lnTo>
                    <a:pt x="95" y="10"/>
                  </a:lnTo>
                  <a:lnTo>
                    <a:pt x="91" y="11"/>
                  </a:lnTo>
                  <a:lnTo>
                    <a:pt x="85" y="12"/>
                  </a:lnTo>
                  <a:lnTo>
                    <a:pt x="72" y="18"/>
                  </a:lnTo>
                  <a:lnTo>
                    <a:pt x="59" y="27"/>
                  </a:lnTo>
                  <a:lnTo>
                    <a:pt x="52" y="33"/>
                  </a:lnTo>
                  <a:lnTo>
                    <a:pt x="44" y="40"/>
                  </a:lnTo>
                  <a:lnTo>
                    <a:pt x="37" y="48"/>
                  </a:lnTo>
                  <a:lnTo>
                    <a:pt x="31" y="57"/>
                  </a:lnTo>
                  <a:lnTo>
                    <a:pt x="25" y="66"/>
                  </a:lnTo>
                  <a:lnTo>
                    <a:pt x="19" y="76"/>
                  </a:lnTo>
                  <a:lnTo>
                    <a:pt x="16" y="88"/>
                  </a:lnTo>
                  <a:lnTo>
                    <a:pt x="12" y="101"/>
                  </a:lnTo>
                  <a:lnTo>
                    <a:pt x="10" y="115"/>
                  </a:lnTo>
                  <a:lnTo>
                    <a:pt x="9" y="128"/>
                  </a:lnTo>
                  <a:lnTo>
                    <a:pt x="9" y="128"/>
                  </a:lnTo>
                  <a:lnTo>
                    <a:pt x="9" y="129"/>
                  </a:lnTo>
                  <a:lnTo>
                    <a:pt x="8" y="132"/>
                  </a:lnTo>
                  <a:lnTo>
                    <a:pt x="7" y="133"/>
                  </a:lnTo>
                  <a:lnTo>
                    <a:pt x="4" y="133"/>
                  </a:lnTo>
                  <a:lnTo>
                    <a:pt x="4" y="1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4"/>
          <p:cNvGrpSpPr/>
          <p:nvPr/>
        </p:nvGrpSpPr>
        <p:grpSpPr>
          <a:xfrm>
            <a:off x="2738438" y="2649092"/>
            <a:ext cx="544513" cy="441325"/>
            <a:chOff x="2738438" y="2505076"/>
            <a:chExt cx="544513" cy="441325"/>
          </a:xfrm>
        </p:grpSpPr>
        <p:sp>
          <p:nvSpPr>
            <p:cNvPr id="104" name="Google Shape;104;p4"/>
            <p:cNvSpPr/>
            <p:nvPr/>
          </p:nvSpPr>
          <p:spPr>
            <a:xfrm>
              <a:off x="2738438" y="2505076"/>
              <a:ext cx="409575" cy="393700"/>
            </a:xfrm>
            <a:custGeom>
              <a:rect b="b" l="l" r="r" t="t"/>
              <a:pathLst>
                <a:path extrusionOk="0" h="495" w="517">
                  <a:moveTo>
                    <a:pt x="171" y="495"/>
                  </a:moveTo>
                  <a:lnTo>
                    <a:pt x="171" y="495"/>
                  </a:lnTo>
                  <a:lnTo>
                    <a:pt x="169" y="494"/>
                  </a:lnTo>
                  <a:lnTo>
                    <a:pt x="90" y="448"/>
                  </a:lnTo>
                  <a:lnTo>
                    <a:pt x="90" y="448"/>
                  </a:lnTo>
                  <a:lnTo>
                    <a:pt x="89" y="447"/>
                  </a:lnTo>
                  <a:lnTo>
                    <a:pt x="87" y="443"/>
                  </a:lnTo>
                  <a:lnTo>
                    <a:pt x="95" y="374"/>
                  </a:lnTo>
                  <a:lnTo>
                    <a:pt x="68" y="326"/>
                  </a:lnTo>
                  <a:lnTo>
                    <a:pt x="3" y="298"/>
                  </a:lnTo>
                  <a:lnTo>
                    <a:pt x="3" y="298"/>
                  </a:lnTo>
                  <a:lnTo>
                    <a:pt x="1" y="296"/>
                  </a:lnTo>
                  <a:lnTo>
                    <a:pt x="1" y="294"/>
                  </a:lnTo>
                  <a:lnTo>
                    <a:pt x="0" y="203"/>
                  </a:lnTo>
                  <a:lnTo>
                    <a:pt x="0" y="203"/>
                  </a:lnTo>
                  <a:lnTo>
                    <a:pt x="1" y="199"/>
                  </a:lnTo>
                  <a:lnTo>
                    <a:pt x="3" y="197"/>
                  </a:lnTo>
                  <a:lnTo>
                    <a:pt x="68" y="169"/>
                  </a:lnTo>
                  <a:lnTo>
                    <a:pt x="95" y="121"/>
                  </a:lnTo>
                  <a:lnTo>
                    <a:pt x="87" y="52"/>
                  </a:lnTo>
                  <a:lnTo>
                    <a:pt x="87" y="52"/>
                  </a:lnTo>
                  <a:lnTo>
                    <a:pt x="87" y="49"/>
                  </a:lnTo>
                  <a:lnTo>
                    <a:pt x="90" y="47"/>
                  </a:lnTo>
                  <a:lnTo>
                    <a:pt x="169" y="1"/>
                  </a:lnTo>
                  <a:lnTo>
                    <a:pt x="169" y="1"/>
                  </a:lnTo>
                  <a:lnTo>
                    <a:pt x="171" y="1"/>
                  </a:lnTo>
                  <a:lnTo>
                    <a:pt x="175" y="1"/>
                  </a:lnTo>
                  <a:lnTo>
                    <a:pt x="231" y="43"/>
                  </a:lnTo>
                  <a:lnTo>
                    <a:pt x="287" y="43"/>
                  </a:lnTo>
                  <a:lnTo>
                    <a:pt x="342" y="1"/>
                  </a:lnTo>
                  <a:lnTo>
                    <a:pt x="342" y="1"/>
                  </a:lnTo>
                  <a:lnTo>
                    <a:pt x="345" y="0"/>
                  </a:lnTo>
                  <a:lnTo>
                    <a:pt x="348" y="1"/>
                  </a:lnTo>
                  <a:lnTo>
                    <a:pt x="427" y="47"/>
                  </a:lnTo>
                  <a:lnTo>
                    <a:pt x="427" y="47"/>
                  </a:lnTo>
                  <a:lnTo>
                    <a:pt x="429" y="48"/>
                  </a:lnTo>
                  <a:lnTo>
                    <a:pt x="429" y="52"/>
                  </a:lnTo>
                  <a:lnTo>
                    <a:pt x="423" y="121"/>
                  </a:lnTo>
                  <a:lnTo>
                    <a:pt x="450" y="169"/>
                  </a:lnTo>
                  <a:lnTo>
                    <a:pt x="514" y="197"/>
                  </a:lnTo>
                  <a:lnTo>
                    <a:pt x="514" y="197"/>
                  </a:lnTo>
                  <a:lnTo>
                    <a:pt x="516" y="199"/>
                  </a:lnTo>
                  <a:lnTo>
                    <a:pt x="517" y="202"/>
                  </a:lnTo>
                  <a:lnTo>
                    <a:pt x="517" y="293"/>
                  </a:lnTo>
                  <a:lnTo>
                    <a:pt x="517" y="293"/>
                  </a:lnTo>
                  <a:lnTo>
                    <a:pt x="516" y="296"/>
                  </a:lnTo>
                  <a:lnTo>
                    <a:pt x="514" y="298"/>
                  </a:lnTo>
                  <a:lnTo>
                    <a:pt x="450" y="326"/>
                  </a:lnTo>
                  <a:lnTo>
                    <a:pt x="423" y="374"/>
                  </a:lnTo>
                  <a:lnTo>
                    <a:pt x="429" y="443"/>
                  </a:lnTo>
                  <a:lnTo>
                    <a:pt x="429" y="443"/>
                  </a:lnTo>
                  <a:lnTo>
                    <a:pt x="429" y="446"/>
                  </a:lnTo>
                  <a:lnTo>
                    <a:pt x="427" y="448"/>
                  </a:lnTo>
                  <a:lnTo>
                    <a:pt x="349" y="494"/>
                  </a:lnTo>
                  <a:lnTo>
                    <a:pt x="349" y="494"/>
                  </a:lnTo>
                  <a:lnTo>
                    <a:pt x="345" y="494"/>
                  </a:lnTo>
                  <a:lnTo>
                    <a:pt x="343" y="494"/>
                  </a:lnTo>
                  <a:lnTo>
                    <a:pt x="287" y="453"/>
                  </a:lnTo>
                  <a:lnTo>
                    <a:pt x="231" y="453"/>
                  </a:lnTo>
                  <a:lnTo>
                    <a:pt x="175" y="494"/>
                  </a:lnTo>
                  <a:lnTo>
                    <a:pt x="175" y="494"/>
                  </a:lnTo>
                  <a:lnTo>
                    <a:pt x="171" y="495"/>
                  </a:lnTo>
                  <a:lnTo>
                    <a:pt x="171" y="495"/>
                  </a:lnTo>
                  <a:close/>
                  <a:moveTo>
                    <a:pt x="99" y="441"/>
                  </a:moveTo>
                  <a:lnTo>
                    <a:pt x="171" y="484"/>
                  </a:lnTo>
                  <a:lnTo>
                    <a:pt x="227" y="443"/>
                  </a:lnTo>
                  <a:lnTo>
                    <a:pt x="227" y="443"/>
                  </a:lnTo>
                  <a:lnTo>
                    <a:pt x="229" y="442"/>
                  </a:lnTo>
                  <a:lnTo>
                    <a:pt x="288" y="442"/>
                  </a:lnTo>
                  <a:lnTo>
                    <a:pt x="288" y="442"/>
                  </a:lnTo>
                  <a:lnTo>
                    <a:pt x="288" y="442"/>
                  </a:lnTo>
                  <a:lnTo>
                    <a:pt x="288" y="442"/>
                  </a:lnTo>
                  <a:lnTo>
                    <a:pt x="291" y="443"/>
                  </a:lnTo>
                  <a:lnTo>
                    <a:pt x="347" y="483"/>
                  </a:lnTo>
                  <a:lnTo>
                    <a:pt x="419" y="441"/>
                  </a:lnTo>
                  <a:lnTo>
                    <a:pt x="412" y="373"/>
                  </a:lnTo>
                  <a:lnTo>
                    <a:pt x="412" y="373"/>
                  </a:lnTo>
                  <a:lnTo>
                    <a:pt x="412" y="370"/>
                  </a:lnTo>
                  <a:lnTo>
                    <a:pt x="442" y="319"/>
                  </a:lnTo>
                  <a:lnTo>
                    <a:pt x="442" y="319"/>
                  </a:lnTo>
                  <a:lnTo>
                    <a:pt x="444" y="317"/>
                  </a:lnTo>
                  <a:lnTo>
                    <a:pt x="507" y="289"/>
                  </a:lnTo>
                  <a:lnTo>
                    <a:pt x="507" y="205"/>
                  </a:lnTo>
                  <a:lnTo>
                    <a:pt x="444" y="178"/>
                  </a:lnTo>
                  <a:lnTo>
                    <a:pt x="444" y="178"/>
                  </a:lnTo>
                  <a:lnTo>
                    <a:pt x="442" y="176"/>
                  </a:lnTo>
                  <a:lnTo>
                    <a:pt x="412" y="124"/>
                  </a:lnTo>
                  <a:lnTo>
                    <a:pt x="412" y="124"/>
                  </a:lnTo>
                  <a:lnTo>
                    <a:pt x="411" y="122"/>
                  </a:lnTo>
                  <a:lnTo>
                    <a:pt x="419" y="54"/>
                  </a:lnTo>
                  <a:lnTo>
                    <a:pt x="345" y="11"/>
                  </a:lnTo>
                  <a:lnTo>
                    <a:pt x="291" y="52"/>
                  </a:lnTo>
                  <a:lnTo>
                    <a:pt x="291" y="52"/>
                  </a:lnTo>
                  <a:lnTo>
                    <a:pt x="288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29" y="53"/>
                  </a:lnTo>
                  <a:lnTo>
                    <a:pt x="226" y="52"/>
                  </a:lnTo>
                  <a:lnTo>
                    <a:pt x="171" y="13"/>
                  </a:lnTo>
                  <a:lnTo>
                    <a:pt x="98" y="54"/>
                  </a:lnTo>
                  <a:lnTo>
                    <a:pt x="106" y="122"/>
                  </a:lnTo>
                  <a:lnTo>
                    <a:pt x="106" y="122"/>
                  </a:lnTo>
                  <a:lnTo>
                    <a:pt x="105" y="125"/>
                  </a:lnTo>
                  <a:lnTo>
                    <a:pt x="76" y="176"/>
                  </a:lnTo>
                  <a:lnTo>
                    <a:pt x="76" y="176"/>
                  </a:lnTo>
                  <a:lnTo>
                    <a:pt x="74" y="178"/>
                  </a:lnTo>
                  <a:lnTo>
                    <a:pt x="11" y="206"/>
                  </a:lnTo>
                  <a:lnTo>
                    <a:pt x="11" y="290"/>
                  </a:lnTo>
                  <a:lnTo>
                    <a:pt x="74" y="317"/>
                  </a:lnTo>
                  <a:lnTo>
                    <a:pt x="74" y="317"/>
                  </a:lnTo>
                  <a:lnTo>
                    <a:pt x="76" y="319"/>
                  </a:lnTo>
                  <a:lnTo>
                    <a:pt x="105" y="371"/>
                  </a:lnTo>
                  <a:lnTo>
                    <a:pt x="105" y="371"/>
                  </a:lnTo>
                  <a:lnTo>
                    <a:pt x="106" y="373"/>
                  </a:lnTo>
                  <a:lnTo>
                    <a:pt x="99" y="441"/>
                  </a:lnTo>
                  <a:close/>
                  <a:moveTo>
                    <a:pt x="259" y="362"/>
                  </a:moveTo>
                  <a:lnTo>
                    <a:pt x="259" y="362"/>
                  </a:lnTo>
                  <a:lnTo>
                    <a:pt x="247" y="362"/>
                  </a:lnTo>
                  <a:lnTo>
                    <a:pt x="236" y="361"/>
                  </a:lnTo>
                  <a:lnTo>
                    <a:pt x="226" y="357"/>
                  </a:lnTo>
                  <a:lnTo>
                    <a:pt x="215" y="354"/>
                  </a:lnTo>
                  <a:lnTo>
                    <a:pt x="205" y="349"/>
                  </a:lnTo>
                  <a:lnTo>
                    <a:pt x="196" y="343"/>
                  </a:lnTo>
                  <a:lnTo>
                    <a:pt x="186" y="336"/>
                  </a:lnTo>
                  <a:lnTo>
                    <a:pt x="177" y="328"/>
                  </a:lnTo>
                  <a:lnTo>
                    <a:pt x="177" y="328"/>
                  </a:lnTo>
                  <a:lnTo>
                    <a:pt x="170" y="320"/>
                  </a:lnTo>
                  <a:lnTo>
                    <a:pt x="163" y="311"/>
                  </a:lnTo>
                  <a:lnTo>
                    <a:pt x="158" y="302"/>
                  </a:lnTo>
                  <a:lnTo>
                    <a:pt x="153" y="291"/>
                  </a:lnTo>
                  <a:lnTo>
                    <a:pt x="148" y="281"/>
                  </a:lnTo>
                  <a:lnTo>
                    <a:pt x="146" y="271"/>
                  </a:lnTo>
                  <a:lnTo>
                    <a:pt x="145" y="259"/>
                  </a:lnTo>
                  <a:lnTo>
                    <a:pt x="144" y="248"/>
                  </a:lnTo>
                  <a:lnTo>
                    <a:pt x="144" y="248"/>
                  </a:lnTo>
                  <a:lnTo>
                    <a:pt x="145" y="236"/>
                  </a:lnTo>
                  <a:lnTo>
                    <a:pt x="146" y="225"/>
                  </a:lnTo>
                  <a:lnTo>
                    <a:pt x="148" y="214"/>
                  </a:lnTo>
                  <a:lnTo>
                    <a:pt x="153" y="204"/>
                  </a:lnTo>
                  <a:lnTo>
                    <a:pt x="158" y="193"/>
                  </a:lnTo>
                  <a:lnTo>
                    <a:pt x="163" y="184"/>
                  </a:lnTo>
                  <a:lnTo>
                    <a:pt x="170" y="175"/>
                  </a:lnTo>
                  <a:lnTo>
                    <a:pt x="177" y="167"/>
                  </a:lnTo>
                  <a:lnTo>
                    <a:pt x="177" y="167"/>
                  </a:lnTo>
                  <a:lnTo>
                    <a:pt x="186" y="159"/>
                  </a:lnTo>
                  <a:lnTo>
                    <a:pt x="196" y="152"/>
                  </a:lnTo>
                  <a:lnTo>
                    <a:pt x="205" y="146"/>
                  </a:lnTo>
                  <a:lnTo>
                    <a:pt x="215" y="142"/>
                  </a:lnTo>
                  <a:lnTo>
                    <a:pt x="226" y="138"/>
                  </a:lnTo>
                  <a:lnTo>
                    <a:pt x="236" y="135"/>
                  </a:lnTo>
                  <a:lnTo>
                    <a:pt x="247" y="134"/>
                  </a:lnTo>
                  <a:lnTo>
                    <a:pt x="259" y="134"/>
                  </a:lnTo>
                  <a:lnTo>
                    <a:pt x="259" y="134"/>
                  </a:lnTo>
                  <a:lnTo>
                    <a:pt x="271" y="134"/>
                  </a:lnTo>
                  <a:lnTo>
                    <a:pt x="282" y="136"/>
                  </a:lnTo>
                  <a:lnTo>
                    <a:pt x="292" y="138"/>
                  </a:lnTo>
                  <a:lnTo>
                    <a:pt x="303" y="142"/>
                  </a:lnTo>
                  <a:lnTo>
                    <a:pt x="313" y="147"/>
                  </a:lnTo>
                  <a:lnTo>
                    <a:pt x="322" y="153"/>
                  </a:lnTo>
                  <a:lnTo>
                    <a:pt x="332" y="159"/>
                  </a:lnTo>
                  <a:lnTo>
                    <a:pt x="340" y="167"/>
                  </a:lnTo>
                  <a:lnTo>
                    <a:pt x="347" y="175"/>
                  </a:lnTo>
                  <a:lnTo>
                    <a:pt x="353" y="183"/>
                  </a:lnTo>
                  <a:lnTo>
                    <a:pt x="359" y="193"/>
                  </a:lnTo>
                  <a:lnTo>
                    <a:pt x="364" y="203"/>
                  </a:lnTo>
                  <a:lnTo>
                    <a:pt x="368" y="213"/>
                  </a:lnTo>
                  <a:lnTo>
                    <a:pt x="371" y="225"/>
                  </a:lnTo>
                  <a:lnTo>
                    <a:pt x="373" y="236"/>
                  </a:lnTo>
                  <a:lnTo>
                    <a:pt x="373" y="248"/>
                  </a:lnTo>
                  <a:lnTo>
                    <a:pt x="373" y="248"/>
                  </a:lnTo>
                  <a:lnTo>
                    <a:pt x="373" y="259"/>
                  </a:lnTo>
                  <a:lnTo>
                    <a:pt x="371" y="271"/>
                  </a:lnTo>
                  <a:lnTo>
                    <a:pt x="368" y="282"/>
                  </a:lnTo>
                  <a:lnTo>
                    <a:pt x="364" y="293"/>
                  </a:lnTo>
                  <a:lnTo>
                    <a:pt x="359" y="302"/>
                  </a:lnTo>
                  <a:lnTo>
                    <a:pt x="353" y="312"/>
                  </a:lnTo>
                  <a:lnTo>
                    <a:pt x="347" y="320"/>
                  </a:lnTo>
                  <a:lnTo>
                    <a:pt x="340" y="328"/>
                  </a:lnTo>
                  <a:lnTo>
                    <a:pt x="332" y="336"/>
                  </a:lnTo>
                  <a:lnTo>
                    <a:pt x="322" y="342"/>
                  </a:lnTo>
                  <a:lnTo>
                    <a:pt x="313" y="348"/>
                  </a:lnTo>
                  <a:lnTo>
                    <a:pt x="303" y="354"/>
                  </a:lnTo>
                  <a:lnTo>
                    <a:pt x="292" y="357"/>
                  </a:lnTo>
                  <a:lnTo>
                    <a:pt x="282" y="359"/>
                  </a:lnTo>
                  <a:lnTo>
                    <a:pt x="271" y="362"/>
                  </a:lnTo>
                  <a:lnTo>
                    <a:pt x="259" y="362"/>
                  </a:lnTo>
                  <a:lnTo>
                    <a:pt x="259" y="362"/>
                  </a:lnTo>
                  <a:close/>
                  <a:moveTo>
                    <a:pt x="259" y="144"/>
                  </a:moveTo>
                  <a:lnTo>
                    <a:pt x="259" y="144"/>
                  </a:lnTo>
                  <a:lnTo>
                    <a:pt x="249" y="144"/>
                  </a:lnTo>
                  <a:lnTo>
                    <a:pt x="238" y="145"/>
                  </a:lnTo>
                  <a:lnTo>
                    <a:pt x="228" y="149"/>
                  </a:lnTo>
                  <a:lnTo>
                    <a:pt x="219" y="152"/>
                  </a:lnTo>
                  <a:lnTo>
                    <a:pt x="209" y="155"/>
                  </a:lnTo>
                  <a:lnTo>
                    <a:pt x="201" y="161"/>
                  </a:lnTo>
                  <a:lnTo>
                    <a:pt x="192" y="167"/>
                  </a:lnTo>
                  <a:lnTo>
                    <a:pt x="185" y="174"/>
                  </a:lnTo>
                  <a:lnTo>
                    <a:pt x="185" y="174"/>
                  </a:lnTo>
                  <a:lnTo>
                    <a:pt x="178" y="182"/>
                  </a:lnTo>
                  <a:lnTo>
                    <a:pt x="173" y="190"/>
                  </a:lnTo>
                  <a:lnTo>
                    <a:pt x="167" y="198"/>
                  </a:lnTo>
                  <a:lnTo>
                    <a:pt x="162" y="207"/>
                  </a:lnTo>
                  <a:lnTo>
                    <a:pt x="159" y="218"/>
                  </a:lnTo>
                  <a:lnTo>
                    <a:pt x="157" y="227"/>
                  </a:lnTo>
                  <a:lnTo>
                    <a:pt x="155" y="237"/>
                  </a:lnTo>
                  <a:lnTo>
                    <a:pt x="154" y="248"/>
                  </a:lnTo>
                  <a:lnTo>
                    <a:pt x="154" y="248"/>
                  </a:lnTo>
                  <a:lnTo>
                    <a:pt x="155" y="258"/>
                  </a:lnTo>
                  <a:lnTo>
                    <a:pt x="157" y="268"/>
                  </a:lnTo>
                  <a:lnTo>
                    <a:pt x="159" y="278"/>
                  </a:lnTo>
                  <a:lnTo>
                    <a:pt x="162" y="288"/>
                  </a:lnTo>
                  <a:lnTo>
                    <a:pt x="167" y="297"/>
                  </a:lnTo>
                  <a:lnTo>
                    <a:pt x="173" y="305"/>
                  </a:lnTo>
                  <a:lnTo>
                    <a:pt x="178" y="313"/>
                  </a:lnTo>
                  <a:lnTo>
                    <a:pt x="185" y="321"/>
                  </a:lnTo>
                  <a:lnTo>
                    <a:pt x="185" y="321"/>
                  </a:lnTo>
                  <a:lnTo>
                    <a:pt x="192" y="328"/>
                  </a:lnTo>
                  <a:lnTo>
                    <a:pt x="201" y="334"/>
                  </a:lnTo>
                  <a:lnTo>
                    <a:pt x="209" y="340"/>
                  </a:lnTo>
                  <a:lnTo>
                    <a:pt x="219" y="343"/>
                  </a:lnTo>
                  <a:lnTo>
                    <a:pt x="228" y="347"/>
                  </a:lnTo>
                  <a:lnTo>
                    <a:pt x="238" y="350"/>
                  </a:lnTo>
                  <a:lnTo>
                    <a:pt x="249" y="351"/>
                  </a:lnTo>
                  <a:lnTo>
                    <a:pt x="259" y="351"/>
                  </a:lnTo>
                  <a:lnTo>
                    <a:pt x="259" y="351"/>
                  </a:lnTo>
                  <a:lnTo>
                    <a:pt x="269" y="351"/>
                  </a:lnTo>
                  <a:lnTo>
                    <a:pt x="280" y="349"/>
                  </a:lnTo>
                  <a:lnTo>
                    <a:pt x="290" y="347"/>
                  </a:lnTo>
                  <a:lnTo>
                    <a:pt x="299" y="343"/>
                  </a:lnTo>
                  <a:lnTo>
                    <a:pt x="309" y="339"/>
                  </a:lnTo>
                  <a:lnTo>
                    <a:pt x="317" y="334"/>
                  </a:lnTo>
                  <a:lnTo>
                    <a:pt x="325" y="328"/>
                  </a:lnTo>
                  <a:lnTo>
                    <a:pt x="333" y="321"/>
                  </a:lnTo>
                  <a:lnTo>
                    <a:pt x="338" y="313"/>
                  </a:lnTo>
                  <a:lnTo>
                    <a:pt x="345" y="305"/>
                  </a:lnTo>
                  <a:lnTo>
                    <a:pt x="350" y="297"/>
                  </a:lnTo>
                  <a:lnTo>
                    <a:pt x="355" y="288"/>
                  </a:lnTo>
                  <a:lnTo>
                    <a:pt x="358" y="279"/>
                  </a:lnTo>
                  <a:lnTo>
                    <a:pt x="360" y="268"/>
                  </a:lnTo>
                  <a:lnTo>
                    <a:pt x="363" y="258"/>
                  </a:lnTo>
                  <a:lnTo>
                    <a:pt x="363" y="248"/>
                  </a:lnTo>
                  <a:lnTo>
                    <a:pt x="363" y="248"/>
                  </a:lnTo>
                  <a:lnTo>
                    <a:pt x="363" y="237"/>
                  </a:lnTo>
                  <a:lnTo>
                    <a:pt x="360" y="227"/>
                  </a:lnTo>
                  <a:lnTo>
                    <a:pt x="358" y="217"/>
                  </a:lnTo>
                  <a:lnTo>
                    <a:pt x="355" y="207"/>
                  </a:lnTo>
                  <a:lnTo>
                    <a:pt x="350" y="198"/>
                  </a:lnTo>
                  <a:lnTo>
                    <a:pt x="345" y="190"/>
                  </a:lnTo>
                  <a:lnTo>
                    <a:pt x="338" y="182"/>
                  </a:lnTo>
                  <a:lnTo>
                    <a:pt x="333" y="174"/>
                  </a:lnTo>
                  <a:lnTo>
                    <a:pt x="325" y="167"/>
                  </a:lnTo>
                  <a:lnTo>
                    <a:pt x="317" y="161"/>
                  </a:lnTo>
                  <a:lnTo>
                    <a:pt x="309" y="157"/>
                  </a:lnTo>
                  <a:lnTo>
                    <a:pt x="299" y="152"/>
                  </a:lnTo>
                  <a:lnTo>
                    <a:pt x="290" y="149"/>
                  </a:lnTo>
                  <a:lnTo>
                    <a:pt x="280" y="146"/>
                  </a:lnTo>
                  <a:lnTo>
                    <a:pt x="269" y="144"/>
                  </a:lnTo>
                  <a:lnTo>
                    <a:pt x="259" y="144"/>
                  </a:lnTo>
                  <a:lnTo>
                    <a:pt x="259" y="1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3087688" y="2743201"/>
              <a:ext cx="195263" cy="203200"/>
            </a:xfrm>
            <a:custGeom>
              <a:rect b="b" l="l" r="r" t="t"/>
              <a:pathLst>
                <a:path extrusionOk="0" h="256" w="245">
                  <a:moveTo>
                    <a:pt x="102" y="256"/>
                  </a:moveTo>
                  <a:lnTo>
                    <a:pt x="102" y="256"/>
                  </a:lnTo>
                  <a:lnTo>
                    <a:pt x="99" y="255"/>
                  </a:lnTo>
                  <a:lnTo>
                    <a:pt x="98" y="253"/>
                  </a:lnTo>
                  <a:lnTo>
                    <a:pt x="84" y="223"/>
                  </a:lnTo>
                  <a:lnTo>
                    <a:pt x="62" y="211"/>
                  </a:lnTo>
                  <a:lnTo>
                    <a:pt x="30" y="215"/>
                  </a:lnTo>
                  <a:lnTo>
                    <a:pt x="30" y="215"/>
                  </a:lnTo>
                  <a:lnTo>
                    <a:pt x="26" y="215"/>
                  </a:lnTo>
                  <a:lnTo>
                    <a:pt x="24" y="212"/>
                  </a:lnTo>
                  <a:lnTo>
                    <a:pt x="1" y="174"/>
                  </a:lnTo>
                  <a:lnTo>
                    <a:pt x="1" y="174"/>
                  </a:lnTo>
                  <a:lnTo>
                    <a:pt x="1" y="172"/>
                  </a:lnTo>
                  <a:lnTo>
                    <a:pt x="2" y="169"/>
                  </a:lnTo>
                  <a:lnTo>
                    <a:pt x="21" y="142"/>
                  </a:lnTo>
                  <a:lnTo>
                    <a:pt x="21" y="117"/>
                  </a:lnTo>
                  <a:lnTo>
                    <a:pt x="1" y="91"/>
                  </a:lnTo>
                  <a:lnTo>
                    <a:pt x="1" y="91"/>
                  </a:lnTo>
                  <a:lnTo>
                    <a:pt x="0" y="88"/>
                  </a:lnTo>
                  <a:lnTo>
                    <a:pt x="0" y="86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60" y="47"/>
                  </a:lnTo>
                  <a:lnTo>
                    <a:pt x="81" y="3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6" y="2"/>
                  </a:lnTo>
                  <a:lnTo>
                    <a:pt x="98" y="0"/>
                  </a:lnTo>
                  <a:lnTo>
                    <a:pt x="143" y="0"/>
                  </a:lnTo>
                  <a:lnTo>
                    <a:pt x="143" y="0"/>
                  </a:lnTo>
                  <a:lnTo>
                    <a:pt x="145" y="0"/>
                  </a:lnTo>
                  <a:lnTo>
                    <a:pt x="147" y="3"/>
                  </a:lnTo>
                  <a:lnTo>
                    <a:pt x="161" y="33"/>
                  </a:lnTo>
                  <a:lnTo>
                    <a:pt x="183" y="45"/>
                  </a:lnTo>
                  <a:lnTo>
                    <a:pt x="215" y="41"/>
                  </a:lnTo>
                  <a:lnTo>
                    <a:pt x="215" y="41"/>
                  </a:lnTo>
                  <a:lnTo>
                    <a:pt x="219" y="42"/>
                  </a:lnTo>
                  <a:lnTo>
                    <a:pt x="221" y="43"/>
                  </a:lnTo>
                  <a:lnTo>
                    <a:pt x="243" y="81"/>
                  </a:lnTo>
                  <a:lnTo>
                    <a:pt x="243" y="81"/>
                  </a:lnTo>
                  <a:lnTo>
                    <a:pt x="244" y="85"/>
                  </a:lnTo>
                  <a:lnTo>
                    <a:pt x="243" y="87"/>
                  </a:lnTo>
                  <a:lnTo>
                    <a:pt x="225" y="115"/>
                  </a:lnTo>
                  <a:lnTo>
                    <a:pt x="225" y="139"/>
                  </a:lnTo>
                  <a:lnTo>
                    <a:pt x="244" y="165"/>
                  </a:lnTo>
                  <a:lnTo>
                    <a:pt x="244" y="165"/>
                  </a:lnTo>
                  <a:lnTo>
                    <a:pt x="245" y="168"/>
                  </a:lnTo>
                  <a:lnTo>
                    <a:pt x="244" y="171"/>
                  </a:lnTo>
                  <a:lnTo>
                    <a:pt x="223" y="209"/>
                  </a:lnTo>
                  <a:lnTo>
                    <a:pt x="223" y="209"/>
                  </a:lnTo>
                  <a:lnTo>
                    <a:pt x="221" y="211"/>
                  </a:lnTo>
                  <a:lnTo>
                    <a:pt x="218" y="212"/>
                  </a:lnTo>
                  <a:lnTo>
                    <a:pt x="185" y="209"/>
                  </a:lnTo>
                  <a:lnTo>
                    <a:pt x="163" y="222"/>
                  </a:lnTo>
                  <a:lnTo>
                    <a:pt x="151" y="252"/>
                  </a:lnTo>
                  <a:lnTo>
                    <a:pt x="151" y="252"/>
                  </a:lnTo>
                  <a:lnTo>
                    <a:pt x="150" y="255"/>
                  </a:lnTo>
                  <a:lnTo>
                    <a:pt x="146" y="255"/>
                  </a:lnTo>
                  <a:lnTo>
                    <a:pt x="102" y="256"/>
                  </a:lnTo>
                  <a:lnTo>
                    <a:pt x="102" y="256"/>
                  </a:lnTo>
                  <a:lnTo>
                    <a:pt x="102" y="256"/>
                  </a:lnTo>
                  <a:lnTo>
                    <a:pt x="102" y="256"/>
                  </a:lnTo>
                  <a:close/>
                  <a:moveTo>
                    <a:pt x="63" y="200"/>
                  </a:moveTo>
                  <a:lnTo>
                    <a:pt x="63" y="200"/>
                  </a:lnTo>
                  <a:lnTo>
                    <a:pt x="66" y="201"/>
                  </a:lnTo>
                  <a:lnTo>
                    <a:pt x="91" y="215"/>
                  </a:lnTo>
                  <a:lnTo>
                    <a:pt x="91" y="215"/>
                  </a:lnTo>
                  <a:lnTo>
                    <a:pt x="93" y="217"/>
                  </a:lnTo>
                  <a:lnTo>
                    <a:pt x="106" y="246"/>
                  </a:lnTo>
                  <a:lnTo>
                    <a:pt x="143" y="245"/>
                  </a:lnTo>
                  <a:lnTo>
                    <a:pt x="155" y="216"/>
                  </a:lnTo>
                  <a:lnTo>
                    <a:pt x="155" y="216"/>
                  </a:lnTo>
                  <a:lnTo>
                    <a:pt x="157" y="214"/>
                  </a:lnTo>
                  <a:lnTo>
                    <a:pt x="182" y="199"/>
                  </a:lnTo>
                  <a:lnTo>
                    <a:pt x="182" y="199"/>
                  </a:lnTo>
                  <a:lnTo>
                    <a:pt x="184" y="199"/>
                  </a:lnTo>
                  <a:lnTo>
                    <a:pt x="215" y="201"/>
                  </a:lnTo>
                  <a:lnTo>
                    <a:pt x="234" y="169"/>
                  </a:lnTo>
                  <a:lnTo>
                    <a:pt x="215" y="144"/>
                  </a:lnTo>
                  <a:lnTo>
                    <a:pt x="215" y="144"/>
                  </a:lnTo>
                  <a:lnTo>
                    <a:pt x="214" y="141"/>
                  </a:lnTo>
                  <a:lnTo>
                    <a:pt x="213" y="112"/>
                  </a:lnTo>
                  <a:lnTo>
                    <a:pt x="213" y="112"/>
                  </a:lnTo>
                  <a:lnTo>
                    <a:pt x="214" y="109"/>
                  </a:lnTo>
                  <a:lnTo>
                    <a:pt x="233" y="83"/>
                  </a:lnTo>
                  <a:lnTo>
                    <a:pt x="213" y="52"/>
                  </a:lnTo>
                  <a:lnTo>
                    <a:pt x="182" y="56"/>
                  </a:lnTo>
                  <a:lnTo>
                    <a:pt x="182" y="56"/>
                  </a:lnTo>
                  <a:lnTo>
                    <a:pt x="180" y="56"/>
                  </a:lnTo>
                  <a:lnTo>
                    <a:pt x="154" y="42"/>
                  </a:lnTo>
                  <a:lnTo>
                    <a:pt x="154" y="42"/>
                  </a:lnTo>
                  <a:lnTo>
                    <a:pt x="152" y="38"/>
                  </a:lnTo>
                  <a:lnTo>
                    <a:pt x="139" y="11"/>
                  </a:lnTo>
                  <a:lnTo>
                    <a:pt x="102" y="11"/>
                  </a:lnTo>
                  <a:lnTo>
                    <a:pt x="90" y="40"/>
                  </a:lnTo>
                  <a:lnTo>
                    <a:pt x="90" y="40"/>
                  </a:lnTo>
                  <a:lnTo>
                    <a:pt x="87" y="42"/>
                  </a:lnTo>
                  <a:lnTo>
                    <a:pt x="63" y="57"/>
                  </a:lnTo>
                  <a:lnTo>
                    <a:pt x="63" y="57"/>
                  </a:lnTo>
                  <a:lnTo>
                    <a:pt x="60" y="58"/>
                  </a:lnTo>
                  <a:lnTo>
                    <a:pt x="29" y="55"/>
                  </a:lnTo>
                  <a:lnTo>
                    <a:pt x="11" y="88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1" y="116"/>
                  </a:lnTo>
                  <a:lnTo>
                    <a:pt x="31" y="143"/>
                  </a:lnTo>
                  <a:lnTo>
                    <a:pt x="31" y="143"/>
                  </a:lnTo>
                  <a:lnTo>
                    <a:pt x="30" y="147"/>
                  </a:lnTo>
                  <a:lnTo>
                    <a:pt x="13" y="172"/>
                  </a:lnTo>
                  <a:lnTo>
                    <a:pt x="31" y="204"/>
                  </a:lnTo>
                  <a:lnTo>
                    <a:pt x="62" y="201"/>
                  </a:lnTo>
                  <a:lnTo>
                    <a:pt x="62" y="201"/>
                  </a:lnTo>
                  <a:lnTo>
                    <a:pt x="63" y="200"/>
                  </a:lnTo>
                  <a:lnTo>
                    <a:pt x="63" y="200"/>
                  </a:lnTo>
                  <a:close/>
                  <a:moveTo>
                    <a:pt x="122" y="186"/>
                  </a:moveTo>
                  <a:lnTo>
                    <a:pt x="122" y="186"/>
                  </a:lnTo>
                  <a:lnTo>
                    <a:pt x="115" y="186"/>
                  </a:lnTo>
                  <a:lnTo>
                    <a:pt x="108" y="185"/>
                  </a:lnTo>
                  <a:lnTo>
                    <a:pt x="101" y="183"/>
                  </a:lnTo>
                  <a:lnTo>
                    <a:pt x="94" y="179"/>
                  </a:lnTo>
                  <a:lnTo>
                    <a:pt x="94" y="179"/>
                  </a:lnTo>
                  <a:lnTo>
                    <a:pt x="84" y="172"/>
                  </a:lnTo>
                  <a:lnTo>
                    <a:pt x="77" y="164"/>
                  </a:lnTo>
                  <a:lnTo>
                    <a:pt x="70" y="155"/>
                  </a:lnTo>
                  <a:lnTo>
                    <a:pt x="67" y="144"/>
                  </a:lnTo>
                  <a:lnTo>
                    <a:pt x="64" y="133"/>
                  </a:lnTo>
                  <a:lnTo>
                    <a:pt x="64" y="121"/>
                  </a:lnTo>
                  <a:lnTo>
                    <a:pt x="67" y="111"/>
                  </a:lnTo>
                  <a:lnTo>
                    <a:pt x="71" y="100"/>
                  </a:lnTo>
                  <a:lnTo>
                    <a:pt x="71" y="100"/>
                  </a:lnTo>
                  <a:lnTo>
                    <a:pt x="76" y="94"/>
                  </a:lnTo>
                  <a:lnTo>
                    <a:pt x="81" y="87"/>
                  </a:lnTo>
                  <a:lnTo>
                    <a:pt x="86" y="82"/>
                  </a:lnTo>
                  <a:lnTo>
                    <a:pt x="93" y="78"/>
                  </a:lnTo>
                  <a:lnTo>
                    <a:pt x="100" y="74"/>
                  </a:lnTo>
                  <a:lnTo>
                    <a:pt x="107" y="72"/>
                  </a:lnTo>
                  <a:lnTo>
                    <a:pt x="115" y="71"/>
                  </a:lnTo>
                  <a:lnTo>
                    <a:pt x="122" y="70"/>
                  </a:lnTo>
                  <a:lnTo>
                    <a:pt x="122" y="70"/>
                  </a:lnTo>
                  <a:lnTo>
                    <a:pt x="130" y="71"/>
                  </a:lnTo>
                  <a:lnTo>
                    <a:pt x="137" y="72"/>
                  </a:lnTo>
                  <a:lnTo>
                    <a:pt x="144" y="74"/>
                  </a:lnTo>
                  <a:lnTo>
                    <a:pt x="151" y="78"/>
                  </a:lnTo>
                  <a:lnTo>
                    <a:pt x="151" y="78"/>
                  </a:lnTo>
                  <a:lnTo>
                    <a:pt x="160" y="83"/>
                  </a:lnTo>
                  <a:lnTo>
                    <a:pt x="168" y="91"/>
                  </a:lnTo>
                  <a:lnTo>
                    <a:pt x="174" y="102"/>
                  </a:lnTo>
                  <a:lnTo>
                    <a:pt x="178" y="112"/>
                  </a:lnTo>
                  <a:lnTo>
                    <a:pt x="178" y="112"/>
                  </a:lnTo>
                  <a:lnTo>
                    <a:pt x="181" y="124"/>
                  </a:lnTo>
                  <a:lnTo>
                    <a:pt x="181" y="135"/>
                  </a:lnTo>
                  <a:lnTo>
                    <a:pt x="177" y="146"/>
                  </a:lnTo>
                  <a:lnTo>
                    <a:pt x="173" y="156"/>
                  </a:lnTo>
                  <a:lnTo>
                    <a:pt x="173" y="156"/>
                  </a:lnTo>
                  <a:lnTo>
                    <a:pt x="169" y="163"/>
                  </a:lnTo>
                  <a:lnTo>
                    <a:pt x="163" y="169"/>
                  </a:lnTo>
                  <a:lnTo>
                    <a:pt x="158" y="174"/>
                  </a:lnTo>
                  <a:lnTo>
                    <a:pt x="152" y="178"/>
                  </a:lnTo>
                  <a:lnTo>
                    <a:pt x="145" y="181"/>
                  </a:lnTo>
                  <a:lnTo>
                    <a:pt x="138" y="185"/>
                  </a:lnTo>
                  <a:lnTo>
                    <a:pt x="130" y="186"/>
                  </a:lnTo>
                  <a:lnTo>
                    <a:pt x="122" y="186"/>
                  </a:lnTo>
                  <a:lnTo>
                    <a:pt x="122" y="186"/>
                  </a:lnTo>
                  <a:close/>
                  <a:moveTo>
                    <a:pt x="122" y="81"/>
                  </a:moveTo>
                  <a:lnTo>
                    <a:pt x="122" y="81"/>
                  </a:lnTo>
                  <a:lnTo>
                    <a:pt x="116" y="81"/>
                  </a:lnTo>
                  <a:lnTo>
                    <a:pt x="109" y="82"/>
                  </a:lnTo>
                  <a:lnTo>
                    <a:pt x="104" y="85"/>
                  </a:lnTo>
                  <a:lnTo>
                    <a:pt x="98" y="87"/>
                  </a:lnTo>
                  <a:lnTo>
                    <a:pt x="93" y="90"/>
                  </a:lnTo>
                  <a:lnTo>
                    <a:pt x="89" y="95"/>
                  </a:lnTo>
                  <a:lnTo>
                    <a:pt x="84" y="100"/>
                  </a:lnTo>
                  <a:lnTo>
                    <a:pt x="81" y="105"/>
                  </a:lnTo>
                  <a:lnTo>
                    <a:pt x="81" y="105"/>
                  </a:lnTo>
                  <a:lnTo>
                    <a:pt x="77" y="113"/>
                  </a:lnTo>
                  <a:lnTo>
                    <a:pt x="75" y="123"/>
                  </a:lnTo>
                  <a:lnTo>
                    <a:pt x="75" y="132"/>
                  </a:lnTo>
                  <a:lnTo>
                    <a:pt x="77" y="141"/>
                  </a:lnTo>
                  <a:lnTo>
                    <a:pt x="79" y="149"/>
                  </a:lnTo>
                  <a:lnTo>
                    <a:pt x="85" y="157"/>
                  </a:lnTo>
                  <a:lnTo>
                    <a:pt x="91" y="164"/>
                  </a:lnTo>
                  <a:lnTo>
                    <a:pt x="99" y="170"/>
                  </a:lnTo>
                  <a:lnTo>
                    <a:pt x="99" y="170"/>
                  </a:lnTo>
                  <a:lnTo>
                    <a:pt x="105" y="172"/>
                  </a:lnTo>
                  <a:lnTo>
                    <a:pt x="111" y="174"/>
                  </a:lnTo>
                  <a:lnTo>
                    <a:pt x="116" y="176"/>
                  </a:lnTo>
                  <a:lnTo>
                    <a:pt x="122" y="176"/>
                  </a:lnTo>
                  <a:lnTo>
                    <a:pt x="122" y="176"/>
                  </a:lnTo>
                  <a:lnTo>
                    <a:pt x="129" y="176"/>
                  </a:lnTo>
                  <a:lnTo>
                    <a:pt x="135" y="174"/>
                  </a:lnTo>
                  <a:lnTo>
                    <a:pt x="140" y="172"/>
                  </a:lnTo>
                  <a:lnTo>
                    <a:pt x="146" y="169"/>
                  </a:lnTo>
                  <a:lnTo>
                    <a:pt x="152" y="165"/>
                  </a:lnTo>
                  <a:lnTo>
                    <a:pt x="157" y="162"/>
                  </a:lnTo>
                  <a:lnTo>
                    <a:pt x="160" y="157"/>
                  </a:lnTo>
                  <a:lnTo>
                    <a:pt x="163" y="151"/>
                  </a:lnTo>
                  <a:lnTo>
                    <a:pt x="163" y="151"/>
                  </a:lnTo>
                  <a:lnTo>
                    <a:pt x="168" y="142"/>
                  </a:lnTo>
                  <a:lnTo>
                    <a:pt x="169" y="134"/>
                  </a:lnTo>
                  <a:lnTo>
                    <a:pt x="170" y="125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5" y="106"/>
                  </a:lnTo>
                  <a:lnTo>
                    <a:pt x="160" y="98"/>
                  </a:lnTo>
                  <a:lnTo>
                    <a:pt x="153" y="91"/>
                  </a:lnTo>
                  <a:lnTo>
                    <a:pt x="145" y="87"/>
                  </a:lnTo>
                  <a:lnTo>
                    <a:pt x="145" y="87"/>
                  </a:lnTo>
                  <a:lnTo>
                    <a:pt x="140" y="83"/>
                  </a:lnTo>
                  <a:lnTo>
                    <a:pt x="135" y="82"/>
                  </a:lnTo>
                  <a:lnTo>
                    <a:pt x="129" y="81"/>
                  </a:lnTo>
                  <a:lnTo>
                    <a:pt x="122" y="81"/>
                  </a:lnTo>
                  <a:lnTo>
                    <a:pt x="122" y="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4"/>
          <p:cNvGrpSpPr/>
          <p:nvPr/>
        </p:nvGrpSpPr>
        <p:grpSpPr>
          <a:xfrm>
            <a:off x="4148138" y="2663379"/>
            <a:ext cx="485775" cy="411163"/>
            <a:chOff x="4148138" y="2519363"/>
            <a:chExt cx="485775" cy="411163"/>
          </a:xfrm>
        </p:grpSpPr>
        <p:sp>
          <p:nvSpPr>
            <p:cNvPr id="107" name="Google Shape;107;p4"/>
            <p:cNvSpPr/>
            <p:nvPr/>
          </p:nvSpPr>
          <p:spPr>
            <a:xfrm>
              <a:off x="4148138" y="2519363"/>
              <a:ext cx="485775" cy="173038"/>
            </a:xfrm>
            <a:custGeom>
              <a:rect b="b" l="l" r="r" t="t"/>
              <a:pathLst>
                <a:path extrusionOk="0" h="218" w="610">
                  <a:moveTo>
                    <a:pt x="526" y="104"/>
                  </a:moveTo>
                  <a:lnTo>
                    <a:pt x="422" y="104"/>
                  </a:lnTo>
                  <a:lnTo>
                    <a:pt x="422" y="104"/>
                  </a:lnTo>
                  <a:lnTo>
                    <a:pt x="420" y="93"/>
                  </a:lnTo>
                  <a:lnTo>
                    <a:pt x="418" y="82"/>
                  </a:lnTo>
                  <a:lnTo>
                    <a:pt x="413" y="72"/>
                  </a:lnTo>
                  <a:lnTo>
                    <a:pt x="409" y="63"/>
                  </a:lnTo>
                  <a:lnTo>
                    <a:pt x="404" y="53"/>
                  </a:lnTo>
                  <a:lnTo>
                    <a:pt x="397" y="45"/>
                  </a:lnTo>
                  <a:lnTo>
                    <a:pt x="390" y="37"/>
                  </a:lnTo>
                  <a:lnTo>
                    <a:pt x="383" y="30"/>
                  </a:lnTo>
                  <a:lnTo>
                    <a:pt x="375" y="23"/>
                  </a:lnTo>
                  <a:lnTo>
                    <a:pt x="366" y="18"/>
                  </a:lnTo>
                  <a:lnTo>
                    <a:pt x="357" y="12"/>
                  </a:lnTo>
                  <a:lnTo>
                    <a:pt x="348" y="8"/>
                  </a:lnTo>
                  <a:lnTo>
                    <a:pt x="337" y="5"/>
                  </a:lnTo>
                  <a:lnTo>
                    <a:pt x="327" y="3"/>
                  </a:lnTo>
                  <a:lnTo>
                    <a:pt x="315" y="0"/>
                  </a:lnTo>
                  <a:lnTo>
                    <a:pt x="305" y="0"/>
                  </a:lnTo>
                  <a:lnTo>
                    <a:pt x="305" y="0"/>
                  </a:lnTo>
                  <a:lnTo>
                    <a:pt x="293" y="0"/>
                  </a:lnTo>
                  <a:lnTo>
                    <a:pt x="283" y="3"/>
                  </a:lnTo>
                  <a:lnTo>
                    <a:pt x="273" y="5"/>
                  </a:lnTo>
                  <a:lnTo>
                    <a:pt x="262" y="8"/>
                  </a:lnTo>
                  <a:lnTo>
                    <a:pt x="253" y="12"/>
                  </a:lnTo>
                  <a:lnTo>
                    <a:pt x="244" y="18"/>
                  </a:lnTo>
                  <a:lnTo>
                    <a:pt x="235" y="23"/>
                  </a:lnTo>
                  <a:lnTo>
                    <a:pt x="227" y="30"/>
                  </a:lnTo>
                  <a:lnTo>
                    <a:pt x="220" y="37"/>
                  </a:lnTo>
                  <a:lnTo>
                    <a:pt x="213" y="45"/>
                  </a:lnTo>
                  <a:lnTo>
                    <a:pt x="206" y="53"/>
                  </a:lnTo>
                  <a:lnTo>
                    <a:pt x="201" y="63"/>
                  </a:lnTo>
                  <a:lnTo>
                    <a:pt x="197" y="72"/>
                  </a:lnTo>
                  <a:lnTo>
                    <a:pt x="192" y="82"/>
                  </a:lnTo>
                  <a:lnTo>
                    <a:pt x="190" y="93"/>
                  </a:lnTo>
                  <a:lnTo>
                    <a:pt x="188" y="104"/>
                  </a:lnTo>
                  <a:lnTo>
                    <a:pt x="84" y="104"/>
                  </a:lnTo>
                  <a:lnTo>
                    <a:pt x="84" y="104"/>
                  </a:lnTo>
                  <a:lnTo>
                    <a:pt x="76" y="104"/>
                  </a:lnTo>
                  <a:lnTo>
                    <a:pt x="67" y="105"/>
                  </a:lnTo>
                  <a:lnTo>
                    <a:pt x="59" y="107"/>
                  </a:lnTo>
                  <a:lnTo>
                    <a:pt x="52" y="110"/>
                  </a:lnTo>
                  <a:lnTo>
                    <a:pt x="44" y="113"/>
                  </a:lnTo>
                  <a:lnTo>
                    <a:pt x="37" y="118"/>
                  </a:lnTo>
                  <a:lnTo>
                    <a:pt x="30" y="122"/>
                  </a:lnTo>
                  <a:lnTo>
                    <a:pt x="24" y="128"/>
                  </a:lnTo>
                  <a:lnTo>
                    <a:pt x="18" y="134"/>
                  </a:lnTo>
                  <a:lnTo>
                    <a:pt x="14" y="141"/>
                  </a:lnTo>
                  <a:lnTo>
                    <a:pt x="9" y="148"/>
                  </a:lnTo>
                  <a:lnTo>
                    <a:pt x="6" y="155"/>
                  </a:lnTo>
                  <a:lnTo>
                    <a:pt x="3" y="163"/>
                  </a:lnTo>
                  <a:lnTo>
                    <a:pt x="1" y="171"/>
                  </a:lnTo>
                  <a:lnTo>
                    <a:pt x="0" y="180"/>
                  </a:lnTo>
                  <a:lnTo>
                    <a:pt x="0" y="188"/>
                  </a:lnTo>
                  <a:lnTo>
                    <a:pt x="0" y="218"/>
                  </a:lnTo>
                  <a:lnTo>
                    <a:pt x="150" y="218"/>
                  </a:lnTo>
                  <a:lnTo>
                    <a:pt x="150" y="202"/>
                  </a:lnTo>
                  <a:lnTo>
                    <a:pt x="150" y="202"/>
                  </a:lnTo>
                  <a:lnTo>
                    <a:pt x="151" y="200"/>
                  </a:lnTo>
                  <a:lnTo>
                    <a:pt x="152" y="197"/>
                  </a:lnTo>
                  <a:lnTo>
                    <a:pt x="154" y="196"/>
                  </a:lnTo>
                  <a:lnTo>
                    <a:pt x="156" y="195"/>
                  </a:lnTo>
                  <a:lnTo>
                    <a:pt x="181" y="195"/>
                  </a:lnTo>
                  <a:lnTo>
                    <a:pt x="181" y="195"/>
                  </a:lnTo>
                  <a:lnTo>
                    <a:pt x="183" y="196"/>
                  </a:lnTo>
                  <a:lnTo>
                    <a:pt x="185" y="197"/>
                  </a:lnTo>
                  <a:lnTo>
                    <a:pt x="186" y="200"/>
                  </a:lnTo>
                  <a:lnTo>
                    <a:pt x="188" y="202"/>
                  </a:lnTo>
                  <a:lnTo>
                    <a:pt x="188" y="218"/>
                  </a:lnTo>
                  <a:lnTo>
                    <a:pt x="422" y="218"/>
                  </a:lnTo>
                  <a:lnTo>
                    <a:pt x="422" y="202"/>
                  </a:lnTo>
                  <a:lnTo>
                    <a:pt x="422" y="202"/>
                  </a:lnTo>
                  <a:lnTo>
                    <a:pt x="424" y="200"/>
                  </a:lnTo>
                  <a:lnTo>
                    <a:pt x="425" y="197"/>
                  </a:lnTo>
                  <a:lnTo>
                    <a:pt x="427" y="196"/>
                  </a:lnTo>
                  <a:lnTo>
                    <a:pt x="429" y="195"/>
                  </a:lnTo>
                  <a:lnTo>
                    <a:pt x="452" y="195"/>
                  </a:lnTo>
                  <a:lnTo>
                    <a:pt x="452" y="195"/>
                  </a:lnTo>
                  <a:lnTo>
                    <a:pt x="456" y="196"/>
                  </a:lnTo>
                  <a:lnTo>
                    <a:pt x="458" y="197"/>
                  </a:lnTo>
                  <a:lnTo>
                    <a:pt x="459" y="200"/>
                  </a:lnTo>
                  <a:lnTo>
                    <a:pt x="459" y="202"/>
                  </a:lnTo>
                  <a:lnTo>
                    <a:pt x="459" y="218"/>
                  </a:lnTo>
                  <a:lnTo>
                    <a:pt x="610" y="218"/>
                  </a:lnTo>
                  <a:lnTo>
                    <a:pt x="610" y="188"/>
                  </a:lnTo>
                  <a:lnTo>
                    <a:pt x="610" y="188"/>
                  </a:lnTo>
                  <a:lnTo>
                    <a:pt x="610" y="180"/>
                  </a:lnTo>
                  <a:lnTo>
                    <a:pt x="609" y="171"/>
                  </a:lnTo>
                  <a:lnTo>
                    <a:pt x="607" y="163"/>
                  </a:lnTo>
                  <a:lnTo>
                    <a:pt x="604" y="155"/>
                  </a:lnTo>
                  <a:lnTo>
                    <a:pt x="600" y="148"/>
                  </a:lnTo>
                  <a:lnTo>
                    <a:pt x="596" y="141"/>
                  </a:lnTo>
                  <a:lnTo>
                    <a:pt x="592" y="134"/>
                  </a:lnTo>
                  <a:lnTo>
                    <a:pt x="586" y="128"/>
                  </a:lnTo>
                  <a:lnTo>
                    <a:pt x="580" y="122"/>
                  </a:lnTo>
                  <a:lnTo>
                    <a:pt x="573" y="118"/>
                  </a:lnTo>
                  <a:lnTo>
                    <a:pt x="566" y="113"/>
                  </a:lnTo>
                  <a:lnTo>
                    <a:pt x="558" y="110"/>
                  </a:lnTo>
                  <a:lnTo>
                    <a:pt x="551" y="107"/>
                  </a:lnTo>
                  <a:lnTo>
                    <a:pt x="543" y="105"/>
                  </a:lnTo>
                  <a:lnTo>
                    <a:pt x="534" y="104"/>
                  </a:lnTo>
                  <a:lnTo>
                    <a:pt x="526" y="104"/>
                  </a:lnTo>
                  <a:lnTo>
                    <a:pt x="526" y="104"/>
                  </a:lnTo>
                  <a:close/>
                  <a:moveTo>
                    <a:pt x="305" y="11"/>
                  </a:moveTo>
                  <a:lnTo>
                    <a:pt x="305" y="11"/>
                  </a:lnTo>
                  <a:lnTo>
                    <a:pt x="315" y="11"/>
                  </a:lnTo>
                  <a:lnTo>
                    <a:pt x="325" y="12"/>
                  </a:lnTo>
                  <a:lnTo>
                    <a:pt x="334" y="14"/>
                  </a:lnTo>
                  <a:lnTo>
                    <a:pt x="343" y="18"/>
                  </a:lnTo>
                  <a:lnTo>
                    <a:pt x="352" y="21"/>
                  </a:lnTo>
                  <a:lnTo>
                    <a:pt x="360" y="26"/>
                  </a:lnTo>
                  <a:lnTo>
                    <a:pt x="368" y="31"/>
                  </a:lnTo>
                  <a:lnTo>
                    <a:pt x="375" y="37"/>
                  </a:lnTo>
                  <a:lnTo>
                    <a:pt x="382" y="44"/>
                  </a:lnTo>
                  <a:lnTo>
                    <a:pt x="389" y="51"/>
                  </a:lnTo>
                  <a:lnTo>
                    <a:pt x="395" y="59"/>
                  </a:lnTo>
                  <a:lnTo>
                    <a:pt x="399" y="67"/>
                  </a:lnTo>
                  <a:lnTo>
                    <a:pt x="404" y="75"/>
                  </a:lnTo>
                  <a:lnTo>
                    <a:pt x="407" y="84"/>
                  </a:lnTo>
                  <a:lnTo>
                    <a:pt x="410" y="94"/>
                  </a:lnTo>
                  <a:lnTo>
                    <a:pt x="412" y="104"/>
                  </a:lnTo>
                  <a:lnTo>
                    <a:pt x="386" y="104"/>
                  </a:lnTo>
                  <a:lnTo>
                    <a:pt x="386" y="104"/>
                  </a:lnTo>
                  <a:lnTo>
                    <a:pt x="381" y="89"/>
                  </a:lnTo>
                  <a:lnTo>
                    <a:pt x="375" y="76"/>
                  </a:lnTo>
                  <a:lnTo>
                    <a:pt x="367" y="66"/>
                  </a:lnTo>
                  <a:lnTo>
                    <a:pt x="357" y="56"/>
                  </a:lnTo>
                  <a:lnTo>
                    <a:pt x="345" y="48"/>
                  </a:lnTo>
                  <a:lnTo>
                    <a:pt x="333" y="42"/>
                  </a:lnTo>
                  <a:lnTo>
                    <a:pt x="320" y="38"/>
                  </a:lnTo>
                  <a:lnTo>
                    <a:pt x="305" y="37"/>
                  </a:lnTo>
                  <a:lnTo>
                    <a:pt x="305" y="37"/>
                  </a:lnTo>
                  <a:lnTo>
                    <a:pt x="290" y="38"/>
                  </a:lnTo>
                  <a:lnTo>
                    <a:pt x="276" y="42"/>
                  </a:lnTo>
                  <a:lnTo>
                    <a:pt x="264" y="48"/>
                  </a:lnTo>
                  <a:lnTo>
                    <a:pt x="253" y="56"/>
                  </a:lnTo>
                  <a:lnTo>
                    <a:pt x="243" y="66"/>
                  </a:lnTo>
                  <a:lnTo>
                    <a:pt x="235" y="76"/>
                  </a:lnTo>
                  <a:lnTo>
                    <a:pt x="229" y="89"/>
                  </a:lnTo>
                  <a:lnTo>
                    <a:pt x="224" y="104"/>
                  </a:lnTo>
                  <a:lnTo>
                    <a:pt x="198" y="104"/>
                  </a:lnTo>
                  <a:lnTo>
                    <a:pt x="198" y="104"/>
                  </a:lnTo>
                  <a:lnTo>
                    <a:pt x="200" y="94"/>
                  </a:lnTo>
                  <a:lnTo>
                    <a:pt x="202" y="84"/>
                  </a:lnTo>
                  <a:lnTo>
                    <a:pt x="206" y="75"/>
                  </a:lnTo>
                  <a:lnTo>
                    <a:pt x="211" y="67"/>
                  </a:lnTo>
                  <a:lnTo>
                    <a:pt x="215" y="59"/>
                  </a:lnTo>
                  <a:lnTo>
                    <a:pt x="221" y="51"/>
                  </a:lnTo>
                  <a:lnTo>
                    <a:pt x="228" y="44"/>
                  </a:lnTo>
                  <a:lnTo>
                    <a:pt x="235" y="37"/>
                  </a:lnTo>
                  <a:lnTo>
                    <a:pt x="242" y="31"/>
                  </a:lnTo>
                  <a:lnTo>
                    <a:pt x="250" y="26"/>
                  </a:lnTo>
                  <a:lnTo>
                    <a:pt x="258" y="21"/>
                  </a:lnTo>
                  <a:lnTo>
                    <a:pt x="267" y="18"/>
                  </a:lnTo>
                  <a:lnTo>
                    <a:pt x="276" y="14"/>
                  </a:lnTo>
                  <a:lnTo>
                    <a:pt x="285" y="12"/>
                  </a:lnTo>
                  <a:lnTo>
                    <a:pt x="295" y="11"/>
                  </a:lnTo>
                  <a:lnTo>
                    <a:pt x="305" y="11"/>
                  </a:lnTo>
                  <a:lnTo>
                    <a:pt x="305" y="11"/>
                  </a:lnTo>
                  <a:close/>
                  <a:moveTo>
                    <a:pt x="305" y="48"/>
                  </a:moveTo>
                  <a:lnTo>
                    <a:pt x="305" y="48"/>
                  </a:lnTo>
                  <a:lnTo>
                    <a:pt x="318" y="49"/>
                  </a:lnTo>
                  <a:lnTo>
                    <a:pt x="329" y="51"/>
                  </a:lnTo>
                  <a:lnTo>
                    <a:pt x="340" y="57"/>
                  </a:lnTo>
                  <a:lnTo>
                    <a:pt x="350" y="63"/>
                  </a:lnTo>
                  <a:lnTo>
                    <a:pt x="358" y="72"/>
                  </a:lnTo>
                  <a:lnTo>
                    <a:pt x="366" y="81"/>
                  </a:lnTo>
                  <a:lnTo>
                    <a:pt x="371" y="91"/>
                  </a:lnTo>
                  <a:lnTo>
                    <a:pt x="374" y="104"/>
                  </a:lnTo>
                  <a:lnTo>
                    <a:pt x="235" y="104"/>
                  </a:lnTo>
                  <a:lnTo>
                    <a:pt x="235" y="104"/>
                  </a:lnTo>
                  <a:lnTo>
                    <a:pt x="239" y="91"/>
                  </a:lnTo>
                  <a:lnTo>
                    <a:pt x="244" y="81"/>
                  </a:lnTo>
                  <a:lnTo>
                    <a:pt x="251" y="72"/>
                  </a:lnTo>
                  <a:lnTo>
                    <a:pt x="260" y="63"/>
                  </a:lnTo>
                  <a:lnTo>
                    <a:pt x="269" y="57"/>
                  </a:lnTo>
                  <a:lnTo>
                    <a:pt x="281" y="51"/>
                  </a:lnTo>
                  <a:lnTo>
                    <a:pt x="292" y="49"/>
                  </a:lnTo>
                  <a:lnTo>
                    <a:pt x="305" y="48"/>
                  </a:lnTo>
                  <a:lnTo>
                    <a:pt x="305" y="48"/>
                  </a:lnTo>
                  <a:close/>
                  <a:moveTo>
                    <a:pt x="600" y="208"/>
                  </a:moveTo>
                  <a:lnTo>
                    <a:pt x="470" y="208"/>
                  </a:lnTo>
                  <a:lnTo>
                    <a:pt x="470" y="202"/>
                  </a:lnTo>
                  <a:lnTo>
                    <a:pt x="470" y="202"/>
                  </a:lnTo>
                  <a:lnTo>
                    <a:pt x="470" y="199"/>
                  </a:lnTo>
                  <a:lnTo>
                    <a:pt x="469" y="196"/>
                  </a:lnTo>
                  <a:lnTo>
                    <a:pt x="465" y="190"/>
                  </a:lnTo>
                  <a:lnTo>
                    <a:pt x="459" y="187"/>
                  </a:lnTo>
                  <a:lnTo>
                    <a:pt x="456" y="186"/>
                  </a:lnTo>
                  <a:lnTo>
                    <a:pt x="452" y="185"/>
                  </a:lnTo>
                  <a:lnTo>
                    <a:pt x="429" y="185"/>
                  </a:lnTo>
                  <a:lnTo>
                    <a:pt x="429" y="185"/>
                  </a:lnTo>
                  <a:lnTo>
                    <a:pt x="426" y="186"/>
                  </a:lnTo>
                  <a:lnTo>
                    <a:pt x="422" y="187"/>
                  </a:lnTo>
                  <a:lnTo>
                    <a:pt x="418" y="190"/>
                  </a:lnTo>
                  <a:lnTo>
                    <a:pt x="413" y="196"/>
                  </a:lnTo>
                  <a:lnTo>
                    <a:pt x="412" y="199"/>
                  </a:lnTo>
                  <a:lnTo>
                    <a:pt x="412" y="202"/>
                  </a:lnTo>
                  <a:lnTo>
                    <a:pt x="412" y="208"/>
                  </a:lnTo>
                  <a:lnTo>
                    <a:pt x="198" y="208"/>
                  </a:lnTo>
                  <a:lnTo>
                    <a:pt x="198" y="202"/>
                  </a:lnTo>
                  <a:lnTo>
                    <a:pt x="198" y="202"/>
                  </a:lnTo>
                  <a:lnTo>
                    <a:pt x="197" y="199"/>
                  </a:lnTo>
                  <a:lnTo>
                    <a:pt x="197" y="196"/>
                  </a:lnTo>
                  <a:lnTo>
                    <a:pt x="192" y="190"/>
                  </a:lnTo>
                  <a:lnTo>
                    <a:pt x="188" y="187"/>
                  </a:lnTo>
                  <a:lnTo>
                    <a:pt x="184" y="186"/>
                  </a:lnTo>
                  <a:lnTo>
                    <a:pt x="181" y="185"/>
                  </a:lnTo>
                  <a:lnTo>
                    <a:pt x="156" y="185"/>
                  </a:lnTo>
                  <a:lnTo>
                    <a:pt x="156" y="185"/>
                  </a:lnTo>
                  <a:lnTo>
                    <a:pt x="153" y="186"/>
                  </a:lnTo>
                  <a:lnTo>
                    <a:pt x="151" y="187"/>
                  </a:lnTo>
                  <a:lnTo>
                    <a:pt x="145" y="190"/>
                  </a:lnTo>
                  <a:lnTo>
                    <a:pt x="141" y="196"/>
                  </a:lnTo>
                  <a:lnTo>
                    <a:pt x="140" y="199"/>
                  </a:lnTo>
                  <a:lnTo>
                    <a:pt x="139" y="202"/>
                  </a:lnTo>
                  <a:lnTo>
                    <a:pt x="139" y="208"/>
                  </a:lnTo>
                  <a:lnTo>
                    <a:pt x="9" y="208"/>
                  </a:lnTo>
                  <a:lnTo>
                    <a:pt x="9" y="188"/>
                  </a:lnTo>
                  <a:lnTo>
                    <a:pt x="9" y="188"/>
                  </a:lnTo>
                  <a:lnTo>
                    <a:pt x="10" y="181"/>
                  </a:lnTo>
                  <a:lnTo>
                    <a:pt x="11" y="173"/>
                  </a:lnTo>
                  <a:lnTo>
                    <a:pt x="12" y="166"/>
                  </a:lnTo>
                  <a:lnTo>
                    <a:pt x="16" y="159"/>
                  </a:lnTo>
                  <a:lnTo>
                    <a:pt x="18" y="152"/>
                  </a:lnTo>
                  <a:lnTo>
                    <a:pt x="23" y="147"/>
                  </a:lnTo>
                  <a:lnTo>
                    <a:pt x="31" y="135"/>
                  </a:lnTo>
                  <a:lnTo>
                    <a:pt x="42" y="127"/>
                  </a:lnTo>
                  <a:lnTo>
                    <a:pt x="48" y="122"/>
                  </a:lnTo>
                  <a:lnTo>
                    <a:pt x="55" y="120"/>
                  </a:lnTo>
                  <a:lnTo>
                    <a:pt x="62" y="117"/>
                  </a:lnTo>
                  <a:lnTo>
                    <a:pt x="69" y="116"/>
                  </a:lnTo>
                  <a:lnTo>
                    <a:pt x="77" y="114"/>
                  </a:lnTo>
                  <a:lnTo>
                    <a:pt x="84" y="113"/>
                  </a:lnTo>
                  <a:lnTo>
                    <a:pt x="526" y="113"/>
                  </a:lnTo>
                  <a:lnTo>
                    <a:pt x="526" y="113"/>
                  </a:lnTo>
                  <a:lnTo>
                    <a:pt x="533" y="114"/>
                  </a:lnTo>
                  <a:lnTo>
                    <a:pt x="541" y="116"/>
                  </a:lnTo>
                  <a:lnTo>
                    <a:pt x="548" y="117"/>
                  </a:lnTo>
                  <a:lnTo>
                    <a:pt x="555" y="120"/>
                  </a:lnTo>
                  <a:lnTo>
                    <a:pt x="562" y="122"/>
                  </a:lnTo>
                  <a:lnTo>
                    <a:pt x="568" y="127"/>
                  </a:lnTo>
                  <a:lnTo>
                    <a:pt x="578" y="135"/>
                  </a:lnTo>
                  <a:lnTo>
                    <a:pt x="587" y="147"/>
                  </a:lnTo>
                  <a:lnTo>
                    <a:pt x="592" y="152"/>
                  </a:lnTo>
                  <a:lnTo>
                    <a:pt x="594" y="159"/>
                  </a:lnTo>
                  <a:lnTo>
                    <a:pt x="596" y="166"/>
                  </a:lnTo>
                  <a:lnTo>
                    <a:pt x="599" y="173"/>
                  </a:lnTo>
                  <a:lnTo>
                    <a:pt x="600" y="181"/>
                  </a:lnTo>
                  <a:lnTo>
                    <a:pt x="600" y="188"/>
                  </a:lnTo>
                  <a:lnTo>
                    <a:pt x="600" y="2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4148138" y="2711451"/>
              <a:ext cx="485775" cy="219075"/>
            </a:xfrm>
            <a:custGeom>
              <a:rect b="b" l="l" r="r" t="t"/>
              <a:pathLst>
                <a:path extrusionOk="0" h="277" w="610">
                  <a:moveTo>
                    <a:pt x="459" y="22"/>
                  </a:moveTo>
                  <a:lnTo>
                    <a:pt x="459" y="22"/>
                  </a:lnTo>
                  <a:lnTo>
                    <a:pt x="459" y="24"/>
                  </a:lnTo>
                  <a:lnTo>
                    <a:pt x="458" y="27"/>
                  </a:lnTo>
                  <a:lnTo>
                    <a:pt x="456" y="28"/>
                  </a:lnTo>
                  <a:lnTo>
                    <a:pt x="452" y="28"/>
                  </a:lnTo>
                  <a:lnTo>
                    <a:pt x="429" y="28"/>
                  </a:lnTo>
                  <a:lnTo>
                    <a:pt x="429" y="28"/>
                  </a:lnTo>
                  <a:lnTo>
                    <a:pt x="427" y="28"/>
                  </a:lnTo>
                  <a:lnTo>
                    <a:pt x="425" y="27"/>
                  </a:lnTo>
                  <a:lnTo>
                    <a:pt x="424" y="24"/>
                  </a:lnTo>
                  <a:lnTo>
                    <a:pt x="422" y="22"/>
                  </a:lnTo>
                  <a:lnTo>
                    <a:pt x="422" y="0"/>
                  </a:lnTo>
                  <a:lnTo>
                    <a:pt x="188" y="0"/>
                  </a:lnTo>
                  <a:lnTo>
                    <a:pt x="188" y="22"/>
                  </a:lnTo>
                  <a:lnTo>
                    <a:pt x="188" y="22"/>
                  </a:lnTo>
                  <a:lnTo>
                    <a:pt x="186" y="24"/>
                  </a:lnTo>
                  <a:lnTo>
                    <a:pt x="185" y="27"/>
                  </a:lnTo>
                  <a:lnTo>
                    <a:pt x="183" y="28"/>
                  </a:lnTo>
                  <a:lnTo>
                    <a:pt x="181" y="28"/>
                  </a:lnTo>
                  <a:lnTo>
                    <a:pt x="156" y="28"/>
                  </a:lnTo>
                  <a:lnTo>
                    <a:pt x="156" y="28"/>
                  </a:lnTo>
                  <a:lnTo>
                    <a:pt x="154" y="28"/>
                  </a:lnTo>
                  <a:lnTo>
                    <a:pt x="152" y="27"/>
                  </a:lnTo>
                  <a:lnTo>
                    <a:pt x="151" y="24"/>
                  </a:lnTo>
                  <a:lnTo>
                    <a:pt x="150" y="22"/>
                  </a:lnTo>
                  <a:lnTo>
                    <a:pt x="150" y="0"/>
                  </a:lnTo>
                  <a:lnTo>
                    <a:pt x="0" y="0"/>
                  </a:lnTo>
                  <a:lnTo>
                    <a:pt x="0" y="193"/>
                  </a:lnTo>
                  <a:lnTo>
                    <a:pt x="0" y="193"/>
                  </a:lnTo>
                  <a:lnTo>
                    <a:pt x="0" y="201"/>
                  </a:lnTo>
                  <a:lnTo>
                    <a:pt x="1" y="210"/>
                  </a:lnTo>
                  <a:lnTo>
                    <a:pt x="3" y="218"/>
                  </a:lnTo>
                  <a:lnTo>
                    <a:pt x="6" y="225"/>
                  </a:lnTo>
                  <a:lnTo>
                    <a:pt x="9" y="233"/>
                  </a:lnTo>
                  <a:lnTo>
                    <a:pt x="14" y="240"/>
                  </a:lnTo>
                  <a:lnTo>
                    <a:pt x="18" y="247"/>
                  </a:lnTo>
                  <a:lnTo>
                    <a:pt x="24" y="253"/>
                  </a:lnTo>
                  <a:lnTo>
                    <a:pt x="30" y="258"/>
                  </a:lnTo>
                  <a:lnTo>
                    <a:pt x="37" y="263"/>
                  </a:lnTo>
                  <a:lnTo>
                    <a:pt x="44" y="268"/>
                  </a:lnTo>
                  <a:lnTo>
                    <a:pt x="52" y="271"/>
                  </a:lnTo>
                  <a:lnTo>
                    <a:pt x="59" y="273"/>
                  </a:lnTo>
                  <a:lnTo>
                    <a:pt x="67" y="276"/>
                  </a:lnTo>
                  <a:lnTo>
                    <a:pt x="76" y="277"/>
                  </a:lnTo>
                  <a:lnTo>
                    <a:pt x="84" y="277"/>
                  </a:lnTo>
                  <a:lnTo>
                    <a:pt x="526" y="277"/>
                  </a:lnTo>
                  <a:lnTo>
                    <a:pt x="526" y="277"/>
                  </a:lnTo>
                  <a:lnTo>
                    <a:pt x="534" y="277"/>
                  </a:lnTo>
                  <a:lnTo>
                    <a:pt x="543" y="276"/>
                  </a:lnTo>
                  <a:lnTo>
                    <a:pt x="551" y="273"/>
                  </a:lnTo>
                  <a:lnTo>
                    <a:pt x="558" y="271"/>
                  </a:lnTo>
                  <a:lnTo>
                    <a:pt x="566" y="268"/>
                  </a:lnTo>
                  <a:lnTo>
                    <a:pt x="573" y="263"/>
                  </a:lnTo>
                  <a:lnTo>
                    <a:pt x="580" y="258"/>
                  </a:lnTo>
                  <a:lnTo>
                    <a:pt x="586" y="253"/>
                  </a:lnTo>
                  <a:lnTo>
                    <a:pt x="592" y="247"/>
                  </a:lnTo>
                  <a:lnTo>
                    <a:pt x="596" y="240"/>
                  </a:lnTo>
                  <a:lnTo>
                    <a:pt x="600" y="233"/>
                  </a:lnTo>
                  <a:lnTo>
                    <a:pt x="604" y="225"/>
                  </a:lnTo>
                  <a:lnTo>
                    <a:pt x="607" y="218"/>
                  </a:lnTo>
                  <a:lnTo>
                    <a:pt x="609" y="210"/>
                  </a:lnTo>
                  <a:lnTo>
                    <a:pt x="610" y="201"/>
                  </a:lnTo>
                  <a:lnTo>
                    <a:pt x="610" y="193"/>
                  </a:lnTo>
                  <a:lnTo>
                    <a:pt x="610" y="0"/>
                  </a:lnTo>
                  <a:lnTo>
                    <a:pt x="459" y="0"/>
                  </a:lnTo>
                  <a:lnTo>
                    <a:pt x="459" y="22"/>
                  </a:lnTo>
                  <a:close/>
                  <a:moveTo>
                    <a:pt x="470" y="22"/>
                  </a:moveTo>
                  <a:lnTo>
                    <a:pt x="470" y="10"/>
                  </a:lnTo>
                  <a:lnTo>
                    <a:pt x="600" y="10"/>
                  </a:lnTo>
                  <a:lnTo>
                    <a:pt x="600" y="193"/>
                  </a:lnTo>
                  <a:lnTo>
                    <a:pt x="600" y="193"/>
                  </a:lnTo>
                  <a:lnTo>
                    <a:pt x="600" y="200"/>
                  </a:lnTo>
                  <a:lnTo>
                    <a:pt x="599" y="208"/>
                  </a:lnTo>
                  <a:lnTo>
                    <a:pt x="596" y="215"/>
                  </a:lnTo>
                  <a:lnTo>
                    <a:pt x="594" y="222"/>
                  </a:lnTo>
                  <a:lnTo>
                    <a:pt x="592" y="228"/>
                  </a:lnTo>
                  <a:lnTo>
                    <a:pt x="587" y="234"/>
                  </a:lnTo>
                  <a:lnTo>
                    <a:pt x="578" y="246"/>
                  </a:lnTo>
                  <a:lnTo>
                    <a:pt x="568" y="254"/>
                  </a:lnTo>
                  <a:lnTo>
                    <a:pt x="562" y="258"/>
                  </a:lnTo>
                  <a:lnTo>
                    <a:pt x="555" y="261"/>
                  </a:lnTo>
                  <a:lnTo>
                    <a:pt x="548" y="264"/>
                  </a:lnTo>
                  <a:lnTo>
                    <a:pt x="541" y="265"/>
                  </a:lnTo>
                  <a:lnTo>
                    <a:pt x="533" y="266"/>
                  </a:lnTo>
                  <a:lnTo>
                    <a:pt x="526" y="266"/>
                  </a:lnTo>
                  <a:lnTo>
                    <a:pt x="84" y="266"/>
                  </a:lnTo>
                  <a:lnTo>
                    <a:pt x="84" y="266"/>
                  </a:lnTo>
                  <a:lnTo>
                    <a:pt x="77" y="266"/>
                  </a:lnTo>
                  <a:lnTo>
                    <a:pt x="69" y="265"/>
                  </a:lnTo>
                  <a:lnTo>
                    <a:pt x="62" y="264"/>
                  </a:lnTo>
                  <a:lnTo>
                    <a:pt x="55" y="261"/>
                  </a:lnTo>
                  <a:lnTo>
                    <a:pt x="48" y="258"/>
                  </a:lnTo>
                  <a:lnTo>
                    <a:pt x="42" y="254"/>
                  </a:lnTo>
                  <a:lnTo>
                    <a:pt x="31" y="246"/>
                  </a:lnTo>
                  <a:lnTo>
                    <a:pt x="23" y="234"/>
                  </a:lnTo>
                  <a:lnTo>
                    <a:pt x="18" y="228"/>
                  </a:lnTo>
                  <a:lnTo>
                    <a:pt x="16" y="222"/>
                  </a:lnTo>
                  <a:lnTo>
                    <a:pt x="12" y="215"/>
                  </a:lnTo>
                  <a:lnTo>
                    <a:pt x="11" y="208"/>
                  </a:lnTo>
                  <a:lnTo>
                    <a:pt x="10" y="200"/>
                  </a:lnTo>
                  <a:lnTo>
                    <a:pt x="9" y="193"/>
                  </a:lnTo>
                  <a:lnTo>
                    <a:pt x="9" y="10"/>
                  </a:lnTo>
                  <a:lnTo>
                    <a:pt x="139" y="10"/>
                  </a:lnTo>
                  <a:lnTo>
                    <a:pt x="139" y="22"/>
                  </a:lnTo>
                  <a:lnTo>
                    <a:pt x="139" y="22"/>
                  </a:lnTo>
                  <a:lnTo>
                    <a:pt x="140" y="26"/>
                  </a:lnTo>
                  <a:lnTo>
                    <a:pt x="141" y="28"/>
                  </a:lnTo>
                  <a:lnTo>
                    <a:pt x="145" y="34"/>
                  </a:lnTo>
                  <a:lnTo>
                    <a:pt x="151" y="37"/>
                  </a:lnTo>
                  <a:lnTo>
                    <a:pt x="153" y="38"/>
                  </a:lnTo>
                  <a:lnTo>
                    <a:pt x="156" y="38"/>
                  </a:lnTo>
                  <a:lnTo>
                    <a:pt x="181" y="38"/>
                  </a:lnTo>
                  <a:lnTo>
                    <a:pt x="181" y="38"/>
                  </a:lnTo>
                  <a:lnTo>
                    <a:pt x="184" y="38"/>
                  </a:lnTo>
                  <a:lnTo>
                    <a:pt x="188" y="37"/>
                  </a:lnTo>
                  <a:lnTo>
                    <a:pt x="192" y="34"/>
                  </a:lnTo>
                  <a:lnTo>
                    <a:pt x="197" y="28"/>
                  </a:lnTo>
                  <a:lnTo>
                    <a:pt x="197" y="26"/>
                  </a:lnTo>
                  <a:lnTo>
                    <a:pt x="198" y="22"/>
                  </a:lnTo>
                  <a:lnTo>
                    <a:pt x="198" y="10"/>
                  </a:lnTo>
                  <a:lnTo>
                    <a:pt x="412" y="10"/>
                  </a:lnTo>
                  <a:lnTo>
                    <a:pt x="412" y="22"/>
                  </a:lnTo>
                  <a:lnTo>
                    <a:pt x="412" y="22"/>
                  </a:lnTo>
                  <a:lnTo>
                    <a:pt x="412" y="26"/>
                  </a:lnTo>
                  <a:lnTo>
                    <a:pt x="413" y="28"/>
                  </a:lnTo>
                  <a:lnTo>
                    <a:pt x="418" y="34"/>
                  </a:lnTo>
                  <a:lnTo>
                    <a:pt x="422" y="37"/>
                  </a:lnTo>
                  <a:lnTo>
                    <a:pt x="426" y="38"/>
                  </a:lnTo>
                  <a:lnTo>
                    <a:pt x="429" y="38"/>
                  </a:lnTo>
                  <a:lnTo>
                    <a:pt x="452" y="38"/>
                  </a:lnTo>
                  <a:lnTo>
                    <a:pt x="452" y="38"/>
                  </a:lnTo>
                  <a:lnTo>
                    <a:pt x="456" y="38"/>
                  </a:lnTo>
                  <a:lnTo>
                    <a:pt x="459" y="37"/>
                  </a:lnTo>
                  <a:lnTo>
                    <a:pt x="465" y="34"/>
                  </a:lnTo>
                  <a:lnTo>
                    <a:pt x="469" y="28"/>
                  </a:lnTo>
                  <a:lnTo>
                    <a:pt x="470" y="26"/>
                  </a:lnTo>
                  <a:lnTo>
                    <a:pt x="470" y="22"/>
                  </a:lnTo>
                  <a:lnTo>
                    <a:pt x="470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" name="Google Shape;109;p4"/>
          <p:cNvGrpSpPr/>
          <p:nvPr/>
        </p:nvGrpSpPr>
        <p:grpSpPr>
          <a:xfrm>
            <a:off x="5502276" y="2642742"/>
            <a:ext cx="536575" cy="454025"/>
            <a:chOff x="5502276" y="2498726"/>
            <a:chExt cx="536575" cy="454025"/>
          </a:xfrm>
        </p:grpSpPr>
        <p:sp>
          <p:nvSpPr>
            <p:cNvPr id="110" name="Google Shape;110;p4"/>
            <p:cNvSpPr/>
            <p:nvPr/>
          </p:nvSpPr>
          <p:spPr>
            <a:xfrm>
              <a:off x="5502276" y="2576513"/>
              <a:ext cx="285750" cy="376238"/>
            </a:xfrm>
            <a:custGeom>
              <a:rect b="b" l="l" r="r" t="t"/>
              <a:pathLst>
                <a:path extrusionOk="0" h="473" w="361">
                  <a:moveTo>
                    <a:pt x="359" y="408"/>
                  </a:moveTo>
                  <a:lnTo>
                    <a:pt x="359" y="408"/>
                  </a:lnTo>
                  <a:lnTo>
                    <a:pt x="354" y="396"/>
                  </a:lnTo>
                  <a:lnTo>
                    <a:pt x="347" y="386"/>
                  </a:lnTo>
                  <a:lnTo>
                    <a:pt x="340" y="377"/>
                  </a:lnTo>
                  <a:lnTo>
                    <a:pt x="333" y="368"/>
                  </a:lnTo>
                  <a:lnTo>
                    <a:pt x="325" y="360"/>
                  </a:lnTo>
                  <a:lnTo>
                    <a:pt x="316" y="355"/>
                  </a:lnTo>
                  <a:lnTo>
                    <a:pt x="307" y="349"/>
                  </a:lnTo>
                  <a:lnTo>
                    <a:pt x="297" y="344"/>
                  </a:lnTo>
                  <a:lnTo>
                    <a:pt x="297" y="344"/>
                  </a:lnTo>
                  <a:lnTo>
                    <a:pt x="311" y="333"/>
                  </a:lnTo>
                  <a:lnTo>
                    <a:pt x="323" y="322"/>
                  </a:lnTo>
                  <a:lnTo>
                    <a:pt x="333" y="313"/>
                  </a:lnTo>
                  <a:lnTo>
                    <a:pt x="341" y="304"/>
                  </a:lnTo>
                  <a:lnTo>
                    <a:pt x="328" y="305"/>
                  </a:lnTo>
                  <a:lnTo>
                    <a:pt x="328" y="305"/>
                  </a:lnTo>
                  <a:lnTo>
                    <a:pt x="313" y="304"/>
                  </a:lnTo>
                  <a:lnTo>
                    <a:pt x="297" y="303"/>
                  </a:lnTo>
                  <a:lnTo>
                    <a:pt x="290" y="300"/>
                  </a:lnTo>
                  <a:lnTo>
                    <a:pt x="285" y="299"/>
                  </a:lnTo>
                  <a:lnTo>
                    <a:pt x="280" y="296"/>
                  </a:lnTo>
                  <a:lnTo>
                    <a:pt x="278" y="294"/>
                  </a:lnTo>
                  <a:lnTo>
                    <a:pt x="278" y="294"/>
                  </a:lnTo>
                  <a:lnTo>
                    <a:pt x="277" y="290"/>
                  </a:lnTo>
                  <a:lnTo>
                    <a:pt x="278" y="286"/>
                  </a:lnTo>
                  <a:lnTo>
                    <a:pt x="283" y="279"/>
                  </a:lnTo>
                  <a:lnTo>
                    <a:pt x="283" y="279"/>
                  </a:lnTo>
                  <a:lnTo>
                    <a:pt x="292" y="268"/>
                  </a:lnTo>
                  <a:lnTo>
                    <a:pt x="298" y="258"/>
                  </a:lnTo>
                  <a:lnTo>
                    <a:pt x="305" y="246"/>
                  </a:lnTo>
                  <a:lnTo>
                    <a:pt x="311" y="236"/>
                  </a:lnTo>
                  <a:lnTo>
                    <a:pt x="316" y="223"/>
                  </a:lnTo>
                  <a:lnTo>
                    <a:pt x="320" y="212"/>
                  </a:lnTo>
                  <a:lnTo>
                    <a:pt x="323" y="199"/>
                  </a:lnTo>
                  <a:lnTo>
                    <a:pt x="325" y="186"/>
                  </a:lnTo>
                  <a:lnTo>
                    <a:pt x="325" y="186"/>
                  </a:lnTo>
                  <a:lnTo>
                    <a:pt x="327" y="166"/>
                  </a:lnTo>
                  <a:lnTo>
                    <a:pt x="327" y="166"/>
                  </a:lnTo>
                  <a:lnTo>
                    <a:pt x="328" y="156"/>
                  </a:lnTo>
                  <a:lnTo>
                    <a:pt x="328" y="156"/>
                  </a:lnTo>
                  <a:lnTo>
                    <a:pt x="327" y="144"/>
                  </a:lnTo>
                  <a:lnTo>
                    <a:pt x="327" y="144"/>
                  </a:lnTo>
                  <a:lnTo>
                    <a:pt x="325" y="130"/>
                  </a:lnTo>
                  <a:lnTo>
                    <a:pt x="323" y="116"/>
                  </a:lnTo>
                  <a:lnTo>
                    <a:pt x="319" y="103"/>
                  </a:lnTo>
                  <a:lnTo>
                    <a:pt x="315" y="91"/>
                  </a:lnTo>
                  <a:lnTo>
                    <a:pt x="315" y="91"/>
                  </a:lnTo>
                  <a:lnTo>
                    <a:pt x="308" y="77"/>
                  </a:lnTo>
                  <a:lnTo>
                    <a:pt x="301" y="64"/>
                  </a:lnTo>
                  <a:lnTo>
                    <a:pt x="293" y="53"/>
                  </a:lnTo>
                  <a:lnTo>
                    <a:pt x="282" y="41"/>
                  </a:lnTo>
                  <a:lnTo>
                    <a:pt x="282" y="41"/>
                  </a:lnTo>
                  <a:lnTo>
                    <a:pt x="273" y="33"/>
                  </a:lnTo>
                  <a:lnTo>
                    <a:pt x="263" y="25"/>
                  </a:lnTo>
                  <a:lnTo>
                    <a:pt x="252" y="18"/>
                  </a:lnTo>
                  <a:lnTo>
                    <a:pt x="241" y="12"/>
                  </a:lnTo>
                  <a:lnTo>
                    <a:pt x="228" y="8"/>
                  </a:lnTo>
                  <a:lnTo>
                    <a:pt x="217" y="3"/>
                  </a:lnTo>
                  <a:lnTo>
                    <a:pt x="204" y="1"/>
                  </a:lnTo>
                  <a:lnTo>
                    <a:pt x="191" y="0"/>
                  </a:lnTo>
                  <a:lnTo>
                    <a:pt x="191" y="0"/>
                  </a:lnTo>
                  <a:lnTo>
                    <a:pt x="181" y="0"/>
                  </a:lnTo>
                  <a:lnTo>
                    <a:pt x="181" y="0"/>
                  </a:lnTo>
                  <a:lnTo>
                    <a:pt x="166" y="0"/>
                  </a:lnTo>
                  <a:lnTo>
                    <a:pt x="152" y="2"/>
                  </a:lnTo>
                  <a:lnTo>
                    <a:pt x="138" y="6"/>
                  </a:lnTo>
                  <a:lnTo>
                    <a:pt x="126" y="10"/>
                  </a:lnTo>
                  <a:lnTo>
                    <a:pt x="113" y="16"/>
                  </a:lnTo>
                  <a:lnTo>
                    <a:pt x="102" y="24"/>
                  </a:lnTo>
                  <a:lnTo>
                    <a:pt x="90" y="32"/>
                  </a:lnTo>
                  <a:lnTo>
                    <a:pt x="80" y="41"/>
                  </a:lnTo>
                  <a:lnTo>
                    <a:pt x="80" y="41"/>
                  </a:lnTo>
                  <a:lnTo>
                    <a:pt x="69" y="53"/>
                  </a:lnTo>
                  <a:lnTo>
                    <a:pt x="61" y="64"/>
                  </a:lnTo>
                  <a:lnTo>
                    <a:pt x="53" y="77"/>
                  </a:lnTo>
                  <a:lnTo>
                    <a:pt x="47" y="91"/>
                  </a:lnTo>
                  <a:lnTo>
                    <a:pt x="47" y="91"/>
                  </a:lnTo>
                  <a:lnTo>
                    <a:pt x="46" y="93"/>
                  </a:lnTo>
                  <a:lnTo>
                    <a:pt x="46" y="93"/>
                  </a:lnTo>
                  <a:lnTo>
                    <a:pt x="40" y="108"/>
                  </a:lnTo>
                  <a:lnTo>
                    <a:pt x="37" y="123"/>
                  </a:lnTo>
                  <a:lnTo>
                    <a:pt x="35" y="138"/>
                  </a:lnTo>
                  <a:lnTo>
                    <a:pt x="34" y="154"/>
                  </a:lnTo>
                  <a:lnTo>
                    <a:pt x="34" y="154"/>
                  </a:lnTo>
                  <a:lnTo>
                    <a:pt x="35" y="171"/>
                  </a:lnTo>
                  <a:lnTo>
                    <a:pt x="36" y="188"/>
                  </a:lnTo>
                  <a:lnTo>
                    <a:pt x="39" y="205"/>
                  </a:lnTo>
                  <a:lnTo>
                    <a:pt x="44" y="221"/>
                  </a:lnTo>
                  <a:lnTo>
                    <a:pt x="51" y="236"/>
                  </a:lnTo>
                  <a:lnTo>
                    <a:pt x="59" y="251"/>
                  </a:lnTo>
                  <a:lnTo>
                    <a:pt x="67" y="266"/>
                  </a:lnTo>
                  <a:lnTo>
                    <a:pt x="77" y="279"/>
                  </a:lnTo>
                  <a:lnTo>
                    <a:pt x="77" y="279"/>
                  </a:lnTo>
                  <a:lnTo>
                    <a:pt x="83" y="287"/>
                  </a:lnTo>
                  <a:lnTo>
                    <a:pt x="84" y="290"/>
                  </a:lnTo>
                  <a:lnTo>
                    <a:pt x="84" y="294"/>
                  </a:lnTo>
                  <a:lnTo>
                    <a:pt x="84" y="294"/>
                  </a:lnTo>
                  <a:lnTo>
                    <a:pt x="82" y="296"/>
                  </a:lnTo>
                  <a:lnTo>
                    <a:pt x="77" y="299"/>
                  </a:lnTo>
                  <a:lnTo>
                    <a:pt x="72" y="300"/>
                  </a:lnTo>
                  <a:lnTo>
                    <a:pt x="64" y="303"/>
                  </a:lnTo>
                  <a:lnTo>
                    <a:pt x="49" y="304"/>
                  </a:lnTo>
                  <a:lnTo>
                    <a:pt x="32" y="305"/>
                  </a:lnTo>
                  <a:lnTo>
                    <a:pt x="20" y="304"/>
                  </a:lnTo>
                  <a:lnTo>
                    <a:pt x="29" y="313"/>
                  </a:lnTo>
                  <a:lnTo>
                    <a:pt x="29" y="313"/>
                  </a:lnTo>
                  <a:lnTo>
                    <a:pt x="39" y="322"/>
                  </a:lnTo>
                  <a:lnTo>
                    <a:pt x="51" y="333"/>
                  </a:lnTo>
                  <a:lnTo>
                    <a:pt x="65" y="344"/>
                  </a:lnTo>
                  <a:lnTo>
                    <a:pt x="65" y="344"/>
                  </a:lnTo>
                  <a:lnTo>
                    <a:pt x="54" y="349"/>
                  </a:lnTo>
                  <a:lnTo>
                    <a:pt x="45" y="355"/>
                  </a:lnTo>
                  <a:lnTo>
                    <a:pt x="37" y="362"/>
                  </a:lnTo>
                  <a:lnTo>
                    <a:pt x="29" y="368"/>
                  </a:lnTo>
                  <a:lnTo>
                    <a:pt x="21" y="378"/>
                  </a:lnTo>
                  <a:lnTo>
                    <a:pt x="14" y="387"/>
                  </a:lnTo>
                  <a:lnTo>
                    <a:pt x="8" y="397"/>
                  </a:lnTo>
                  <a:lnTo>
                    <a:pt x="1" y="409"/>
                  </a:lnTo>
                  <a:lnTo>
                    <a:pt x="0" y="412"/>
                  </a:lnTo>
                  <a:lnTo>
                    <a:pt x="4" y="415"/>
                  </a:lnTo>
                  <a:lnTo>
                    <a:pt x="4" y="415"/>
                  </a:lnTo>
                  <a:lnTo>
                    <a:pt x="4" y="415"/>
                  </a:lnTo>
                  <a:lnTo>
                    <a:pt x="16" y="424"/>
                  </a:lnTo>
                  <a:lnTo>
                    <a:pt x="31" y="433"/>
                  </a:lnTo>
                  <a:lnTo>
                    <a:pt x="50" y="442"/>
                  </a:lnTo>
                  <a:lnTo>
                    <a:pt x="72" y="453"/>
                  </a:lnTo>
                  <a:lnTo>
                    <a:pt x="95" y="461"/>
                  </a:lnTo>
                  <a:lnTo>
                    <a:pt x="122" y="468"/>
                  </a:lnTo>
                  <a:lnTo>
                    <a:pt x="136" y="470"/>
                  </a:lnTo>
                  <a:lnTo>
                    <a:pt x="151" y="472"/>
                  </a:lnTo>
                  <a:lnTo>
                    <a:pt x="167" y="473"/>
                  </a:lnTo>
                  <a:lnTo>
                    <a:pt x="183" y="473"/>
                  </a:lnTo>
                  <a:lnTo>
                    <a:pt x="183" y="473"/>
                  </a:lnTo>
                  <a:lnTo>
                    <a:pt x="201" y="472"/>
                  </a:lnTo>
                  <a:lnTo>
                    <a:pt x="217" y="471"/>
                  </a:lnTo>
                  <a:lnTo>
                    <a:pt x="233" y="469"/>
                  </a:lnTo>
                  <a:lnTo>
                    <a:pt x="248" y="466"/>
                  </a:lnTo>
                  <a:lnTo>
                    <a:pt x="262" y="463"/>
                  </a:lnTo>
                  <a:lnTo>
                    <a:pt x="275" y="458"/>
                  </a:lnTo>
                  <a:lnTo>
                    <a:pt x="298" y="449"/>
                  </a:lnTo>
                  <a:lnTo>
                    <a:pt x="319" y="439"/>
                  </a:lnTo>
                  <a:lnTo>
                    <a:pt x="335" y="430"/>
                  </a:lnTo>
                  <a:lnTo>
                    <a:pt x="348" y="420"/>
                  </a:lnTo>
                  <a:lnTo>
                    <a:pt x="357" y="413"/>
                  </a:lnTo>
                  <a:lnTo>
                    <a:pt x="361" y="411"/>
                  </a:lnTo>
                  <a:lnTo>
                    <a:pt x="359" y="408"/>
                  </a:lnTo>
                  <a:close/>
                  <a:moveTo>
                    <a:pt x="13" y="409"/>
                  </a:moveTo>
                  <a:lnTo>
                    <a:pt x="13" y="409"/>
                  </a:lnTo>
                  <a:lnTo>
                    <a:pt x="19" y="398"/>
                  </a:lnTo>
                  <a:lnTo>
                    <a:pt x="26" y="388"/>
                  </a:lnTo>
                  <a:lnTo>
                    <a:pt x="32" y="380"/>
                  </a:lnTo>
                  <a:lnTo>
                    <a:pt x="40" y="372"/>
                  </a:lnTo>
                  <a:lnTo>
                    <a:pt x="49" y="365"/>
                  </a:lnTo>
                  <a:lnTo>
                    <a:pt x="57" y="359"/>
                  </a:lnTo>
                  <a:lnTo>
                    <a:pt x="67" y="355"/>
                  </a:lnTo>
                  <a:lnTo>
                    <a:pt x="76" y="350"/>
                  </a:lnTo>
                  <a:lnTo>
                    <a:pt x="85" y="347"/>
                  </a:lnTo>
                  <a:lnTo>
                    <a:pt x="78" y="341"/>
                  </a:lnTo>
                  <a:lnTo>
                    <a:pt x="78" y="341"/>
                  </a:lnTo>
                  <a:lnTo>
                    <a:pt x="59" y="327"/>
                  </a:lnTo>
                  <a:lnTo>
                    <a:pt x="45" y="314"/>
                  </a:lnTo>
                  <a:lnTo>
                    <a:pt x="45" y="314"/>
                  </a:lnTo>
                  <a:lnTo>
                    <a:pt x="59" y="313"/>
                  </a:lnTo>
                  <a:lnTo>
                    <a:pt x="73" y="311"/>
                  </a:lnTo>
                  <a:lnTo>
                    <a:pt x="80" y="309"/>
                  </a:lnTo>
                  <a:lnTo>
                    <a:pt x="85" y="305"/>
                  </a:lnTo>
                  <a:lnTo>
                    <a:pt x="90" y="302"/>
                  </a:lnTo>
                  <a:lnTo>
                    <a:pt x="93" y="297"/>
                  </a:lnTo>
                  <a:lnTo>
                    <a:pt x="93" y="297"/>
                  </a:lnTo>
                  <a:lnTo>
                    <a:pt x="95" y="291"/>
                  </a:lnTo>
                  <a:lnTo>
                    <a:pt x="93" y="286"/>
                  </a:lnTo>
                  <a:lnTo>
                    <a:pt x="91" y="279"/>
                  </a:lnTo>
                  <a:lnTo>
                    <a:pt x="85" y="272"/>
                  </a:lnTo>
                  <a:lnTo>
                    <a:pt x="85" y="272"/>
                  </a:lnTo>
                  <a:lnTo>
                    <a:pt x="76" y="259"/>
                  </a:lnTo>
                  <a:lnTo>
                    <a:pt x="67" y="246"/>
                  </a:lnTo>
                  <a:lnTo>
                    <a:pt x="60" y="231"/>
                  </a:lnTo>
                  <a:lnTo>
                    <a:pt x="54" y="218"/>
                  </a:lnTo>
                  <a:lnTo>
                    <a:pt x="50" y="201"/>
                  </a:lnTo>
                  <a:lnTo>
                    <a:pt x="46" y="186"/>
                  </a:lnTo>
                  <a:lnTo>
                    <a:pt x="44" y="170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39"/>
                  </a:lnTo>
                  <a:lnTo>
                    <a:pt x="46" y="125"/>
                  </a:lnTo>
                  <a:lnTo>
                    <a:pt x="51" y="110"/>
                  </a:lnTo>
                  <a:lnTo>
                    <a:pt x="55" y="97"/>
                  </a:lnTo>
                  <a:lnTo>
                    <a:pt x="55" y="97"/>
                  </a:lnTo>
                  <a:lnTo>
                    <a:pt x="57" y="95"/>
                  </a:lnTo>
                  <a:lnTo>
                    <a:pt x="57" y="94"/>
                  </a:lnTo>
                  <a:lnTo>
                    <a:pt x="57" y="94"/>
                  </a:lnTo>
                  <a:lnTo>
                    <a:pt x="62" y="82"/>
                  </a:lnTo>
                  <a:lnTo>
                    <a:pt x="69" y="70"/>
                  </a:lnTo>
                  <a:lnTo>
                    <a:pt x="77" y="59"/>
                  </a:lnTo>
                  <a:lnTo>
                    <a:pt x="87" y="48"/>
                  </a:lnTo>
                  <a:lnTo>
                    <a:pt x="87" y="48"/>
                  </a:lnTo>
                  <a:lnTo>
                    <a:pt x="96" y="40"/>
                  </a:lnTo>
                  <a:lnTo>
                    <a:pt x="106" y="32"/>
                  </a:lnTo>
                  <a:lnTo>
                    <a:pt x="118" y="25"/>
                  </a:lnTo>
                  <a:lnTo>
                    <a:pt x="129" y="19"/>
                  </a:lnTo>
                  <a:lnTo>
                    <a:pt x="142" y="15"/>
                  </a:lnTo>
                  <a:lnTo>
                    <a:pt x="154" y="12"/>
                  </a:lnTo>
                  <a:lnTo>
                    <a:pt x="167" y="10"/>
                  </a:lnTo>
                  <a:lnTo>
                    <a:pt x="181" y="9"/>
                  </a:lnTo>
                  <a:lnTo>
                    <a:pt x="181" y="9"/>
                  </a:lnTo>
                  <a:lnTo>
                    <a:pt x="190" y="10"/>
                  </a:lnTo>
                  <a:lnTo>
                    <a:pt x="190" y="10"/>
                  </a:lnTo>
                  <a:lnTo>
                    <a:pt x="202" y="11"/>
                  </a:lnTo>
                  <a:lnTo>
                    <a:pt x="214" y="14"/>
                  </a:lnTo>
                  <a:lnTo>
                    <a:pt x="225" y="17"/>
                  </a:lnTo>
                  <a:lnTo>
                    <a:pt x="236" y="22"/>
                  </a:lnTo>
                  <a:lnTo>
                    <a:pt x="247" y="27"/>
                  </a:lnTo>
                  <a:lnTo>
                    <a:pt x="257" y="33"/>
                  </a:lnTo>
                  <a:lnTo>
                    <a:pt x="266" y="40"/>
                  </a:lnTo>
                  <a:lnTo>
                    <a:pt x="275" y="49"/>
                  </a:lnTo>
                  <a:lnTo>
                    <a:pt x="275" y="49"/>
                  </a:lnTo>
                  <a:lnTo>
                    <a:pt x="285" y="60"/>
                  </a:lnTo>
                  <a:lnTo>
                    <a:pt x="293" y="70"/>
                  </a:lnTo>
                  <a:lnTo>
                    <a:pt x="300" y="82"/>
                  </a:lnTo>
                  <a:lnTo>
                    <a:pt x="304" y="94"/>
                  </a:lnTo>
                  <a:lnTo>
                    <a:pt x="305" y="95"/>
                  </a:lnTo>
                  <a:lnTo>
                    <a:pt x="305" y="95"/>
                  </a:lnTo>
                  <a:lnTo>
                    <a:pt x="309" y="106"/>
                  </a:lnTo>
                  <a:lnTo>
                    <a:pt x="312" y="118"/>
                  </a:lnTo>
                  <a:lnTo>
                    <a:pt x="316" y="131"/>
                  </a:lnTo>
                  <a:lnTo>
                    <a:pt x="317" y="145"/>
                  </a:lnTo>
                  <a:lnTo>
                    <a:pt x="317" y="145"/>
                  </a:lnTo>
                  <a:lnTo>
                    <a:pt x="317" y="145"/>
                  </a:lnTo>
                  <a:lnTo>
                    <a:pt x="318" y="156"/>
                  </a:lnTo>
                  <a:lnTo>
                    <a:pt x="318" y="156"/>
                  </a:lnTo>
                  <a:lnTo>
                    <a:pt x="317" y="165"/>
                  </a:lnTo>
                  <a:lnTo>
                    <a:pt x="317" y="165"/>
                  </a:lnTo>
                  <a:lnTo>
                    <a:pt x="317" y="165"/>
                  </a:lnTo>
                  <a:lnTo>
                    <a:pt x="316" y="184"/>
                  </a:lnTo>
                  <a:lnTo>
                    <a:pt x="316" y="184"/>
                  </a:lnTo>
                  <a:lnTo>
                    <a:pt x="313" y="197"/>
                  </a:lnTo>
                  <a:lnTo>
                    <a:pt x="310" y="208"/>
                  </a:lnTo>
                  <a:lnTo>
                    <a:pt x="307" y="220"/>
                  </a:lnTo>
                  <a:lnTo>
                    <a:pt x="302" y="231"/>
                  </a:lnTo>
                  <a:lnTo>
                    <a:pt x="296" y="242"/>
                  </a:lnTo>
                  <a:lnTo>
                    <a:pt x="290" y="252"/>
                  </a:lnTo>
                  <a:lnTo>
                    <a:pt x="283" y="262"/>
                  </a:lnTo>
                  <a:lnTo>
                    <a:pt x="277" y="272"/>
                  </a:lnTo>
                  <a:lnTo>
                    <a:pt x="277" y="272"/>
                  </a:lnTo>
                  <a:lnTo>
                    <a:pt x="271" y="279"/>
                  </a:lnTo>
                  <a:lnTo>
                    <a:pt x="267" y="286"/>
                  </a:lnTo>
                  <a:lnTo>
                    <a:pt x="266" y="291"/>
                  </a:lnTo>
                  <a:lnTo>
                    <a:pt x="269" y="297"/>
                  </a:lnTo>
                  <a:lnTo>
                    <a:pt x="269" y="297"/>
                  </a:lnTo>
                  <a:lnTo>
                    <a:pt x="271" y="302"/>
                  </a:lnTo>
                  <a:lnTo>
                    <a:pt x="275" y="305"/>
                  </a:lnTo>
                  <a:lnTo>
                    <a:pt x="281" y="309"/>
                  </a:lnTo>
                  <a:lnTo>
                    <a:pt x="288" y="311"/>
                  </a:lnTo>
                  <a:lnTo>
                    <a:pt x="303" y="313"/>
                  </a:lnTo>
                  <a:lnTo>
                    <a:pt x="316" y="314"/>
                  </a:lnTo>
                  <a:lnTo>
                    <a:pt x="316" y="314"/>
                  </a:lnTo>
                  <a:lnTo>
                    <a:pt x="302" y="327"/>
                  </a:lnTo>
                  <a:lnTo>
                    <a:pt x="283" y="341"/>
                  </a:lnTo>
                  <a:lnTo>
                    <a:pt x="275" y="347"/>
                  </a:lnTo>
                  <a:lnTo>
                    <a:pt x="285" y="350"/>
                  </a:lnTo>
                  <a:lnTo>
                    <a:pt x="285" y="350"/>
                  </a:lnTo>
                  <a:lnTo>
                    <a:pt x="295" y="353"/>
                  </a:lnTo>
                  <a:lnTo>
                    <a:pt x="304" y="359"/>
                  </a:lnTo>
                  <a:lnTo>
                    <a:pt x="313" y="365"/>
                  </a:lnTo>
                  <a:lnTo>
                    <a:pt x="321" y="372"/>
                  </a:lnTo>
                  <a:lnTo>
                    <a:pt x="328" y="379"/>
                  </a:lnTo>
                  <a:lnTo>
                    <a:pt x="335" y="388"/>
                  </a:lnTo>
                  <a:lnTo>
                    <a:pt x="342" y="397"/>
                  </a:lnTo>
                  <a:lnTo>
                    <a:pt x="348" y="408"/>
                  </a:lnTo>
                  <a:lnTo>
                    <a:pt x="348" y="408"/>
                  </a:lnTo>
                  <a:lnTo>
                    <a:pt x="339" y="415"/>
                  </a:lnTo>
                  <a:lnTo>
                    <a:pt x="326" y="424"/>
                  </a:lnTo>
                  <a:lnTo>
                    <a:pt x="310" y="433"/>
                  </a:lnTo>
                  <a:lnTo>
                    <a:pt x="290" y="442"/>
                  </a:lnTo>
                  <a:lnTo>
                    <a:pt x="269" y="450"/>
                  </a:lnTo>
                  <a:lnTo>
                    <a:pt x="243" y="457"/>
                  </a:lnTo>
                  <a:lnTo>
                    <a:pt x="229" y="459"/>
                  </a:lnTo>
                  <a:lnTo>
                    <a:pt x="214" y="462"/>
                  </a:lnTo>
                  <a:lnTo>
                    <a:pt x="199" y="463"/>
                  </a:lnTo>
                  <a:lnTo>
                    <a:pt x="183" y="463"/>
                  </a:lnTo>
                  <a:lnTo>
                    <a:pt x="183" y="463"/>
                  </a:lnTo>
                  <a:lnTo>
                    <a:pt x="168" y="463"/>
                  </a:lnTo>
                  <a:lnTo>
                    <a:pt x="153" y="462"/>
                  </a:lnTo>
                  <a:lnTo>
                    <a:pt x="126" y="457"/>
                  </a:lnTo>
                  <a:lnTo>
                    <a:pt x="100" y="451"/>
                  </a:lnTo>
                  <a:lnTo>
                    <a:pt x="78" y="445"/>
                  </a:lnTo>
                  <a:lnTo>
                    <a:pt x="58" y="435"/>
                  </a:lnTo>
                  <a:lnTo>
                    <a:pt x="40" y="426"/>
                  </a:lnTo>
                  <a:lnTo>
                    <a:pt x="26" y="417"/>
                  </a:lnTo>
                  <a:lnTo>
                    <a:pt x="13" y="409"/>
                  </a:lnTo>
                  <a:lnTo>
                    <a:pt x="13" y="40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768976" y="2498726"/>
              <a:ext cx="269875" cy="412750"/>
            </a:xfrm>
            <a:custGeom>
              <a:rect b="b" l="l" r="r" t="t"/>
              <a:pathLst>
                <a:path extrusionOk="0" h="519" w="339">
                  <a:moveTo>
                    <a:pt x="338" y="440"/>
                  </a:moveTo>
                  <a:lnTo>
                    <a:pt x="338" y="440"/>
                  </a:lnTo>
                  <a:lnTo>
                    <a:pt x="332" y="430"/>
                  </a:lnTo>
                  <a:lnTo>
                    <a:pt x="328" y="420"/>
                  </a:lnTo>
                  <a:lnTo>
                    <a:pt x="321" y="413"/>
                  </a:lnTo>
                  <a:lnTo>
                    <a:pt x="315" y="407"/>
                  </a:lnTo>
                  <a:lnTo>
                    <a:pt x="302" y="395"/>
                  </a:lnTo>
                  <a:lnTo>
                    <a:pt x="290" y="386"/>
                  </a:lnTo>
                  <a:lnTo>
                    <a:pt x="278" y="380"/>
                  </a:lnTo>
                  <a:lnTo>
                    <a:pt x="267" y="377"/>
                  </a:lnTo>
                  <a:lnTo>
                    <a:pt x="256" y="374"/>
                  </a:lnTo>
                  <a:lnTo>
                    <a:pt x="247" y="372"/>
                  </a:lnTo>
                  <a:lnTo>
                    <a:pt x="247" y="372"/>
                  </a:lnTo>
                  <a:lnTo>
                    <a:pt x="239" y="371"/>
                  </a:lnTo>
                  <a:lnTo>
                    <a:pt x="239" y="371"/>
                  </a:lnTo>
                  <a:lnTo>
                    <a:pt x="235" y="367"/>
                  </a:lnTo>
                  <a:lnTo>
                    <a:pt x="229" y="364"/>
                  </a:lnTo>
                  <a:lnTo>
                    <a:pt x="229" y="364"/>
                  </a:lnTo>
                  <a:lnTo>
                    <a:pt x="228" y="363"/>
                  </a:lnTo>
                  <a:lnTo>
                    <a:pt x="225" y="360"/>
                  </a:lnTo>
                  <a:lnTo>
                    <a:pt x="216" y="363"/>
                  </a:lnTo>
                  <a:lnTo>
                    <a:pt x="216" y="345"/>
                  </a:lnTo>
                  <a:lnTo>
                    <a:pt x="216" y="345"/>
                  </a:lnTo>
                  <a:lnTo>
                    <a:pt x="229" y="340"/>
                  </a:lnTo>
                  <a:lnTo>
                    <a:pt x="240" y="332"/>
                  </a:lnTo>
                  <a:lnTo>
                    <a:pt x="251" y="322"/>
                  </a:lnTo>
                  <a:lnTo>
                    <a:pt x="261" y="312"/>
                  </a:lnTo>
                  <a:lnTo>
                    <a:pt x="270" y="302"/>
                  </a:lnTo>
                  <a:lnTo>
                    <a:pt x="277" y="289"/>
                  </a:lnTo>
                  <a:lnTo>
                    <a:pt x="284" y="275"/>
                  </a:lnTo>
                  <a:lnTo>
                    <a:pt x="290" y="261"/>
                  </a:lnTo>
                  <a:lnTo>
                    <a:pt x="290" y="261"/>
                  </a:lnTo>
                  <a:lnTo>
                    <a:pt x="294" y="244"/>
                  </a:lnTo>
                  <a:lnTo>
                    <a:pt x="294" y="244"/>
                  </a:lnTo>
                  <a:lnTo>
                    <a:pt x="299" y="243"/>
                  </a:lnTo>
                  <a:lnTo>
                    <a:pt x="304" y="241"/>
                  </a:lnTo>
                  <a:lnTo>
                    <a:pt x="307" y="237"/>
                  </a:lnTo>
                  <a:lnTo>
                    <a:pt x="311" y="233"/>
                  </a:lnTo>
                  <a:lnTo>
                    <a:pt x="313" y="227"/>
                  </a:lnTo>
                  <a:lnTo>
                    <a:pt x="315" y="220"/>
                  </a:lnTo>
                  <a:lnTo>
                    <a:pt x="316" y="212"/>
                  </a:lnTo>
                  <a:lnTo>
                    <a:pt x="316" y="204"/>
                  </a:lnTo>
                  <a:lnTo>
                    <a:pt x="316" y="204"/>
                  </a:lnTo>
                  <a:lnTo>
                    <a:pt x="316" y="193"/>
                  </a:lnTo>
                  <a:lnTo>
                    <a:pt x="314" y="184"/>
                  </a:lnTo>
                  <a:lnTo>
                    <a:pt x="311" y="176"/>
                  </a:lnTo>
                  <a:lnTo>
                    <a:pt x="306" y="169"/>
                  </a:lnTo>
                  <a:lnTo>
                    <a:pt x="306" y="169"/>
                  </a:lnTo>
                  <a:lnTo>
                    <a:pt x="307" y="154"/>
                  </a:lnTo>
                  <a:lnTo>
                    <a:pt x="307" y="154"/>
                  </a:lnTo>
                  <a:lnTo>
                    <a:pt x="307" y="147"/>
                  </a:lnTo>
                  <a:lnTo>
                    <a:pt x="307" y="147"/>
                  </a:lnTo>
                  <a:lnTo>
                    <a:pt x="307" y="130"/>
                  </a:lnTo>
                  <a:lnTo>
                    <a:pt x="307" y="120"/>
                  </a:lnTo>
                  <a:lnTo>
                    <a:pt x="306" y="109"/>
                  </a:lnTo>
                  <a:lnTo>
                    <a:pt x="304" y="100"/>
                  </a:lnTo>
                  <a:lnTo>
                    <a:pt x="301" y="91"/>
                  </a:lnTo>
                  <a:lnTo>
                    <a:pt x="297" y="83"/>
                  </a:lnTo>
                  <a:lnTo>
                    <a:pt x="291" y="77"/>
                  </a:lnTo>
                  <a:lnTo>
                    <a:pt x="291" y="77"/>
                  </a:lnTo>
                  <a:lnTo>
                    <a:pt x="289" y="75"/>
                  </a:lnTo>
                  <a:lnTo>
                    <a:pt x="289" y="75"/>
                  </a:lnTo>
                  <a:lnTo>
                    <a:pt x="281" y="68"/>
                  </a:lnTo>
                  <a:lnTo>
                    <a:pt x="277" y="64"/>
                  </a:lnTo>
                  <a:lnTo>
                    <a:pt x="276" y="60"/>
                  </a:lnTo>
                  <a:lnTo>
                    <a:pt x="276" y="59"/>
                  </a:lnTo>
                  <a:lnTo>
                    <a:pt x="275" y="57"/>
                  </a:lnTo>
                  <a:lnTo>
                    <a:pt x="275" y="57"/>
                  </a:lnTo>
                  <a:lnTo>
                    <a:pt x="270" y="51"/>
                  </a:lnTo>
                  <a:lnTo>
                    <a:pt x="266" y="45"/>
                  </a:lnTo>
                  <a:lnTo>
                    <a:pt x="260" y="39"/>
                  </a:lnTo>
                  <a:lnTo>
                    <a:pt x="253" y="34"/>
                  </a:lnTo>
                  <a:lnTo>
                    <a:pt x="253" y="34"/>
                  </a:lnTo>
                  <a:lnTo>
                    <a:pt x="246" y="31"/>
                  </a:lnTo>
                  <a:lnTo>
                    <a:pt x="232" y="25"/>
                  </a:lnTo>
                  <a:lnTo>
                    <a:pt x="232" y="25"/>
                  </a:lnTo>
                  <a:lnTo>
                    <a:pt x="211" y="17"/>
                  </a:lnTo>
                  <a:lnTo>
                    <a:pt x="201" y="12"/>
                  </a:lnTo>
                  <a:lnTo>
                    <a:pt x="194" y="9"/>
                  </a:lnTo>
                  <a:lnTo>
                    <a:pt x="199" y="0"/>
                  </a:lnTo>
                  <a:lnTo>
                    <a:pt x="187" y="3"/>
                  </a:lnTo>
                  <a:lnTo>
                    <a:pt x="187" y="3"/>
                  </a:lnTo>
                  <a:lnTo>
                    <a:pt x="173" y="8"/>
                  </a:lnTo>
                  <a:lnTo>
                    <a:pt x="173" y="8"/>
                  </a:lnTo>
                  <a:lnTo>
                    <a:pt x="162" y="12"/>
                  </a:lnTo>
                  <a:lnTo>
                    <a:pt x="156" y="14"/>
                  </a:lnTo>
                  <a:lnTo>
                    <a:pt x="150" y="14"/>
                  </a:lnTo>
                  <a:lnTo>
                    <a:pt x="150" y="14"/>
                  </a:lnTo>
                  <a:lnTo>
                    <a:pt x="141" y="14"/>
                  </a:lnTo>
                  <a:lnTo>
                    <a:pt x="133" y="16"/>
                  </a:lnTo>
                  <a:lnTo>
                    <a:pt x="126" y="18"/>
                  </a:lnTo>
                  <a:lnTo>
                    <a:pt x="118" y="22"/>
                  </a:lnTo>
                  <a:lnTo>
                    <a:pt x="118" y="22"/>
                  </a:lnTo>
                  <a:lnTo>
                    <a:pt x="99" y="32"/>
                  </a:lnTo>
                  <a:lnTo>
                    <a:pt x="89" y="39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76" y="51"/>
                  </a:lnTo>
                  <a:lnTo>
                    <a:pt x="68" y="60"/>
                  </a:lnTo>
                  <a:lnTo>
                    <a:pt x="64" y="64"/>
                  </a:lnTo>
                  <a:lnTo>
                    <a:pt x="62" y="70"/>
                  </a:lnTo>
                  <a:lnTo>
                    <a:pt x="61" y="75"/>
                  </a:lnTo>
                  <a:lnTo>
                    <a:pt x="61" y="79"/>
                  </a:lnTo>
                  <a:lnTo>
                    <a:pt x="61" y="79"/>
                  </a:lnTo>
                  <a:lnTo>
                    <a:pt x="61" y="80"/>
                  </a:lnTo>
                  <a:lnTo>
                    <a:pt x="61" y="80"/>
                  </a:lnTo>
                  <a:lnTo>
                    <a:pt x="53" y="90"/>
                  </a:lnTo>
                  <a:lnTo>
                    <a:pt x="47" y="100"/>
                  </a:lnTo>
                  <a:lnTo>
                    <a:pt x="41" y="112"/>
                  </a:lnTo>
                  <a:lnTo>
                    <a:pt x="38" y="124"/>
                  </a:lnTo>
                  <a:lnTo>
                    <a:pt x="38" y="124"/>
                  </a:lnTo>
                  <a:lnTo>
                    <a:pt x="38" y="132"/>
                  </a:lnTo>
                  <a:lnTo>
                    <a:pt x="36" y="140"/>
                  </a:lnTo>
                  <a:lnTo>
                    <a:pt x="38" y="158"/>
                  </a:lnTo>
                  <a:lnTo>
                    <a:pt x="38" y="158"/>
                  </a:lnTo>
                  <a:lnTo>
                    <a:pt x="39" y="167"/>
                  </a:lnTo>
                  <a:lnTo>
                    <a:pt x="39" y="167"/>
                  </a:lnTo>
                  <a:lnTo>
                    <a:pt x="34" y="174"/>
                  </a:lnTo>
                  <a:lnTo>
                    <a:pt x="30" y="182"/>
                  </a:lnTo>
                  <a:lnTo>
                    <a:pt x="27" y="192"/>
                  </a:lnTo>
                  <a:lnTo>
                    <a:pt x="26" y="204"/>
                  </a:lnTo>
                  <a:lnTo>
                    <a:pt x="26" y="204"/>
                  </a:lnTo>
                  <a:lnTo>
                    <a:pt x="27" y="212"/>
                  </a:lnTo>
                  <a:lnTo>
                    <a:pt x="28" y="220"/>
                  </a:lnTo>
                  <a:lnTo>
                    <a:pt x="31" y="227"/>
                  </a:lnTo>
                  <a:lnTo>
                    <a:pt x="33" y="233"/>
                  </a:lnTo>
                  <a:lnTo>
                    <a:pt x="36" y="237"/>
                  </a:lnTo>
                  <a:lnTo>
                    <a:pt x="40" y="241"/>
                  </a:lnTo>
                  <a:lnTo>
                    <a:pt x="43" y="243"/>
                  </a:lnTo>
                  <a:lnTo>
                    <a:pt x="48" y="244"/>
                  </a:lnTo>
                  <a:lnTo>
                    <a:pt x="48" y="244"/>
                  </a:lnTo>
                  <a:lnTo>
                    <a:pt x="53" y="259"/>
                  </a:lnTo>
                  <a:lnTo>
                    <a:pt x="53" y="259"/>
                  </a:lnTo>
                  <a:lnTo>
                    <a:pt x="58" y="274"/>
                  </a:lnTo>
                  <a:lnTo>
                    <a:pt x="64" y="287"/>
                  </a:lnTo>
                  <a:lnTo>
                    <a:pt x="72" y="299"/>
                  </a:lnTo>
                  <a:lnTo>
                    <a:pt x="81" y="311"/>
                  </a:lnTo>
                  <a:lnTo>
                    <a:pt x="91" y="321"/>
                  </a:lnTo>
                  <a:lnTo>
                    <a:pt x="102" y="331"/>
                  </a:lnTo>
                  <a:lnTo>
                    <a:pt x="114" y="339"/>
                  </a:lnTo>
                  <a:lnTo>
                    <a:pt x="125" y="344"/>
                  </a:lnTo>
                  <a:lnTo>
                    <a:pt x="125" y="364"/>
                  </a:lnTo>
                  <a:lnTo>
                    <a:pt x="125" y="364"/>
                  </a:lnTo>
                  <a:lnTo>
                    <a:pt x="118" y="362"/>
                  </a:lnTo>
                  <a:lnTo>
                    <a:pt x="116" y="360"/>
                  </a:lnTo>
                  <a:lnTo>
                    <a:pt x="114" y="362"/>
                  </a:lnTo>
                  <a:lnTo>
                    <a:pt x="114" y="362"/>
                  </a:lnTo>
                  <a:lnTo>
                    <a:pt x="111" y="364"/>
                  </a:lnTo>
                  <a:lnTo>
                    <a:pt x="110" y="365"/>
                  </a:lnTo>
                  <a:lnTo>
                    <a:pt x="110" y="365"/>
                  </a:lnTo>
                  <a:lnTo>
                    <a:pt x="106" y="369"/>
                  </a:lnTo>
                  <a:lnTo>
                    <a:pt x="101" y="371"/>
                  </a:lnTo>
                  <a:lnTo>
                    <a:pt x="101" y="371"/>
                  </a:lnTo>
                  <a:lnTo>
                    <a:pt x="93" y="372"/>
                  </a:lnTo>
                  <a:lnTo>
                    <a:pt x="93" y="372"/>
                  </a:lnTo>
                  <a:lnTo>
                    <a:pt x="84" y="374"/>
                  </a:lnTo>
                  <a:lnTo>
                    <a:pt x="73" y="377"/>
                  </a:lnTo>
                  <a:lnTo>
                    <a:pt x="62" y="380"/>
                  </a:lnTo>
                  <a:lnTo>
                    <a:pt x="50" y="386"/>
                  </a:lnTo>
                  <a:lnTo>
                    <a:pt x="38" y="395"/>
                  </a:lnTo>
                  <a:lnTo>
                    <a:pt x="25" y="407"/>
                  </a:lnTo>
                  <a:lnTo>
                    <a:pt x="18" y="413"/>
                  </a:lnTo>
                  <a:lnTo>
                    <a:pt x="12" y="422"/>
                  </a:lnTo>
                  <a:lnTo>
                    <a:pt x="7" y="430"/>
                  </a:lnTo>
                  <a:lnTo>
                    <a:pt x="2" y="440"/>
                  </a:lnTo>
                  <a:lnTo>
                    <a:pt x="0" y="442"/>
                  </a:lnTo>
                  <a:lnTo>
                    <a:pt x="2" y="446"/>
                  </a:lnTo>
                  <a:lnTo>
                    <a:pt x="2" y="446"/>
                  </a:lnTo>
                  <a:lnTo>
                    <a:pt x="9" y="454"/>
                  </a:lnTo>
                  <a:lnTo>
                    <a:pt x="16" y="461"/>
                  </a:lnTo>
                  <a:lnTo>
                    <a:pt x="16" y="461"/>
                  </a:lnTo>
                  <a:lnTo>
                    <a:pt x="30" y="475"/>
                  </a:lnTo>
                  <a:lnTo>
                    <a:pt x="47" y="486"/>
                  </a:lnTo>
                  <a:lnTo>
                    <a:pt x="64" y="496"/>
                  </a:lnTo>
                  <a:lnTo>
                    <a:pt x="84" y="504"/>
                  </a:lnTo>
                  <a:lnTo>
                    <a:pt x="103" y="511"/>
                  </a:lnTo>
                  <a:lnTo>
                    <a:pt x="125" y="516"/>
                  </a:lnTo>
                  <a:lnTo>
                    <a:pt x="147" y="519"/>
                  </a:lnTo>
                  <a:lnTo>
                    <a:pt x="170" y="519"/>
                  </a:lnTo>
                  <a:lnTo>
                    <a:pt x="170" y="519"/>
                  </a:lnTo>
                  <a:lnTo>
                    <a:pt x="193" y="518"/>
                  </a:lnTo>
                  <a:lnTo>
                    <a:pt x="217" y="516"/>
                  </a:lnTo>
                  <a:lnTo>
                    <a:pt x="239" y="510"/>
                  </a:lnTo>
                  <a:lnTo>
                    <a:pt x="260" y="503"/>
                  </a:lnTo>
                  <a:lnTo>
                    <a:pt x="281" y="493"/>
                  </a:lnTo>
                  <a:lnTo>
                    <a:pt x="299" y="483"/>
                  </a:lnTo>
                  <a:lnTo>
                    <a:pt x="315" y="470"/>
                  </a:lnTo>
                  <a:lnTo>
                    <a:pt x="330" y="455"/>
                  </a:lnTo>
                  <a:lnTo>
                    <a:pt x="330" y="455"/>
                  </a:lnTo>
                  <a:lnTo>
                    <a:pt x="338" y="445"/>
                  </a:lnTo>
                  <a:lnTo>
                    <a:pt x="339" y="442"/>
                  </a:lnTo>
                  <a:lnTo>
                    <a:pt x="338" y="440"/>
                  </a:lnTo>
                  <a:close/>
                  <a:moveTo>
                    <a:pt x="322" y="448"/>
                  </a:moveTo>
                  <a:lnTo>
                    <a:pt x="322" y="448"/>
                  </a:lnTo>
                  <a:lnTo>
                    <a:pt x="308" y="462"/>
                  </a:lnTo>
                  <a:lnTo>
                    <a:pt x="292" y="475"/>
                  </a:lnTo>
                  <a:lnTo>
                    <a:pt x="275" y="485"/>
                  </a:lnTo>
                  <a:lnTo>
                    <a:pt x="256" y="494"/>
                  </a:lnTo>
                  <a:lnTo>
                    <a:pt x="236" y="501"/>
                  </a:lnTo>
                  <a:lnTo>
                    <a:pt x="215" y="506"/>
                  </a:lnTo>
                  <a:lnTo>
                    <a:pt x="193" y="509"/>
                  </a:lnTo>
                  <a:lnTo>
                    <a:pt x="170" y="510"/>
                  </a:lnTo>
                  <a:lnTo>
                    <a:pt x="170" y="510"/>
                  </a:lnTo>
                  <a:lnTo>
                    <a:pt x="148" y="509"/>
                  </a:lnTo>
                  <a:lnTo>
                    <a:pt x="127" y="506"/>
                  </a:lnTo>
                  <a:lnTo>
                    <a:pt x="107" y="501"/>
                  </a:lnTo>
                  <a:lnTo>
                    <a:pt x="87" y="495"/>
                  </a:lnTo>
                  <a:lnTo>
                    <a:pt x="69" y="487"/>
                  </a:lnTo>
                  <a:lnTo>
                    <a:pt x="53" y="478"/>
                  </a:lnTo>
                  <a:lnTo>
                    <a:pt x="36" y="466"/>
                  </a:lnTo>
                  <a:lnTo>
                    <a:pt x="23" y="454"/>
                  </a:lnTo>
                  <a:lnTo>
                    <a:pt x="23" y="454"/>
                  </a:lnTo>
                  <a:lnTo>
                    <a:pt x="12" y="442"/>
                  </a:lnTo>
                  <a:lnTo>
                    <a:pt x="12" y="442"/>
                  </a:lnTo>
                  <a:lnTo>
                    <a:pt x="17" y="433"/>
                  </a:lnTo>
                  <a:lnTo>
                    <a:pt x="23" y="425"/>
                  </a:lnTo>
                  <a:lnTo>
                    <a:pt x="33" y="412"/>
                  </a:lnTo>
                  <a:lnTo>
                    <a:pt x="45" y="402"/>
                  </a:lnTo>
                  <a:lnTo>
                    <a:pt x="55" y="395"/>
                  </a:lnTo>
                  <a:lnTo>
                    <a:pt x="66" y="389"/>
                  </a:lnTo>
                  <a:lnTo>
                    <a:pt x="77" y="386"/>
                  </a:lnTo>
                  <a:lnTo>
                    <a:pt x="94" y="382"/>
                  </a:lnTo>
                  <a:lnTo>
                    <a:pt x="94" y="382"/>
                  </a:lnTo>
                  <a:lnTo>
                    <a:pt x="103" y="380"/>
                  </a:lnTo>
                  <a:lnTo>
                    <a:pt x="103" y="380"/>
                  </a:lnTo>
                  <a:lnTo>
                    <a:pt x="110" y="377"/>
                  </a:lnTo>
                  <a:lnTo>
                    <a:pt x="116" y="373"/>
                  </a:lnTo>
                  <a:lnTo>
                    <a:pt x="117" y="372"/>
                  </a:lnTo>
                  <a:lnTo>
                    <a:pt x="117" y="372"/>
                  </a:lnTo>
                  <a:lnTo>
                    <a:pt x="118" y="372"/>
                  </a:lnTo>
                  <a:lnTo>
                    <a:pt x="118" y="372"/>
                  </a:lnTo>
                  <a:lnTo>
                    <a:pt x="129" y="375"/>
                  </a:lnTo>
                  <a:lnTo>
                    <a:pt x="135" y="379"/>
                  </a:lnTo>
                  <a:lnTo>
                    <a:pt x="135" y="339"/>
                  </a:lnTo>
                  <a:lnTo>
                    <a:pt x="132" y="336"/>
                  </a:lnTo>
                  <a:lnTo>
                    <a:pt x="132" y="336"/>
                  </a:lnTo>
                  <a:lnTo>
                    <a:pt x="121" y="331"/>
                  </a:lnTo>
                  <a:lnTo>
                    <a:pt x="110" y="324"/>
                  </a:lnTo>
                  <a:lnTo>
                    <a:pt x="100" y="316"/>
                  </a:lnTo>
                  <a:lnTo>
                    <a:pt x="89" y="305"/>
                  </a:lnTo>
                  <a:lnTo>
                    <a:pt x="81" y="295"/>
                  </a:lnTo>
                  <a:lnTo>
                    <a:pt x="73" y="283"/>
                  </a:lnTo>
                  <a:lnTo>
                    <a:pt x="68" y="271"/>
                  </a:lnTo>
                  <a:lnTo>
                    <a:pt x="62" y="257"/>
                  </a:lnTo>
                  <a:lnTo>
                    <a:pt x="62" y="257"/>
                  </a:lnTo>
                  <a:lnTo>
                    <a:pt x="57" y="238"/>
                  </a:lnTo>
                  <a:lnTo>
                    <a:pt x="56" y="230"/>
                  </a:lnTo>
                  <a:lnTo>
                    <a:pt x="50" y="235"/>
                  </a:lnTo>
                  <a:lnTo>
                    <a:pt x="50" y="235"/>
                  </a:lnTo>
                  <a:lnTo>
                    <a:pt x="49" y="235"/>
                  </a:lnTo>
                  <a:lnTo>
                    <a:pt x="49" y="235"/>
                  </a:lnTo>
                  <a:lnTo>
                    <a:pt x="47" y="234"/>
                  </a:lnTo>
                  <a:lnTo>
                    <a:pt x="46" y="233"/>
                  </a:lnTo>
                  <a:lnTo>
                    <a:pt x="41" y="227"/>
                  </a:lnTo>
                  <a:lnTo>
                    <a:pt x="38" y="216"/>
                  </a:lnTo>
                  <a:lnTo>
                    <a:pt x="36" y="204"/>
                  </a:lnTo>
                  <a:lnTo>
                    <a:pt x="36" y="204"/>
                  </a:lnTo>
                  <a:lnTo>
                    <a:pt x="38" y="193"/>
                  </a:lnTo>
                  <a:lnTo>
                    <a:pt x="40" y="184"/>
                  </a:lnTo>
                  <a:lnTo>
                    <a:pt x="43" y="177"/>
                  </a:lnTo>
                  <a:lnTo>
                    <a:pt x="47" y="174"/>
                  </a:lnTo>
                  <a:lnTo>
                    <a:pt x="49" y="173"/>
                  </a:lnTo>
                  <a:lnTo>
                    <a:pt x="49" y="169"/>
                  </a:lnTo>
                  <a:lnTo>
                    <a:pt x="49" y="169"/>
                  </a:lnTo>
                  <a:lnTo>
                    <a:pt x="48" y="157"/>
                  </a:lnTo>
                  <a:lnTo>
                    <a:pt x="48" y="157"/>
                  </a:lnTo>
                  <a:lnTo>
                    <a:pt x="47" y="140"/>
                  </a:lnTo>
                  <a:lnTo>
                    <a:pt x="47" y="133"/>
                  </a:lnTo>
                  <a:lnTo>
                    <a:pt x="48" y="127"/>
                  </a:lnTo>
                  <a:lnTo>
                    <a:pt x="48" y="127"/>
                  </a:lnTo>
                  <a:lnTo>
                    <a:pt x="51" y="114"/>
                  </a:lnTo>
                  <a:lnTo>
                    <a:pt x="56" y="102"/>
                  </a:lnTo>
                  <a:lnTo>
                    <a:pt x="63" y="93"/>
                  </a:lnTo>
                  <a:lnTo>
                    <a:pt x="71" y="84"/>
                  </a:lnTo>
                  <a:lnTo>
                    <a:pt x="79" y="77"/>
                  </a:lnTo>
                  <a:lnTo>
                    <a:pt x="70" y="76"/>
                  </a:lnTo>
                  <a:lnTo>
                    <a:pt x="70" y="76"/>
                  </a:lnTo>
                  <a:lnTo>
                    <a:pt x="73" y="70"/>
                  </a:lnTo>
                  <a:lnTo>
                    <a:pt x="78" y="63"/>
                  </a:lnTo>
                  <a:lnTo>
                    <a:pt x="83" y="57"/>
                  </a:lnTo>
                  <a:lnTo>
                    <a:pt x="86" y="54"/>
                  </a:lnTo>
                  <a:lnTo>
                    <a:pt x="86" y="54"/>
                  </a:lnTo>
                  <a:lnTo>
                    <a:pt x="95" y="47"/>
                  </a:lnTo>
                  <a:lnTo>
                    <a:pt x="104" y="41"/>
                  </a:lnTo>
                  <a:lnTo>
                    <a:pt x="123" y="31"/>
                  </a:lnTo>
                  <a:lnTo>
                    <a:pt x="123" y="31"/>
                  </a:lnTo>
                  <a:lnTo>
                    <a:pt x="130" y="27"/>
                  </a:lnTo>
                  <a:lnTo>
                    <a:pt x="135" y="25"/>
                  </a:lnTo>
                  <a:lnTo>
                    <a:pt x="142" y="24"/>
                  </a:lnTo>
                  <a:lnTo>
                    <a:pt x="150" y="24"/>
                  </a:lnTo>
                  <a:lnTo>
                    <a:pt x="150" y="24"/>
                  </a:lnTo>
                  <a:lnTo>
                    <a:pt x="157" y="23"/>
                  </a:lnTo>
                  <a:lnTo>
                    <a:pt x="164" y="22"/>
                  </a:lnTo>
                  <a:lnTo>
                    <a:pt x="177" y="17"/>
                  </a:lnTo>
                  <a:lnTo>
                    <a:pt x="177" y="17"/>
                  </a:lnTo>
                  <a:lnTo>
                    <a:pt x="185" y="15"/>
                  </a:lnTo>
                  <a:lnTo>
                    <a:pt x="185" y="15"/>
                  </a:lnTo>
                  <a:lnTo>
                    <a:pt x="190" y="18"/>
                  </a:lnTo>
                  <a:lnTo>
                    <a:pt x="199" y="23"/>
                  </a:lnTo>
                  <a:lnTo>
                    <a:pt x="229" y="36"/>
                  </a:lnTo>
                  <a:lnTo>
                    <a:pt x="229" y="36"/>
                  </a:lnTo>
                  <a:lnTo>
                    <a:pt x="247" y="42"/>
                  </a:lnTo>
                  <a:lnTo>
                    <a:pt x="247" y="42"/>
                  </a:lnTo>
                  <a:lnTo>
                    <a:pt x="253" y="47"/>
                  </a:lnTo>
                  <a:lnTo>
                    <a:pt x="258" y="51"/>
                  </a:lnTo>
                  <a:lnTo>
                    <a:pt x="262" y="56"/>
                  </a:lnTo>
                  <a:lnTo>
                    <a:pt x="266" y="61"/>
                  </a:lnTo>
                  <a:lnTo>
                    <a:pt x="266" y="61"/>
                  </a:lnTo>
                  <a:lnTo>
                    <a:pt x="267" y="64"/>
                  </a:lnTo>
                  <a:lnTo>
                    <a:pt x="268" y="68"/>
                  </a:lnTo>
                  <a:lnTo>
                    <a:pt x="273" y="74"/>
                  </a:lnTo>
                  <a:lnTo>
                    <a:pt x="277" y="78"/>
                  </a:lnTo>
                  <a:lnTo>
                    <a:pt x="282" y="83"/>
                  </a:lnTo>
                  <a:lnTo>
                    <a:pt x="282" y="83"/>
                  </a:lnTo>
                  <a:lnTo>
                    <a:pt x="284" y="85"/>
                  </a:lnTo>
                  <a:lnTo>
                    <a:pt x="284" y="85"/>
                  </a:lnTo>
                  <a:lnTo>
                    <a:pt x="289" y="90"/>
                  </a:lnTo>
                  <a:lnTo>
                    <a:pt x="292" y="97"/>
                  </a:lnTo>
                  <a:lnTo>
                    <a:pt x="294" y="105"/>
                  </a:lnTo>
                  <a:lnTo>
                    <a:pt x="297" y="113"/>
                  </a:lnTo>
                  <a:lnTo>
                    <a:pt x="297" y="131"/>
                  </a:lnTo>
                  <a:lnTo>
                    <a:pt x="297" y="147"/>
                  </a:lnTo>
                  <a:lnTo>
                    <a:pt x="297" y="147"/>
                  </a:lnTo>
                  <a:lnTo>
                    <a:pt x="297" y="154"/>
                  </a:lnTo>
                  <a:lnTo>
                    <a:pt x="297" y="154"/>
                  </a:lnTo>
                  <a:lnTo>
                    <a:pt x="296" y="172"/>
                  </a:lnTo>
                  <a:lnTo>
                    <a:pt x="296" y="174"/>
                  </a:lnTo>
                  <a:lnTo>
                    <a:pt x="298" y="175"/>
                  </a:lnTo>
                  <a:lnTo>
                    <a:pt x="298" y="175"/>
                  </a:lnTo>
                  <a:lnTo>
                    <a:pt x="301" y="180"/>
                  </a:lnTo>
                  <a:lnTo>
                    <a:pt x="304" y="185"/>
                  </a:lnTo>
                  <a:lnTo>
                    <a:pt x="306" y="193"/>
                  </a:lnTo>
                  <a:lnTo>
                    <a:pt x="306" y="204"/>
                  </a:lnTo>
                  <a:lnTo>
                    <a:pt x="306" y="204"/>
                  </a:lnTo>
                  <a:lnTo>
                    <a:pt x="306" y="211"/>
                  </a:lnTo>
                  <a:lnTo>
                    <a:pt x="305" y="216"/>
                  </a:lnTo>
                  <a:lnTo>
                    <a:pt x="302" y="226"/>
                  </a:lnTo>
                  <a:lnTo>
                    <a:pt x="298" y="233"/>
                  </a:lnTo>
                  <a:lnTo>
                    <a:pt x="296" y="234"/>
                  </a:lnTo>
                  <a:lnTo>
                    <a:pt x="293" y="235"/>
                  </a:lnTo>
                  <a:lnTo>
                    <a:pt x="293" y="235"/>
                  </a:lnTo>
                  <a:lnTo>
                    <a:pt x="293" y="235"/>
                  </a:lnTo>
                  <a:lnTo>
                    <a:pt x="286" y="231"/>
                  </a:lnTo>
                  <a:lnTo>
                    <a:pt x="285" y="238"/>
                  </a:lnTo>
                  <a:lnTo>
                    <a:pt x="285" y="238"/>
                  </a:lnTo>
                  <a:lnTo>
                    <a:pt x="283" y="249"/>
                  </a:lnTo>
                  <a:lnTo>
                    <a:pt x="281" y="258"/>
                  </a:lnTo>
                  <a:lnTo>
                    <a:pt x="281" y="258"/>
                  </a:lnTo>
                  <a:lnTo>
                    <a:pt x="275" y="272"/>
                  </a:lnTo>
                  <a:lnTo>
                    <a:pt x="268" y="284"/>
                  </a:lnTo>
                  <a:lnTo>
                    <a:pt x="261" y="296"/>
                  </a:lnTo>
                  <a:lnTo>
                    <a:pt x="252" y="307"/>
                  </a:lnTo>
                  <a:lnTo>
                    <a:pt x="243" y="317"/>
                  </a:lnTo>
                  <a:lnTo>
                    <a:pt x="232" y="325"/>
                  </a:lnTo>
                  <a:lnTo>
                    <a:pt x="221" y="332"/>
                  </a:lnTo>
                  <a:lnTo>
                    <a:pt x="209" y="337"/>
                  </a:lnTo>
                  <a:lnTo>
                    <a:pt x="206" y="339"/>
                  </a:lnTo>
                  <a:lnTo>
                    <a:pt x="206" y="378"/>
                  </a:lnTo>
                  <a:lnTo>
                    <a:pt x="213" y="375"/>
                  </a:lnTo>
                  <a:lnTo>
                    <a:pt x="213" y="375"/>
                  </a:lnTo>
                  <a:lnTo>
                    <a:pt x="216" y="374"/>
                  </a:lnTo>
                  <a:lnTo>
                    <a:pt x="222" y="372"/>
                  </a:lnTo>
                  <a:lnTo>
                    <a:pt x="222" y="372"/>
                  </a:lnTo>
                  <a:lnTo>
                    <a:pt x="223" y="372"/>
                  </a:lnTo>
                  <a:lnTo>
                    <a:pt x="223" y="372"/>
                  </a:lnTo>
                  <a:lnTo>
                    <a:pt x="223" y="372"/>
                  </a:lnTo>
                  <a:lnTo>
                    <a:pt x="230" y="377"/>
                  </a:lnTo>
                  <a:lnTo>
                    <a:pt x="237" y="380"/>
                  </a:lnTo>
                  <a:lnTo>
                    <a:pt x="237" y="380"/>
                  </a:lnTo>
                  <a:lnTo>
                    <a:pt x="246" y="382"/>
                  </a:lnTo>
                  <a:lnTo>
                    <a:pt x="246" y="382"/>
                  </a:lnTo>
                  <a:lnTo>
                    <a:pt x="263" y="386"/>
                  </a:lnTo>
                  <a:lnTo>
                    <a:pt x="274" y="389"/>
                  </a:lnTo>
                  <a:lnTo>
                    <a:pt x="285" y="395"/>
                  </a:lnTo>
                  <a:lnTo>
                    <a:pt x="296" y="402"/>
                  </a:lnTo>
                  <a:lnTo>
                    <a:pt x="307" y="412"/>
                  </a:lnTo>
                  <a:lnTo>
                    <a:pt x="317" y="425"/>
                  </a:lnTo>
                  <a:lnTo>
                    <a:pt x="323" y="433"/>
                  </a:lnTo>
                  <a:lnTo>
                    <a:pt x="328" y="441"/>
                  </a:lnTo>
                  <a:lnTo>
                    <a:pt x="328" y="441"/>
                  </a:lnTo>
                  <a:lnTo>
                    <a:pt x="322" y="448"/>
                  </a:lnTo>
                  <a:lnTo>
                    <a:pt x="322" y="4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4"/>
          <p:cNvGrpSpPr/>
          <p:nvPr/>
        </p:nvGrpSpPr>
        <p:grpSpPr>
          <a:xfrm>
            <a:off x="6907213" y="2653854"/>
            <a:ext cx="431800" cy="431800"/>
            <a:chOff x="6907213" y="2509838"/>
            <a:chExt cx="431800" cy="431800"/>
          </a:xfrm>
        </p:grpSpPr>
        <p:sp>
          <p:nvSpPr>
            <p:cNvPr id="113" name="Google Shape;113;p4"/>
            <p:cNvSpPr/>
            <p:nvPr/>
          </p:nvSpPr>
          <p:spPr>
            <a:xfrm>
              <a:off x="6907213" y="2509838"/>
              <a:ext cx="431800" cy="431800"/>
            </a:xfrm>
            <a:custGeom>
              <a:rect b="b" l="l" r="r" t="t"/>
              <a:pathLst>
                <a:path extrusionOk="0" h="542" w="544">
                  <a:moveTo>
                    <a:pt x="344" y="435"/>
                  </a:moveTo>
                  <a:lnTo>
                    <a:pt x="344" y="435"/>
                  </a:lnTo>
                  <a:lnTo>
                    <a:pt x="345" y="425"/>
                  </a:lnTo>
                  <a:lnTo>
                    <a:pt x="345" y="416"/>
                  </a:lnTo>
                  <a:lnTo>
                    <a:pt x="342" y="407"/>
                  </a:lnTo>
                  <a:lnTo>
                    <a:pt x="340" y="398"/>
                  </a:lnTo>
                  <a:lnTo>
                    <a:pt x="337" y="390"/>
                  </a:lnTo>
                  <a:lnTo>
                    <a:pt x="334" y="383"/>
                  </a:lnTo>
                  <a:lnTo>
                    <a:pt x="327" y="374"/>
                  </a:lnTo>
                  <a:lnTo>
                    <a:pt x="327" y="374"/>
                  </a:lnTo>
                  <a:lnTo>
                    <a:pt x="344" y="364"/>
                  </a:lnTo>
                  <a:lnTo>
                    <a:pt x="360" y="351"/>
                  </a:lnTo>
                  <a:lnTo>
                    <a:pt x="377" y="337"/>
                  </a:lnTo>
                  <a:lnTo>
                    <a:pt x="395" y="322"/>
                  </a:lnTo>
                  <a:lnTo>
                    <a:pt x="414" y="306"/>
                  </a:lnTo>
                  <a:lnTo>
                    <a:pt x="431" y="288"/>
                  </a:lnTo>
                  <a:lnTo>
                    <a:pt x="448" y="267"/>
                  </a:lnTo>
                  <a:lnTo>
                    <a:pt x="466" y="245"/>
                  </a:lnTo>
                  <a:lnTo>
                    <a:pt x="482" y="222"/>
                  </a:lnTo>
                  <a:lnTo>
                    <a:pt x="497" y="197"/>
                  </a:lnTo>
                  <a:lnTo>
                    <a:pt x="509" y="169"/>
                  </a:lnTo>
                  <a:lnTo>
                    <a:pt x="521" y="140"/>
                  </a:lnTo>
                  <a:lnTo>
                    <a:pt x="530" y="109"/>
                  </a:lnTo>
                  <a:lnTo>
                    <a:pt x="534" y="93"/>
                  </a:lnTo>
                  <a:lnTo>
                    <a:pt x="537" y="76"/>
                  </a:lnTo>
                  <a:lnTo>
                    <a:pt x="540" y="59"/>
                  </a:lnTo>
                  <a:lnTo>
                    <a:pt x="542" y="41"/>
                  </a:lnTo>
                  <a:lnTo>
                    <a:pt x="543" y="23"/>
                  </a:lnTo>
                  <a:lnTo>
                    <a:pt x="544" y="4"/>
                  </a:lnTo>
                  <a:lnTo>
                    <a:pt x="544" y="4"/>
                  </a:lnTo>
                  <a:lnTo>
                    <a:pt x="544" y="0"/>
                  </a:lnTo>
                  <a:lnTo>
                    <a:pt x="54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20" y="0"/>
                  </a:lnTo>
                  <a:lnTo>
                    <a:pt x="501" y="1"/>
                  </a:lnTo>
                  <a:lnTo>
                    <a:pt x="484" y="3"/>
                  </a:lnTo>
                  <a:lnTo>
                    <a:pt x="467" y="6"/>
                  </a:lnTo>
                  <a:lnTo>
                    <a:pt x="451" y="9"/>
                  </a:lnTo>
                  <a:lnTo>
                    <a:pt x="433" y="12"/>
                  </a:lnTo>
                  <a:lnTo>
                    <a:pt x="403" y="22"/>
                  </a:lnTo>
                  <a:lnTo>
                    <a:pt x="373" y="33"/>
                  </a:lnTo>
                  <a:lnTo>
                    <a:pt x="347" y="47"/>
                  </a:lnTo>
                  <a:lnTo>
                    <a:pt x="322" y="61"/>
                  </a:lnTo>
                  <a:lnTo>
                    <a:pt x="297" y="77"/>
                  </a:lnTo>
                  <a:lnTo>
                    <a:pt x="276" y="94"/>
                  </a:lnTo>
                  <a:lnTo>
                    <a:pt x="256" y="112"/>
                  </a:lnTo>
                  <a:lnTo>
                    <a:pt x="236" y="130"/>
                  </a:lnTo>
                  <a:lnTo>
                    <a:pt x="220" y="147"/>
                  </a:lnTo>
                  <a:lnTo>
                    <a:pt x="205" y="166"/>
                  </a:lnTo>
                  <a:lnTo>
                    <a:pt x="192" y="183"/>
                  </a:lnTo>
                  <a:lnTo>
                    <a:pt x="179" y="199"/>
                  </a:lnTo>
                  <a:lnTo>
                    <a:pt x="168" y="215"/>
                  </a:lnTo>
                  <a:lnTo>
                    <a:pt x="168" y="215"/>
                  </a:lnTo>
                  <a:lnTo>
                    <a:pt x="159" y="210"/>
                  </a:lnTo>
                  <a:lnTo>
                    <a:pt x="152" y="206"/>
                  </a:lnTo>
                  <a:lnTo>
                    <a:pt x="144" y="203"/>
                  </a:lnTo>
                  <a:lnTo>
                    <a:pt x="136" y="200"/>
                  </a:lnTo>
                  <a:lnTo>
                    <a:pt x="127" y="199"/>
                  </a:lnTo>
                  <a:lnTo>
                    <a:pt x="118" y="198"/>
                  </a:lnTo>
                  <a:lnTo>
                    <a:pt x="109" y="199"/>
                  </a:lnTo>
                  <a:lnTo>
                    <a:pt x="109" y="199"/>
                  </a:lnTo>
                  <a:lnTo>
                    <a:pt x="99" y="201"/>
                  </a:lnTo>
                  <a:lnTo>
                    <a:pt x="91" y="205"/>
                  </a:lnTo>
                  <a:lnTo>
                    <a:pt x="84" y="208"/>
                  </a:lnTo>
                  <a:lnTo>
                    <a:pt x="77" y="214"/>
                  </a:lnTo>
                  <a:lnTo>
                    <a:pt x="71" y="221"/>
                  </a:lnTo>
                  <a:lnTo>
                    <a:pt x="65" y="228"/>
                  </a:lnTo>
                  <a:lnTo>
                    <a:pt x="58" y="237"/>
                  </a:lnTo>
                  <a:lnTo>
                    <a:pt x="53" y="246"/>
                  </a:lnTo>
                  <a:lnTo>
                    <a:pt x="53" y="246"/>
                  </a:lnTo>
                  <a:lnTo>
                    <a:pt x="39" y="277"/>
                  </a:lnTo>
                  <a:lnTo>
                    <a:pt x="22" y="314"/>
                  </a:lnTo>
                  <a:lnTo>
                    <a:pt x="3" y="362"/>
                  </a:lnTo>
                  <a:lnTo>
                    <a:pt x="3" y="362"/>
                  </a:lnTo>
                  <a:lnTo>
                    <a:pt x="0" y="365"/>
                  </a:lnTo>
                  <a:lnTo>
                    <a:pt x="0" y="365"/>
                  </a:lnTo>
                  <a:lnTo>
                    <a:pt x="13" y="377"/>
                  </a:lnTo>
                  <a:lnTo>
                    <a:pt x="13" y="377"/>
                  </a:lnTo>
                  <a:lnTo>
                    <a:pt x="16" y="374"/>
                  </a:lnTo>
                  <a:lnTo>
                    <a:pt x="16" y="374"/>
                  </a:lnTo>
                  <a:lnTo>
                    <a:pt x="58" y="343"/>
                  </a:lnTo>
                  <a:lnTo>
                    <a:pt x="92" y="318"/>
                  </a:lnTo>
                  <a:lnTo>
                    <a:pt x="122" y="297"/>
                  </a:lnTo>
                  <a:lnTo>
                    <a:pt x="122" y="297"/>
                  </a:lnTo>
                  <a:lnTo>
                    <a:pt x="121" y="303"/>
                  </a:lnTo>
                  <a:lnTo>
                    <a:pt x="121" y="309"/>
                  </a:lnTo>
                  <a:lnTo>
                    <a:pt x="121" y="316"/>
                  </a:lnTo>
                  <a:lnTo>
                    <a:pt x="122" y="321"/>
                  </a:lnTo>
                  <a:lnTo>
                    <a:pt x="122" y="321"/>
                  </a:lnTo>
                  <a:lnTo>
                    <a:pt x="126" y="334"/>
                  </a:lnTo>
                  <a:lnTo>
                    <a:pt x="132" y="345"/>
                  </a:lnTo>
                  <a:lnTo>
                    <a:pt x="137" y="357"/>
                  </a:lnTo>
                  <a:lnTo>
                    <a:pt x="145" y="369"/>
                  </a:lnTo>
                  <a:lnTo>
                    <a:pt x="145" y="369"/>
                  </a:lnTo>
                  <a:lnTo>
                    <a:pt x="115" y="403"/>
                  </a:lnTo>
                  <a:lnTo>
                    <a:pt x="79" y="446"/>
                  </a:lnTo>
                  <a:lnTo>
                    <a:pt x="79" y="446"/>
                  </a:lnTo>
                  <a:lnTo>
                    <a:pt x="76" y="449"/>
                  </a:lnTo>
                  <a:lnTo>
                    <a:pt x="76" y="453"/>
                  </a:lnTo>
                  <a:lnTo>
                    <a:pt x="76" y="457"/>
                  </a:lnTo>
                  <a:lnTo>
                    <a:pt x="79" y="461"/>
                  </a:lnTo>
                  <a:lnTo>
                    <a:pt x="79" y="461"/>
                  </a:lnTo>
                  <a:lnTo>
                    <a:pt x="82" y="464"/>
                  </a:lnTo>
                  <a:lnTo>
                    <a:pt x="82" y="464"/>
                  </a:lnTo>
                  <a:lnTo>
                    <a:pt x="86" y="466"/>
                  </a:lnTo>
                  <a:lnTo>
                    <a:pt x="90" y="468"/>
                  </a:lnTo>
                  <a:lnTo>
                    <a:pt x="94" y="466"/>
                  </a:lnTo>
                  <a:lnTo>
                    <a:pt x="98" y="464"/>
                  </a:lnTo>
                  <a:lnTo>
                    <a:pt x="98" y="464"/>
                  </a:lnTo>
                  <a:lnTo>
                    <a:pt x="107" y="455"/>
                  </a:lnTo>
                  <a:lnTo>
                    <a:pt x="173" y="396"/>
                  </a:lnTo>
                  <a:lnTo>
                    <a:pt x="173" y="396"/>
                  </a:lnTo>
                  <a:lnTo>
                    <a:pt x="185" y="404"/>
                  </a:lnTo>
                  <a:lnTo>
                    <a:pt x="196" y="411"/>
                  </a:lnTo>
                  <a:lnTo>
                    <a:pt x="209" y="417"/>
                  </a:lnTo>
                  <a:lnTo>
                    <a:pt x="221" y="420"/>
                  </a:lnTo>
                  <a:lnTo>
                    <a:pt x="221" y="420"/>
                  </a:lnTo>
                  <a:lnTo>
                    <a:pt x="227" y="422"/>
                  </a:lnTo>
                  <a:lnTo>
                    <a:pt x="234" y="423"/>
                  </a:lnTo>
                  <a:lnTo>
                    <a:pt x="240" y="422"/>
                  </a:lnTo>
                  <a:lnTo>
                    <a:pt x="247" y="420"/>
                  </a:lnTo>
                  <a:lnTo>
                    <a:pt x="247" y="420"/>
                  </a:lnTo>
                  <a:lnTo>
                    <a:pt x="225" y="451"/>
                  </a:lnTo>
                  <a:lnTo>
                    <a:pt x="200" y="486"/>
                  </a:lnTo>
                  <a:lnTo>
                    <a:pt x="168" y="526"/>
                  </a:lnTo>
                  <a:lnTo>
                    <a:pt x="168" y="526"/>
                  </a:lnTo>
                  <a:lnTo>
                    <a:pt x="166" y="530"/>
                  </a:lnTo>
                  <a:lnTo>
                    <a:pt x="166" y="530"/>
                  </a:lnTo>
                  <a:lnTo>
                    <a:pt x="178" y="542"/>
                  </a:lnTo>
                  <a:lnTo>
                    <a:pt x="181" y="540"/>
                  </a:lnTo>
                  <a:lnTo>
                    <a:pt x="181" y="540"/>
                  </a:lnTo>
                  <a:lnTo>
                    <a:pt x="228" y="521"/>
                  </a:lnTo>
                  <a:lnTo>
                    <a:pt x="266" y="504"/>
                  </a:lnTo>
                  <a:lnTo>
                    <a:pt x="296" y="491"/>
                  </a:lnTo>
                  <a:lnTo>
                    <a:pt x="296" y="491"/>
                  </a:lnTo>
                  <a:lnTo>
                    <a:pt x="307" y="485"/>
                  </a:lnTo>
                  <a:lnTo>
                    <a:pt x="315" y="479"/>
                  </a:lnTo>
                  <a:lnTo>
                    <a:pt x="323" y="472"/>
                  </a:lnTo>
                  <a:lnTo>
                    <a:pt x="329" y="466"/>
                  </a:lnTo>
                  <a:lnTo>
                    <a:pt x="334" y="458"/>
                  </a:lnTo>
                  <a:lnTo>
                    <a:pt x="339" y="451"/>
                  </a:lnTo>
                  <a:lnTo>
                    <a:pt x="341" y="443"/>
                  </a:lnTo>
                  <a:lnTo>
                    <a:pt x="344" y="435"/>
                  </a:lnTo>
                  <a:lnTo>
                    <a:pt x="344" y="435"/>
                  </a:lnTo>
                  <a:close/>
                  <a:moveTo>
                    <a:pt x="91" y="456"/>
                  </a:moveTo>
                  <a:lnTo>
                    <a:pt x="91" y="456"/>
                  </a:lnTo>
                  <a:lnTo>
                    <a:pt x="90" y="457"/>
                  </a:lnTo>
                  <a:lnTo>
                    <a:pt x="90" y="457"/>
                  </a:lnTo>
                  <a:lnTo>
                    <a:pt x="90" y="457"/>
                  </a:lnTo>
                  <a:lnTo>
                    <a:pt x="87" y="454"/>
                  </a:lnTo>
                  <a:lnTo>
                    <a:pt x="87" y="454"/>
                  </a:lnTo>
                  <a:lnTo>
                    <a:pt x="87" y="453"/>
                  </a:lnTo>
                  <a:lnTo>
                    <a:pt x="87" y="453"/>
                  </a:lnTo>
                  <a:lnTo>
                    <a:pt x="92" y="445"/>
                  </a:lnTo>
                  <a:lnTo>
                    <a:pt x="152" y="377"/>
                  </a:lnTo>
                  <a:lnTo>
                    <a:pt x="152" y="377"/>
                  </a:lnTo>
                  <a:lnTo>
                    <a:pt x="221" y="297"/>
                  </a:lnTo>
                  <a:lnTo>
                    <a:pt x="221" y="297"/>
                  </a:lnTo>
                  <a:lnTo>
                    <a:pt x="224" y="295"/>
                  </a:lnTo>
                  <a:lnTo>
                    <a:pt x="227" y="295"/>
                  </a:lnTo>
                  <a:lnTo>
                    <a:pt x="227" y="295"/>
                  </a:lnTo>
                  <a:lnTo>
                    <a:pt x="230" y="295"/>
                  </a:lnTo>
                  <a:lnTo>
                    <a:pt x="232" y="297"/>
                  </a:lnTo>
                  <a:lnTo>
                    <a:pt x="232" y="297"/>
                  </a:lnTo>
                  <a:lnTo>
                    <a:pt x="244" y="310"/>
                  </a:lnTo>
                  <a:lnTo>
                    <a:pt x="244" y="310"/>
                  </a:lnTo>
                  <a:lnTo>
                    <a:pt x="247" y="312"/>
                  </a:lnTo>
                  <a:lnTo>
                    <a:pt x="247" y="314"/>
                  </a:lnTo>
                  <a:lnTo>
                    <a:pt x="247" y="314"/>
                  </a:lnTo>
                  <a:lnTo>
                    <a:pt x="246" y="318"/>
                  </a:lnTo>
                  <a:lnTo>
                    <a:pt x="244" y="320"/>
                  </a:lnTo>
                  <a:lnTo>
                    <a:pt x="244" y="320"/>
                  </a:lnTo>
                  <a:lnTo>
                    <a:pt x="165" y="390"/>
                  </a:lnTo>
                  <a:lnTo>
                    <a:pt x="165" y="390"/>
                  </a:lnTo>
                  <a:lnTo>
                    <a:pt x="91" y="456"/>
                  </a:lnTo>
                  <a:lnTo>
                    <a:pt x="91" y="456"/>
                  </a:lnTo>
                  <a:close/>
                  <a:moveTo>
                    <a:pt x="293" y="481"/>
                  </a:moveTo>
                  <a:lnTo>
                    <a:pt x="293" y="481"/>
                  </a:lnTo>
                  <a:lnTo>
                    <a:pt x="266" y="493"/>
                  </a:lnTo>
                  <a:lnTo>
                    <a:pt x="233" y="508"/>
                  </a:lnTo>
                  <a:lnTo>
                    <a:pt x="180" y="530"/>
                  </a:lnTo>
                  <a:lnTo>
                    <a:pt x="180" y="530"/>
                  </a:lnTo>
                  <a:lnTo>
                    <a:pt x="179" y="529"/>
                  </a:lnTo>
                  <a:lnTo>
                    <a:pt x="179" y="529"/>
                  </a:lnTo>
                  <a:lnTo>
                    <a:pt x="221" y="472"/>
                  </a:lnTo>
                  <a:lnTo>
                    <a:pt x="247" y="438"/>
                  </a:lnTo>
                  <a:lnTo>
                    <a:pt x="256" y="423"/>
                  </a:lnTo>
                  <a:lnTo>
                    <a:pt x="263" y="412"/>
                  </a:lnTo>
                  <a:lnTo>
                    <a:pt x="263" y="412"/>
                  </a:lnTo>
                  <a:lnTo>
                    <a:pt x="270" y="398"/>
                  </a:lnTo>
                  <a:lnTo>
                    <a:pt x="270" y="398"/>
                  </a:lnTo>
                  <a:lnTo>
                    <a:pt x="256" y="407"/>
                  </a:lnTo>
                  <a:lnTo>
                    <a:pt x="256" y="407"/>
                  </a:lnTo>
                  <a:lnTo>
                    <a:pt x="248" y="410"/>
                  </a:lnTo>
                  <a:lnTo>
                    <a:pt x="240" y="412"/>
                  </a:lnTo>
                  <a:lnTo>
                    <a:pt x="232" y="412"/>
                  </a:lnTo>
                  <a:lnTo>
                    <a:pt x="225" y="411"/>
                  </a:lnTo>
                  <a:lnTo>
                    <a:pt x="225" y="411"/>
                  </a:lnTo>
                  <a:lnTo>
                    <a:pt x="212" y="408"/>
                  </a:lnTo>
                  <a:lnTo>
                    <a:pt x="202" y="403"/>
                  </a:lnTo>
                  <a:lnTo>
                    <a:pt x="190" y="396"/>
                  </a:lnTo>
                  <a:lnTo>
                    <a:pt x="181" y="389"/>
                  </a:lnTo>
                  <a:lnTo>
                    <a:pt x="181" y="389"/>
                  </a:lnTo>
                  <a:lnTo>
                    <a:pt x="251" y="327"/>
                  </a:lnTo>
                  <a:lnTo>
                    <a:pt x="251" y="327"/>
                  </a:lnTo>
                  <a:lnTo>
                    <a:pt x="254" y="325"/>
                  </a:lnTo>
                  <a:lnTo>
                    <a:pt x="255" y="321"/>
                  </a:lnTo>
                  <a:lnTo>
                    <a:pt x="257" y="316"/>
                  </a:lnTo>
                  <a:lnTo>
                    <a:pt x="257" y="316"/>
                  </a:lnTo>
                  <a:lnTo>
                    <a:pt x="256" y="310"/>
                  </a:lnTo>
                  <a:lnTo>
                    <a:pt x="254" y="304"/>
                  </a:lnTo>
                  <a:lnTo>
                    <a:pt x="251" y="298"/>
                  </a:lnTo>
                  <a:lnTo>
                    <a:pt x="247" y="294"/>
                  </a:lnTo>
                  <a:lnTo>
                    <a:pt x="242" y="290"/>
                  </a:lnTo>
                  <a:lnTo>
                    <a:pt x="238" y="287"/>
                  </a:lnTo>
                  <a:lnTo>
                    <a:pt x="232" y="286"/>
                  </a:lnTo>
                  <a:lnTo>
                    <a:pt x="226" y="284"/>
                  </a:lnTo>
                  <a:lnTo>
                    <a:pt x="226" y="284"/>
                  </a:lnTo>
                  <a:lnTo>
                    <a:pt x="219" y="287"/>
                  </a:lnTo>
                  <a:lnTo>
                    <a:pt x="217" y="288"/>
                  </a:lnTo>
                  <a:lnTo>
                    <a:pt x="215" y="290"/>
                  </a:lnTo>
                  <a:lnTo>
                    <a:pt x="215" y="290"/>
                  </a:lnTo>
                  <a:lnTo>
                    <a:pt x="152" y="360"/>
                  </a:lnTo>
                  <a:lnTo>
                    <a:pt x="152" y="360"/>
                  </a:lnTo>
                  <a:lnTo>
                    <a:pt x="145" y="351"/>
                  </a:lnTo>
                  <a:lnTo>
                    <a:pt x="140" y="341"/>
                  </a:lnTo>
                  <a:lnTo>
                    <a:pt x="135" y="329"/>
                  </a:lnTo>
                  <a:lnTo>
                    <a:pt x="132" y="318"/>
                  </a:lnTo>
                  <a:lnTo>
                    <a:pt x="132" y="318"/>
                  </a:lnTo>
                  <a:lnTo>
                    <a:pt x="130" y="311"/>
                  </a:lnTo>
                  <a:lnTo>
                    <a:pt x="132" y="303"/>
                  </a:lnTo>
                  <a:lnTo>
                    <a:pt x="133" y="295"/>
                  </a:lnTo>
                  <a:lnTo>
                    <a:pt x="136" y="287"/>
                  </a:lnTo>
                  <a:lnTo>
                    <a:pt x="136" y="287"/>
                  </a:lnTo>
                  <a:lnTo>
                    <a:pt x="144" y="273"/>
                  </a:lnTo>
                  <a:lnTo>
                    <a:pt x="144" y="273"/>
                  </a:lnTo>
                  <a:lnTo>
                    <a:pt x="130" y="280"/>
                  </a:lnTo>
                  <a:lnTo>
                    <a:pt x="130" y="280"/>
                  </a:lnTo>
                  <a:lnTo>
                    <a:pt x="120" y="287"/>
                  </a:lnTo>
                  <a:lnTo>
                    <a:pt x="105" y="296"/>
                  </a:lnTo>
                  <a:lnTo>
                    <a:pt x="71" y="321"/>
                  </a:lnTo>
                  <a:lnTo>
                    <a:pt x="14" y="364"/>
                  </a:lnTo>
                  <a:lnTo>
                    <a:pt x="14" y="364"/>
                  </a:lnTo>
                  <a:lnTo>
                    <a:pt x="13" y="363"/>
                  </a:lnTo>
                  <a:lnTo>
                    <a:pt x="13" y="363"/>
                  </a:lnTo>
                  <a:lnTo>
                    <a:pt x="35" y="311"/>
                  </a:lnTo>
                  <a:lnTo>
                    <a:pt x="50" y="277"/>
                  </a:lnTo>
                  <a:lnTo>
                    <a:pt x="63" y="251"/>
                  </a:lnTo>
                  <a:lnTo>
                    <a:pt x="63" y="251"/>
                  </a:lnTo>
                  <a:lnTo>
                    <a:pt x="67" y="242"/>
                  </a:lnTo>
                  <a:lnTo>
                    <a:pt x="72" y="234"/>
                  </a:lnTo>
                  <a:lnTo>
                    <a:pt x="77" y="228"/>
                  </a:lnTo>
                  <a:lnTo>
                    <a:pt x="83" y="222"/>
                  </a:lnTo>
                  <a:lnTo>
                    <a:pt x="89" y="218"/>
                  </a:lnTo>
                  <a:lnTo>
                    <a:pt x="96" y="213"/>
                  </a:lnTo>
                  <a:lnTo>
                    <a:pt x="103" y="211"/>
                  </a:lnTo>
                  <a:lnTo>
                    <a:pt x="110" y="208"/>
                  </a:lnTo>
                  <a:lnTo>
                    <a:pt x="110" y="208"/>
                  </a:lnTo>
                  <a:lnTo>
                    <a:pt x="119" y="208"/>
                  </a:lnTo>
                  <a:lnTo>
                    <a:pt x="128" y="210"/>
                  </a:lnTo>
                  <a:lnTo>
                    <a:pt x="137" y="211"/>
                  </a:lnTo>
                  <a:lnTo>
                    <a:pt x="145" y="214"/>
                  </a:lnTo>
                  <a:lnTo>
                    <a:pt x="152" y="218"/>
                  </a:lnTo>
                  <a:lnTo>
                    <a:pt x="159" y="221"/>
                  </a:lnTo>
                  <a:lnTo>
                    <a:pt x="166" y="227"/>
                  </a:lnTo>
                  <a:lnTo>
                    <a:pt x="166" y="227"/>
                  </a:lnTo>
                  <a:lnTo>
                    <a:pt x="171" y="230"/>
                  </a:lnTo>
                  <a:lnTo>
                    <a:pt x="171" y="230"/>
                  </a:lnTo>
                  <a:lnTo>
                    <a:pt x="177" y="223"/>
                  </a:lnTo>
                  <a:lnTo>
                    <a:pt x="177" y="223"/>
                  </a:lnTo>
                  <a:lnTo>
                    <a:pt x="187" y="207"/>
                  </a:lnTo>
                  <a:lnTo>
                    <a:pt x="198" y="191"/>
                  </a:lnTo>
                  <a:lnTo>
                    <a:pt x="211" y="174"/>
                  </a:lnTo>
                  <a:lnTo>
                    <a:pt x="226" y="157"/>
                  </a:lnTo>
                  <a:lnTo>
                    <a:pt x="242" y="139"/>
                  </a:lnTo>
                  <a:lnTo>
                    <a:pt x="259" y="121"/>
                  </a:lnTo>
                  <a:lnTo>
                    <a:pt x="279" y="104"/>
                  </a:lnTo>
                  <a:lnTo>
                    <a:pt x="300" y="87"/>
                  </a:lnTo>
                  <a:lnTo>
                    <a:pt x="323" y="71"/>
                  </a:lnTo>
                  <a:lnTo>
                    <a:pt x="348" y="57"/>
                  </a:lnTo>
                  <a:lnTo>
                    <a:pt x="375" y="44"/>
                  </a:lnTo>
                  <a:lnTo>
                    <a:pt x="402" y="33"/>
                  </a:lnTo>
                  <a:lnTo>
                    <a:pt x="432" y="23"/>
                  </a:lnTo>
                  <a:lnTo>
                    <a:pt x="464" y="16"/>
                  </a:lnTo>
                  <a:lnTo>
                    <a:pt x="481" y="14"/>
                  </a:lnTo>
                  <a:lnTo>
                    <a:pt x="498" y="11"/>
                  </a:lnTo>
                  <a:lnTo>
                    <a:pt x="515" y="10"/>
                  </a:lnTo>
                  <a:lnTo>
                    <a:pt x="534" y="9"/>
                  </a:lnTo>
                  <a:lnTo>
                    <a:pt x="534" y="9"/>
                  </a:lnTo>
                  <a:lnTo>
                    <a:pt x="532" y="27"/>
                  </a:lnTo>
                  <a:lnTo>
                    <a:pt x="531" y="45"/>
                  </a:lnTo>
                  <a:lnTo>
                    <a:pt x="530" y="62"/>
                  </a:lnTo>
                  <a:lnTo>
                    <a:pt x="527" y="79"/>
                  </a:lnTo>
                  <a:lnTo>
                    <a:pt x="523" y="95"/>
                  </a:lnTo>
                  <a:lnTo>
                    <a:pt x="520" y="110"/>
                  </a:lnTo>
                  <a:lnTo>
                    <a:pt x="510" y="140"/>
                  </a:lnTo>
                  <a:lnTo>
                    <a:pt x="499" y="169"/>
                  </a:lnTo>
                  <a:lnTo>
                    <a:pt x="485" y="196"/>
                  </a:lnTo>
                  <a:lnTo>
                    <a:pt x="471" y="220"/>
                  </a:lnTo>
                  <a:lnTo>
                    <a:pt x="455" y="243"/>
                  </a:lnTo>
                  <a:lnTo>
                    <a:pt x="439" y="264"/>
                  </a:lnTo>
                  <a:lnTo>
                    <a:pt x="422" y="283"/>
                  </a:lnTo>
                  <a:lnTo>
                    <a:pt x="405" y="302"/>
                  </a:lnTo>
                  <a:lnTo>
                    <a:pt x="386" y="318"/>
                  </a:lnTo>
                  <a:lnTo>
                    <a:pt x="369" y="332"/>
                  </a:lnTo>
                  <a:lnTo>
                    <a:pt x="352" y="345"/>
                  </a:lnTo>
                  <a:lnTo>
                    <a:pt x="335" y="357"/>
                  </a:lnTo>
                  <a:lnTo>
                    <a:pt x="320" y="367"/>
                  </a:lnTo>
                  <a:lnTo>
                    <a:pt x="320" y="367"/>
                  </a:lnTo>
                  <a:lnTo>
                    <a:pt x="312" y="372"/>
                  </a:lnTo>
                  <a:lnTo>
                    <a:pt x="312" y="372"/>
                  </a:lnTo>
                  <a:lnTo>
                    <a:pt x="317" y="377"/>
                  </a:lnTo>
                  <a:lnTo>
                    <a:pt x="317" y="377"/>
                  </a:lnTo>
                  <a:lnTo>
                    <a:pt x="323" y="385"/>
                  </a:lnTo>
                  <a:lnTo>
                    <a:pt x="329" y="397"/>
                  </a:lnTo>
                  <a:lnTo>
                    <a:pt x="332" y="405"/>
                  </a:lnTo>
                  <a:lnTo>
                    <a:pt x="334" y="415"/>
                  </a:lnTo>
                  <a:lnTo>
                    <a:pt x="334" y="424"/>
                  </a:lnTo>
                  <a:lnTo>
                    <a:pt x="334" y="433"/>
                  </a:lnTo>
                  <a:lnTo>
                    <a:pt x="334" y="433"/>
                  </a:lnTo>
                  <a:lnTo>
                    <a:pt x="332" y="440"/>
                  </a:lnTo>
                  <a:lnTo>
                    <a:pt x="330" y="447"/>
                  </a:lnTo>
                  <a:lnTo>
                    <a:pt x="326" y="454"/>
                  </a:lnTo>
                  <a:lnTo>
                    <a:pt x="322" y="460"/>
                  </a:lnTo>
                  <a:lnTo>
                    <a:pt x="316" y="465"/>
                  </a:lnTo>
                  <a:lnTo>
                    <a:pt x="309" y="471"/>
                  </a:lnTo>
                  <a:lnTo>
                    <a:pt x="301" y="477"/>
                  </a:lnTo>
                  <a:lnTo>
                    <a:pt x="293" y="481"/>
                  </a:lnTo>
                  <a:lnTo>
                    <a:pt x="293" y="4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7151688" y="2593976"/>
              <a:ext cx="104775" cy="104775"/>
            </a:xfrm>
            <a:custGeom>
              <a:rect b="b" l="l" r="r" t="t"/>
              <a:pathLst>
                <a:path extrusionOk="0" h="131" w="131">
                  <a:moveTo>
                    <a:pt x="112" y="19"/>
                  </a:moveTo>
                  <a:lnTo>
                    <a:pt x="112" y="19"/>
                  </a:lnTo>
                  <a:lnTo>
                    <a:pt x="101" y="11"/>
                  </a:lnTo>
                  <a:lnTo>
                    <a:pt x="90" y="4"/>
                  </a:lnTo>
                  <a:lnTo>
                    <a:pt x="77" y="1"/>
                  </a:lnTo>
                  <a:lnTo>
                    <a:pt x="64" y="0"/>
                  </a:lnTo>
                  <a:lnTo>
                    <a:pt x="52" y="1"/>
                  </a:lnTo>
                  <a:lnTo>
                    <a:pt x="40" y="4"/>
                  </a:lnTo>
                  <a:lnTo>
                    <a:pt x="29" y="10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10" y="30"/>
                  </a:lnTo>
                  <a:lnTo>
                    <a:pt x="4" y="40"/>
                  </a:lnTo>
                  <a:lnTo>
                    <a:pt x="1" y="53"/>
                  </a:lnTo>
                  <a:lnTo>
                    <a:pt x="0" y="65"/>
                  </a:lnTo>
                  <a:lnTo>
                    <a:pt x="1" y="78"/>
                  </a:lnTo>
                  <a:lnTo>
                    <a:pt x="4" y="90"/>
                  </a:lnTo>
                  <a:lnTo>
                    <a:pt x="10" y="101"/>
                  </a:lnTo>
                  <a:lnTo>
                    <a:pt x="18" y="111"/>
                  </a:lnTo>
                  <a:lnTo>
                    <a:pt x="18" y="111"/>
                  </a:lnTo>
                  <a:lnTo>
                    <a:pt x="29" y="121"/>
                  </a:lnTo>
                  <a:lnTo>
                    <a:pt x="40" y="126"/>
                  </a:lnTo>
                  <a:lnTo>
                    <a:pt x="53" y="130"/>
                  </a:lnTo>
                  <a:lnTo>
                    <a:pt x="65" y="131"/>
                  </a:lnTo>
                  <a:lnTo>
                    <a:pt x="78" y="130"/>
                  </a:lnTo>
                  <a:lnTo>
                    <a:pt x="90" y="126"/>
                  </a:lnTo>
                  <a:lnTo>
                    <a:pt x="101" y="121"/>
                  </a:lnTo>
                  <a:lnTo>
                    <a:pt x="112" y="113"/>
                  </a:lnTo>
                  <a:lnTo>
                    <a:pt x="112" y="113"/>
                  </a:lnTo>
                  <a:lnTo>
                    <a:pt x="120" y="102"/>
                  </a:lnTo>
                  <a:lnTo>
                    <a:pt x="126" y="91"/>
                  </a:lnTo>
                  <a:lnTo>
                    <a:pt x="130" y="78"/>
                  </a:lnTo>
                  <a:lnTo>
                    <a:pt x="131" y="65"/>
                  </a:lnTo>
                  <a:lnTo>
                    <a:pt x="130" y="53"/>
                  </a:lnTo>
                  <a:lnTo>
                    <a:pt x="125" y="41"/>
                  </a:lnTo>
                  <a:lnTo>
                    <a:pt x="120" y="30"/>
                  </a:lnTo>
                  <a:lnTo>
                    <a:pt x="112" y="19"/>
                  </a:lnTo>
                  <a:lnTo>
                    <a:pt x="112" y="19"/>
                  </a:lnTo>
                  <a:close/>
                  <a:moveTo>
                    <a:pt x="25" y="105"/>
                  </a:moveTo>
                  <a:lnTo>
                    <a:pt x="25" y="105"/>
                  </a:lnTo>
                  <a:lnTo>
                    <a:pt x="18" y="96"/>
                  </a:lnTo>
                  <a:lnTo>
                    <a:pt x="14" y="86"/>
                  </a:lnTo>
                  <a:lnTo>
                    <a:pt x="10" y="76"/>
                  </a:lnTo>
                  <a:lnTo>
                    <a:pt x="9" y="65"/>
                  </a:lnTo>
                  <a:lnTo>
                    <a:pt x="10" y="55"/>
                  </a:lnTo>
                  <a:lnTo>
                    <a:pt x="14" y="45"/>
                  </a:lnTo>
                  <a:lnTo>
                    <a:pt x="18" y="34"/>
                  </a:lnTo>
                  <a:lnTo>
                    <a:pt x="25" y="26"/>
                  </a:lnTo>
                  <a:lnTo>
                    <a:pt x="25" y="26"/>
                  </a:lnTo>
                  <a:lnTo>
                    <a:pt x="34" y="19"/>
                  </a:lnTo>
                  <a:lnTo>
                    <a:pt x="44" y="13"/>
                  </a:lnTo>
                  <a:lnTo>
                    <a:pt x="54" y="11"/>
                  </a:lnTo>
                  <a:lnTo>
                    <a:pt x="64" y="10"/>
                  </a:lnTo>
                  <a:lnTo>
                    <a:pt x="76" y="11"/>
                  </a:lnTo>
                  <a:lnTo>
                    <a:pt x="86" y="13"/>
                  </a:lnTo>
                  <a:lnTo>
                    <a:pt x="95" y="19"/>
                  </a:lnTo>
                  <a:lnTo>
                    <a:pt x="105" y="26"/>
                  </a:lnTo>
                  <a:lnTo>
                    <a:pt x="105" y="26"/>
                  </a:lnTo>
                  <a:lnTo>
                    <a:pt x="112" y="35"/>
                  </a:lnTo>
                  <a:lnTo>
                    <a:pt x="116" y="45"/>
                  </a:lnTo>
                  <a:lnTo>
                    <a:pt x="120" y="55"/>
                  </a:lnTo>
                  <a:lnTo>
                    <a:pt x="121" y="65"/>
                  </a:lnTo>
                  <a:lnTo>
                    <a:pt x="120" y="77"/>
                  </a:lnTo>
                  <a:lnTo>
                    <a:pt x="117" y="87"/>
                  </a:lnTo>
                  <a:lnTo>
                    <a:pt x="112" y="96"/>
                  </a:lnTo>
                  <a:lnTo>
                    <a:pt x="105" y="106"/>
                  </a:lnTo>
                  <a:lnTo>
                    <a:pt x="105" y="106"/>
                  </a:lnTo>
                  <a:lnTo>
                    <a:pt x="95" y="113"/>
                  </a:lnTo>
                  <a:lnTo>
                    <a:pt x="86" y="117"/>
                  </a:lnTo>
                  <a:lnTo>
                    <a:pt x="76" y="121"/>
                  </a:lnTo>
                  <a:lnTo>
                    <a:pt x="65" y="122"/>
                  </a:lnTo>
                  <a:lnTo>
                    <a:pt x="54" y="121"/>
                  </a:lnTo>
                  <a:lnTo>
                    <a:pt x="44" y="117"/>
                  </a:lnTo>
                  <a:lnTo>
                    <a:pt x="34" y="113"/>
                  </a:lnTo>
                  <a:lnTo>
                    <a:pt x="25" y="105"/>
                  </a:lnTo>
                  <a:lnTo>
                    <a:pt x="25" y="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4"/>
          <p:cNvSpPr txBox="1"/>
          <p:nvPr>
            <p:ph idx="1" type="body"/>
          </p:nvPr>
        </p:nvSpPr>
        <p:spPr>
          <a:xfrm>
            <a:off x="583365" y="1563638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6" name="Google Shape;116;p4"/>
          <p:cNvSpPr txBox="1"/>
          <p:nvPr>
            <p:ph idx="2" type="body"/>
          </p:nvPr>
        </p:nvSpPr>
        <p:spPr>
          <a:xfrm>
            <a:off x="944563" y="2187798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4"/>
          <p:cNvSpPr txBox="1"/>
          <p:nvPr>
            <p:ph idx="3" type="body"/>
          </p:nvPr>
        </p:nvSpPr>
        <p:spPr>
          <a:xfrm>
            <a:off x="3344028" y="1563638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4"/>
          <p:cNvSpPr txBox="1"/>
          <p:nvPr>
            <p:ph idx="4" type="body"/>
          </p:nvPr>
        </p:nvSpPr>
        <p:spPr>
          <a:xfrm>
            <a:off x="3705226" y="2187798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" name="Google Shape;119;p4"/>
          <p:cNvSpPr txBox="1"/>
          <p:nvPr>
            <p:ph idx="5" type="body"/>
          </p:nvPr>
        </p:nvSpPr>
        <p:spPr>
          <a:xfrm>
            <a:off x="6111793" y="1563638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" name="Google Shape;120;p4"/>
          <p:cNvSpPr txBox="1"/>
          <p:nvPr>
            <p:ph idx="6" type="body"/>
          </p:nvPr>
        </p:nvSpPr>
        <p:spPr>
          <a:xfrm>
            <a:off x="6472991" y="2187798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4"/>
          <p:cNvSpPr txBox="1"/>
          <p:nvPr>
            <p:ph idx="7" type="body"/>
          </p:nvPr>
        </p:nvSpPr>
        <p:spPr>
          <a:xfrm>
            <a:off x="1978384" y="3544691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" name="Google Shape;122;p4"/>
          <p:cNvSpPr txBox="1"/>
          <p:nvPr>
            <p:ph idx="8" type="body"/>
          </p:nvPr>
        </p:nvSpPr>
        <p:spPr>
          <a:xfrm>
            <a:off x="2339582" y="3224457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4"/>
          <p:cNvSpPr txBox="1"/>
          <p:nvPr>
            <p:ph idx="9" type="body"/>
          </p:nvPr>
        </p:nvSpPr>
        <p:spPr>
          <a:xfrm>
            <a:off x="4725153" y="3544691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4"/>
          <p:cNvSpPr txBox="1"/>
          <p:nvPr>
            <p:ph idx="13" type="body"/>
          </p:nvPr>
        </p:nvSpPr>
        <p:spPr>
          <a:xfrm>
            <a:off x="5086351" y="3224457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Business Timeline</a:t>
            </a:r>
            <a:endParaRPr/>
          </a:p>
        </p:txBody>
      </p:sp>
      <p:sp>
        <p:nvSpPr>
          <p:cNvPr id="130" name="Google Shape;130;p5"/>
          <p:cNvSpPr txBox="1"/>
          <p:nvPr>
            <p:ph idx="1" type="body"/>
          </p:nvPr>
        </p:nvSpPr>
        <p:spPr>
          <a:xfrm>
            <a:off x="583365" y="1347614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31" name="Google Shape;131;p5"/>
          <p:cNvSpPr txBox="1"/>
          <p:nvPr>
            <p:ph idx="2" type="body"/>
          </p:nvPr>
        </p:nvSpPr>
        <p:spPr>
          <a:xfrm>
            <a:off x="944563" y="2499742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2020</a:t>
            </a:r>
            <a:endParaRPr/>
          </a:p>
        </p:txBody>
      </p:sp>
      <p:sp>
        <p:nvSpPr>
          <p:cNvPr id="132" name="Google Shape;132;p5"/>
          <p:cNvSpPr txBox="1"/>
          <p:nvPr>
            <p:ph idx="3" type="body"/>
          </p:nvPr>
        </p:nvSpPr>
        <p:spPr>
          <a:xfrm>
            <a:off x="3344028" y="1347614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33" name="Google Shape;133;p5"/>
          <p:cNvSpPr txBox="1"/>
          <p:nvPr>
            <p:ph idx="4" type="body"/>
          </p:nvPr>
        </p:nvSpPr>
        <p:spPr>
          <a:xfrm>
            <a:off x="3705226" y="2499742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2022</a:t>
            </a:r>
            <a:endParaRPr/>
          </a:p>
        </p:txBody>
      </p:sp>
      <p:sp>
        <p:nvSpPr>
          <p:cNvPr id="134" name="Google Shape;134;p5"/>
          <p:cNvSpPr txBox="1"/>
          <p:nvPr>
            <p:ph idx="5" type="body"/>
          </p:nvPr>
        </p:nvSpPr>
        <p:spPr>
          <a:xfrm>
            <a:off x="6111793" y="1347614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35" name="Google Shape;135;p5"/>
          <p:cNvSpPr txBox="1"/>
          <p:nvPr>
            <p:ph idx="6" type="body"/>
          </p:nvPr>
        </p:nvSpPr>
        <p:spPr>
          <a:xfrm>
            <a:off x="6472991" y="2499742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2024</a:t>
            </a:r>
            <a:endParaRPr/>
          </a:p>
        </p:txBody>
      </p:sp>
      <p:sp>
        <p:nvSpPr>
          <p:cNvPr id="136" name="Google Shape;136;p5"/>
          <p:cNvSpPr txBox="1"/>
          <p:nvPr>
            <p:ph idx="7" type="body"/>
          </p:nvPr>
        </p:nvSpPr>
        <p:spPr>
          <a:xfrm>
            <a:off x="1978384" y="3616699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37" name="Google Shape;137;p5"/>
          <p:cNvSpPr txBox="1"/>
          <p:nvPr>
            <p:ph idx="8" type="body"/>
          </p:nvPr>
        </p:nvSpPr>
        <p:spPr>
          <a:xfrm>
            <a:off x="4725153" y="3616699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38" name="Google Shape;138;p5"/>
          <p:cNvSpPr txBox="1"/>
          <p:nvPr>
            <p:ph idx="9" type="body"/>
          </p:nvPr>
        </p:nvSpPr>
        <p:spPr>
          <a:xfrm>
            <a:off x="2334796" y="2499742"/>
            <a:ext cx="1354555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2021</a:t>
            </a:r>
            <a:endParaRPr/>
          </a:p>
        </p:txBody>
      </p:sp>
      <p:sp>
        <p:nvSpPr>
          <p:cNvPr id="139" name="Google Shape;139;p5"/>
          <p:cNvSpPr txBox="1"/>
          <p:nvPr>
            <p:ph idx="13" type="body"/>
          </p:nvPr>
        </p:nvSpPr>
        <p:spPr>
          <a:xfrm>
            <a:off x="5100638" y="2499742"/>
            <a:ext cx="1350963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2023</a:t>
            </a:r>
            <a:endParaRPr/>
          </a:p>
        </p:txBody>
      </p:sp>
      <p:sp>
        <p:nvSpPr>
          <p:cNvPr id="140" name="Google Shape;140;p5"/>
          <p:cNvSpPr txBox="1"/>
          <p:nvPr/>
        </p:nvSpPr>
        <p:spPr>
          <a:xfrm>
            <a:off x="3467115" y="-307777"/>
            <a:ext cx="18042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58A8F"/>
                </a:solidFill>
                <a:latin typeface="Calibri"/>
                <a:ea typeface="Calibri"/>
                <a:cs typeface="Calibri"/>
                <a:sym typeface="Calibri"/>
              </a:rPr>
              <a:t>© Templateswise.com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Business Timeline</a:t>
            </a:r>
            <a:endParaRPr/>
          </a:p>
        </p:txBody>
      </p:sp>
      <p:sp>
        <p:nvSpPr>
          <p:cNvPr id="146" name="Google Shape;146;p6"/>
          <p:cNvSpPr txBox="1"/>
          <p:nvPr>
            <p:ph idx="1" type="body"/>
          </p:nvPr>
        </p:nvSpPr>
        <p:spPr>
          <a:xfrm>
            <a:off x="944563" y="2643758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2020</a:t>
            </a:r>
            <a:endParaRPr/>
          </a:p>
        </p:txBody>
      </p:sp>
      <p:sp>
        <p:nvSpPr>
          <p:cNvPr id="147" name="Google Shape;147;p6"/>
          <p:cNvSpPr txBox="1"/>
          <p:nvPr>
            <p:ph idx="2" type="body"/>
          </p:nvPr>
        </p:nvSpPr>
        <p:spPr>
          <a:xfrm>
            <a:off x="3705226" y="2643758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2022</a:t>
            </a:r>
            <a:endParaRPr/>
          </a:p>
        </p:txBody>
      </p:sp>
      <p:sp>
        <p:nvSpPr>
          <p:cNvPr id="148" name="Google Shape;148;p6"/>
          <p:cNvSpPr txBox="1"/>
          <p:nvPr>
            <p:ph idx="3" type="body"/>
          </p:nvPr>
        </p:nvSpPr>
        <p:spPr>
          <a:xfrm>
            <a:off x="6472991" y="2643758"/>
            <a:ext cx="1365250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2024</a:t>
            </a:r>
            <a:endParaRPr/>
          </a:p>
        </p:txBody>
      </p:sp>
      <p:sp>
        <p:nvSpPr>
          <p:cNvPr id="149" name="Google Shape;149;p6"/>
          <p:cNvSpPr txBox="1"/>
          <p:nvPr>
            <p:ph idx="4" type="body"/>
          </p:nvPr>
        </p:nvSpPr>
        <p:spPr>
          <a:xfrm>
            <a:off x="2334796" y="2643758"/>
            <a:ext cx="1354555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2021</a:t>
            </a:r>
            <a:endParaRPr/>
          </a:p>
        </p:txBody>
      </p:sp>
      <p:sp>
        <p:nvSpPr>
          <p:cNvPr id="150" name="Google Shape;150;p6"/>
          <p:cNvSpPr txBox="1"/>
          <p:nvPr>
            <p:ph idx="5" type="body"/>
          </p:nvPr>
        </p:nvSpPr>
        <p:spPr>
          <a:xfrm>
            <a:off x="5100638" y="2643758"/>
            <a:ext cx="1350963" cy="5397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2023</a:t>
            </a:r>
            <a:endParaRPr/>
          </a:p>
        </p:txBody>
      </p:sp>
      <p:sp>
        <p:nvSpPr>
          <p:cNvPr id="151" name="Google Shape;151;p6"/>
          <p:cNvSpPr txBox="1"/>
          <p:nvPr>
            <p:ph idx="6" type="body"/>
          </p:nvPr>
        </p:nvSpPr>
        <p:spPr>
          <a:xfrm>
            <a:off x="945191" y="1275606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52" name="Google Shape;152;p6"/>
          <p:cNvSpPr txBox="1"/>
          <p:nvPr>
            <p:ph idx="7" type="body"/>
          </p:nvPr>
        </p:nvSpPr>
        <p:spPr>
          <a:xfrm>
            <a:off x="949393" y="1623267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3" name="Google Shape;153;p6"/>
          <p:cNvSpPr txBox="1"/>
          <p:nvPr>
            <p:ph idx="8" type="body"/>
          </p:nvPr>
        </p:nvSpPr>
        <p:spPr>
          <a:xfrm>
            <a:off x="3705533" y="1275606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54" name="Google Shape;154;p6"/>
          <p:cNvSpPr txBox="1"/>
          <p:nvPr>
            <p:ph idx="9" type="body"/>
          </p:nvPr>
        </p:nvSpPr>
        <p:spPr>
          <a:xfrm>
            <a:off x="3709735" y="1623267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5" name="Google Shape;155;p6"/>
          <p:cNvSpPr txBox="1"/>
          <p:nvPr>
            <p:ph idx="13" type="body"/>
          </p:nvPr>
        </p:nvSpPr>
        <p:spPr>
          <a:xfrm>
            <a:off x="6461103" y="1275606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56" name="Google Shape;156;p6"/>
          <p:cNvSpPr txBox="1"/>
          <p:nvPr>
            <p:ph idx="14" type="body"/>
          </p:nvPr>
        </p:nvSpPr>
        <p:spPr>
          <a:xfrm>
            <a:off x="6465305" y="1623267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7" name="Google Shape;157;p6"/>
          <p:cNvSpPr txBox="1"/>
          <p:nvPr>
            <p:ph idx="15" type="body"/>
          </p:nvPr>
        </p:nvSpPr>
        <p:spPr>
          <a:xfrm>
            <a:off x="2321278" y="3310608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8" name="Google Shape;158;p6"/>
          <p:cNvSpPr txBox="1"/>
          <p:nvPr>
            <p:ph idx="16" type="body"/>
          </p:nvPr>
        </p:nvSpPr>
        <p:spPr>
          <a:xfrm>
            <a:off x="2317076" y="4208655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59" name="Google Shape;159;p6"/>
          <p:cNvSpPr txBox="1"/>
          <p:nvPr>
            <p:ph idx="17" type="body"/>
          </p:nvPr>
        </p:nvSpPr>
        <p:spPr>
          <a:xfrm>
            <a:off x="5086088" y="3310608"/>
            <a:ext cx="1365403" cy="880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60" name="Google Shape;160;p6"/>
          <p:cNvSpPr txBox="1"/>
          <p:nvPr>
            <p:ph idx="18" type="body"/>
          </p:nvPr>
        </p:nvSpPr>
        <p:spPr>
          <a:xfrm>
            <a:off x="5081886" y="4208655"/>
            <a:ext cx="1369715" cy="356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Business Timeline</a:t>
            </a:r>
            <a:endParaRPr/>
          </a:p>
        </p:txBody>
      </p:sp>
      <p:sp>
        <p:nvSpPr>
          <p:cNvPr id="166" name="Google Shape;166;p7"/>
          <p:cNvSpPr txBox="1"/>
          <p:nvPr>
            <p:ph idx="1" type="body"/>
          </p:nvPr>
        </p:nvSpPr>
        <p:spPr>
          <a:xfrm>
            <a:off x="583365" y="1563638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67" name="Google Shape;167;p7"/>
          <p:cNvSpPr txBox="1"/>
          <p:nvPr>
            <p:ph idx="2" type="body"/>
          </p:nvPr>
        </p:nvSpPr>
        <p:spPr>
          <a:xfrm>
            <a:off x="944563" y="2187798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</a:pPr>
            <a:r>
              <a:rPr lang="en-US"/>
              <a:t>2020</a:t>
            </a:r>
            <a:endParaRPr/>
          </a:p>
        </p:txBody>
      </p:sp>
      <p:sp>
        <p:nvSpPr>
          <p:cNvPr id="168" name="Google Shape;168;p7"/>
          <p:cNvSpPr txBox="1"/>
          <p:nvPr>
            <p:ph idx="3" type="body"/>
          </p:nvPr>
        </p:nvSpPr>
        <p:spPr>
          <a:xfrm>
            <a:off x="3344028" y="1563638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69" name="Google Shape;169;p7"/>
          <p:cNvSpPr txBox="1"/>
          <p:nvPr>
            <p:ph idx="4" type="body"/>
          </p:nvPr>
        </p:nvSpPr>
        <p:spPr>
          <a:xfrm>
            <a:off x="3705226" y="2187798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</a:pPr>
            <a:r>
              <a:rPr lang="en-US"/>
              <a:t>2022</a:t>
            </a:r>
            <a:endParaRPr/>
          </a:p>
        </p:txBody>
      </p:sp>
      <p:sp>
        <p:nvSpPr>
          <p:cNvPr id="170" name="Google Shape;170;p7"/>
          <p:cNvSpPr txBox="1"/>
          <p:nvPr>
            <p:ph idx="5" type="body"/>
          </p:nvPr>
        </p:nvSpPr>
        <p:spPr>
          <a:xfrm>
            <a:off x="6111793" y="1563638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71" name="Google Shape;171;p7"/>
          <p:cNvSpPr txBox="1"/>
          <p:nvPr>
            <p:ph idx="6" type="body"/>
          </p:nvPr>
        </p:nvSpPr>
        <p:spPr>
          <a:xfrm>
            <a:off x="6472991" y="2187798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</a:pPr>
            <a:r>
              <a:rPr lang="en-US"/>
              <a:t>2024</a:t>
            </a:r>
            <a:endParaRPr/>
          </a:p>
        </p:txBody>
      </p:sp>
      <p:sp>
        <p:nvSpPr>
          <p:cNvPr id="172" name="Google Shape;172;p7"/>
          <p:cNvSpPr txBox="1"/>
          <p:nvPr>
            <p:ph idx="7" type="body"/>
          </p:nvPr>
        </p:nvSpPr>
        <p:spPr>
          <a:xfrm>
            <a:off x="1978384" y="3544691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73" name="Google Shape;173;p7"/>
          <p:cNvSpPr txBox="1"/>
          <p:nvPr>
            <p:ph idx="8" type="body"/>
          </p:nvPr>
        </p:nvSpPr>
        <p:spPr>
          <a:xfrm>
            <a:off x="2339582" y="3224457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</a:pPr>
            <a:r>
              <a:rPr lang="en-US"/>
              <a:t>2021</a:t>
            </a:r>
            <a:endParaRPr/>
          </a:p>
        </p:txBody>
      </p:sp>
      <p:sp>
        <p:nvSpPr>
          <p:cNvPr id="174" name="Google Shape;174;p7"/>
          <p:cNvSpPr txBox="1"/>
          <p:nvPr>
            <p:ph idx="9" type="body"/>
          </p:nvPr>
        </p:nvSpPr>
        <p:spPr>
          <a:xfrm>
            <a:off x="4725153" y="3544691"/>
            <a:ext cx="2087646" cy="6112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75" name="Google Shape;175;p7"/>
          <p:cNvSpPr txBox="1"/>
          <p:nvPr>
            <p:ph idx="13" type="body"/>
          </p:nvPr>
        </p:nvSpPr>
        <p:spPr>
          <a:xfrm>
            <a:off x="5086351" y="3224457"/>
            <a:ext cx="1365250" cy="3119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</a:pPr>
            <a:r>
              <a:rPr lang="en-US"/>
              <a:t>2023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891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