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Proxima Nova"/>
      <p:regular r:id="rId48"/>
      <p:bold r:id="rId49"/>
      <p:italic r:id="rId50"/>
      <p:boldItalic r:id="rId51"/>
    </p:embeddedFont>
    <p:embeddedFont>
      <p:font typeface="Lato"/>
      <p:regular r:id="rId52"/>
      <p:bold r:id="rId53"/>
      <p:italic r:id="rId54"/>
      <p:boldItalic r:id="rId55"/>
    </p:embeddedFont>
    <p:embeddedFont>
      <p:font typeface="Lato Light"/>
      <p:regular r:id="rId56"/>
      <p:bold r:id="rId57"/>
      <p:italic r:id="rId58"/>
      <p:boldItalic r:id="rId59"/>
    </p:embeddedFont>
    <p:embeddedFont>
      <p:font typeface="Lato Black"/>
      <p:bold r:id="rId60"/>
      <p:boldItalic r:id="rId61"/>
    </p:embeddedFont>
    <p:embeddedFont>
      <p:font typeface="Proxima Nova Semibold"/>
      <p:regular r:id="rId62"/>
      <p:bold r:id="rId63"/>
      <p:boldItalic r:id="rId64"/>
    </p:embeddedFont>
    <p:embeddedFont>
      <p:font typeface="Merriweather Black"/>
      <p:bold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2947A7D-E4AB-4B9E-9559-7331C8531D4C}">
  <a:tblStyle styleId="{52947A7D-E4AB-4B9E-9559-7331C8531D4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slide" Target="slides/slide41.xml"/><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regular.fntdata"/><Relationship Id="rId61" Type="http://schemas.openxmlformats.org/officeDocument/2006/relationships/font" Target="fonts/LatoBlack-boldItalic.fntdata"/><Relationship Id="rId20" Type="http://schemas.openxmlformats.org/officeDocument/2006/relationships/slide" Target="slides/slide14.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6.xml"/><Relationship Id="rId66" Type="http://schemas.openxmlformats.org/officeDocument/2006/relationships/font" Target="fonts/MerriweatherBlack-boldItalic.fntdata"/><Relationship Id="rId21" Type="http://schemas.openxmlformats.org/officeDocument/2006/relationships/slide" Target="slides/slide15.xml"/><Relationship Id="rId65" Type="http://schemas.openxmlformats.org/officeDocument/2006/relationships/font" Target="fonts/MerriweatherBlack-bold.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LatoBlack-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Lato-bold.fntdata"/><Relationship Id="rId52" Type="http://schemas.openxmlformats.org/officeDocument/2006/relationships/font" Target="fonts/Lato-regular.fntdata"/><Relationship Id="rId11" Type="http://schemas.openxmlformats.org/officeDocument/2006/relationships/slide" Target="slides/slide5.xml"/><Relationship Id="rId55" Type="http://schemas.openxmlformats.org/officeDocument/2006/relationships/font" Target="fonts/Lato-boldItalic.fntdata"/><Relationship Id="rId10" Type="http://schemas.openxmlformats.org/officeDocument/2006/relationships/slide" Target="slides/slide4.xml"/><Relationship Id="rId54" Type="http://schemas.openxmlformats.org/officeDocument/2006/relationships/font" Target="fonts/Lato-italic.fntdata"/><Relationship Id="rId13" Type="http://schemas.openxmlformats.org/officeDocument/2006/relationships/slide" Target="slides/slide7.xml"/><Relationship Id="rId57" Type="http://schemas.openxmlformats.org/officeDocument/2006/relationships/font" Target="fonts/LatoLight-bold.fntdata"/><Relationship Id="rId12" Type="http://schemas.openxmlformats.org/officeDocument/2006/relationships/slide" Target="slides/slide6.xml"/><Relationship Id="rId56" Type="http://schemas.openxmlformats.org/officeDocument/2006/relationships/font" Target="fonts/LatoLight-regular.fntdata"/><Relationship Id="rId15" Type="http://schemas.openxmlformats.org/officeDocument/2006/relationships/slide" Target="slides/slide9.xml"/><Relationship Id="rId59" Type="http://schemas.openxmlformats.org/officeDocument/2006/relationships/font" Target="fonts/LatoLight-boldItalic.fntdata"/><Relationship Id="rId14" Type="http://schemas.openxmlformats.org/officeDocument/2006/relationships/slide" Target="slides/slide8.xml"/><Relationship Id="rId58" Type="http://schemas.openxmlformats.org/officeDocument/2006/relationships/font" Target="fonts/LatoLight-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 name="Shape 156"/>
        <p:cNvGrpSpPr/>
        <p:nvPr/>
      </p:nvGrpSpPr>
      <p:grpSpPr>
        <a:xfrm>
          <a:off x="0" y="0"/>
          <a:ext cx="0" cy="0"/>
          <a:chOff x="0" y="0"/>
          <a:chExt cx="0" cy="0"/>
        </a:xfrm>
      </p:grpSpPr>
      <p:sp>
        <p:nvSpPr>
          <p:cNvPr id="157" name="Google Shape;15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8" name="Google Shape;15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61883c5646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61883c5646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6154082436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6154082436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6154082436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6154082436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 name="Shape 500"/>
        <p:cNvGrpSpPr/>
        <p:nvPr/>
      </p:nvGrpSpPr>
      <p:grpSpPr>
        <a:xfrm>
          <a:off x="0" y="0"/>
          <a:ext cx="0" cy="0"/>
          <a:chOff x="0" y="0"/>
          <a:chExt cx="0" cy="0"/>
        </a:xfrm>
      </p:grpSpPr>
      <p:sp>
        <p:nvSpPr>
          <p:cNvPr id="501" name="Google Shape;501;g617ce0a2a3_2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 name="Google Shape;502;g617ce0a2a3_2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6154082436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6154082436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61849bbda1_0_14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61849bbda1_0_14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61939c33ed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61939c33ed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 name="Shape 689"/>
        <p:cNvGrpSpPr/>
        <p:nvPr/>
      </p:nvGrpSpPr>
      <p:grpSpPr>
        <a:xfrm>
          <a:off x="0" y="0"/>
          <a:ext cx="0" cy="0"/>
          <a:chOff x="0" y="0"/>
          <a:chExt cx="0" cy="0"/>
        </a:xfrm>
      </p:grpSpPr>
      <p:sp>
        <p:nvSpPr>
          <p:cNvPr id="690" name="Google Shape;690;g61849bbda1_0_14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 name="Google Shape;691;g61849bbda1_0_14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 name="Shape 749"/>
        <p:cNvGrpSpPr/>
        <p:nvPr/>
      </p:nvGrpSpPr>
      <p:grpSpPr>
        <a:xfrm>
          <a:off x="0" y="0"/>
          <a:ext cx="0" cy="0"/>
          <a:chOff x="0" y="0"/>
          <a:chExt cx="0" cy="0"/>
        </a:xfrm>
      </p:grpSpPr>
      <p:sp>
        <p:nvSpPr>
          <p:cNvPr id="750" name="Google Shape;750;g61849bbda1_0_14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 name="Google Shape;751;g61849bbda1_0_14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 name="Shape 775"/>
        <p:cNvGrpSpPr/>
        <p:nvPr/>
      </p:nvGrpSpPr>
      <p:grpSpPr>
        <a:xfrm>
          <a:off x="0" y="0"/>
          <a:ext cx="0" cy="0"/>
          <a:chOff x="0" y="0"/>
          <a:chExt cx="0" cy="0"/>
        </a:xfrm>
      </p:grpSpPr>
      <p:sp>
        <p:nvSpPr>
          <p:cNvPr id="776" name="Google Shape;776;g61849bbda1_0_14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 name="Google Shape;777;g61849bbda1_0_14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61849bbda1_0_14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61849bbda1_0_14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617ce0a2a3_2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617ce0a2a3_2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61849bbda1_0_14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61849bbda1_0_14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61849bbda1_0_14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61849bbda1_0_14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 name="Shape 1248"/>
        <p:cNvGrpSpPr/>
        <p:nvPr/>
      </p:nvGrpSpPr>
      <p:grpSpPr>
        <a:xfrm>
          <a:off x="0" y="0"/>
          <a:ext cx="0" cy="0"/>
          <a:chOff x="0" y="0"/>
          <a:chExt cx="0" cy="0"/>
        </a:xfrm>
      </p:grpSpPr>
      <p:sp>
        <p:nvSpPr>
          <p:cNvPr id="1249" name="Google Shape;1249;g61849bbda1_0_14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0" name="Google Shape;1250;g61849bbda1_0_14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 name="Shape 1273"/>
        <p:cNvGrpSpPr/>
        <p:nvPr/>
      </p:nvGrpSpPr>
      <p:grpSpPr>
        <a:xfrm>
          <a:off x="0" y="0"/>
          <a:ext cx="0" cy="0"/>
          <a:chOff x="0" y="0"/>
          <a:chExt cx="0" cy="0"/>
        </a:xfrm>
      </p:grpSpPr>
      <p:sp>
        <p:nvSpPr>
          <p:cNvPr id="1274" name="Google Shape;1274;g61849bbda1_0_14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 name="Google Shape;1275;g61849bbda1_0_14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 name="Shape 1387"/>
        <p:cNvGrpSpPr/>
        <p:nvPr/>
      </p:nvGrpSpPr>
      <p:grpSpPr>
        <a:xfrm>
          <a:off x="0" y="0"/>
          <a:ext cx="0" cy="0"/>
          <a:chOff x="0" y="0"/>
          <a:chExt cx="0" cy="0"/>
        </a:xfrm>
      </p:grpSpPr>
      <p:sp>
        <p:nvSpPr>
          <p:cNvPr id="1388" name="Google Shape;1388;g61849bbda1_0_14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9" name="Google Shape;1389;g61849bbda1_0_14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4" name="Shape 1454"/>
        <p:cNvGrpSpPr/>
        <p:nvPr/>
      </p:nvGrpSpPr>
      <p:grpSpPr>
        <a:xfrm>
          <a:off x="0" y="0"/>
          <a:ext cx="0" cy="0"/>
          <a:chOff x="0" y="0"/>
          <a:chExt cx="0" cy="0"/>
        </a:xfrm>
      </p:grpSpPr>
      <p:sp>
        <p:nvSpPr>
          <p:cNvPr id="1455" name="Google Shape;1455;g61849bbda1_0_14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6" name="Google Shape;1456;g61849bbda1_0_14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 name="Shape 1522"/>
        <p:cNvGrpSpPr/>
        <p:nvPr/>
      </p:nvGrpSpPr>
      <p:grpSpPr>
        <a:xfrm>
          <a:off x="0" y="0"/>
          <a:ext cx="0" cy="0"/>
          <a:chOff x="0" y="0"/>
          <a:chExt cx="0" cy="0"/>
        </a:xfrm>
      </p:grpSpPr>
      <p:sp>
        <p:nvSpPr>
          <p:cNvPr id="1523" name="Google Shape;1523;g61849bbda1_0_14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4" name="Google Shape;1524;g61849bbda1_0_14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 name="Shape 1538"/>
        <p:cNvGrpSpPr/>
        <p:nvPr/>
      </p:nvGrpSpPr>
      <p:grpSpPr>
        <a:xfrm>
          <a:off x="0" y="0"/>
          <a:ext cx="0" cy="0"/>
          <a:chOff x="0" y="0"/>
          <a:chExt cx="0" cy="0"/>
        </a:xfrm>
      </p:grpSpPr>
      <p:sp>
        <p:nvSpPr>
          <p:cNvPr id="1539" name="Google Shape;1539;g61849bbda1_0_14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0" name="Google Shape;1540;g61849bbda1_0_14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6" name="Shape 1566"/>
        <p:cNvGrpSpPr/>
        <p:nvPr/>
      </p:nvGrpSpPr>
      <p:grpSpPr>
        <a:xfrm>
          <a:off x="0" y="0"/>
          <a:ext cx="0" cy="0"/>
          <a:chOff x="0" y="0"/>
          <a:chExt cx="0" cy="0"/>
        </a:xfrm>
      </p:grpSpPr>
      <p:sp>
        <p:nvSpPr>
          <p:cNvPr id="1567" name="Google Shape;1567;g61849bbda1_0_14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8" name="Google Shape;1568;g61849bbda1_0_14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7" name="Shape 1647"/>
        <p:cNvGrpSpPr/>
        <p:nvPr/>
      </p:nvGrpSpPr>
      <p:grpSpPr>
        <a:xfrm>
          <a:off x="0" y="0"/>
          <a:ext cx="0" cy="0"/>
          <a:chOff x="0" y="0"/>
          <a:chExt cx="0" cy="0"/>
        </a:xfrm>
      </p:grpSpPr>
      <p:sp>
        <p:nvSpPr>
          <p:cNvPr id="1648" name="Google Shape;1648;g61849bbda1_0_15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9" name="Google Shape;1649;g61849bbda1_0_15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7" name="Shape 1687"/>
        <p:cNvGrpSpPr/>
        <p:nvPr/>
      </p:nvGrpSpPr>
      <p:grpSpPr>
        <a:xfrm>
          <a:off x="0" y="0"/>
          <a:ext cx="0" cy="0"/>
          <a:chOff x="0" y="0"/>
          <a:chExt cx="0" cy="0"/>
        </a:xfrm>
      </p:grpSpPr>
      <p:sp>
        <p:nvSpPr>
          <p:cNvPr id="1688" name="Google Shape;1688;g61849bbda1_0_15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9" name="Google Shape;1689;g61849bbda1_0_15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 name="Shape 1786"/>
        <p:cNvGrpSpPr/>
        <p:nvPr/>
      </p:nvGrpSpPr>
      <p:grpSpPr>
        <a:xfrm>
          <a:off x="0" y="0"/>
          <a:ext cx="0" cy="0"/>
          <a:chOff x="0" y="0"/>
          <a:chExt cx="0" cy="0"/>
        </a:xfrm>
      </p:grpSpPr>
      <p:sp>
        <p:nvSpPr>
          <p:cNvPr id="1787" name="Google Shape;1787;g61849bbda1_0_15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8" name="Google Shape;1788;g61849bbda1_0_15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1" name="Shape 1861"/>
        <p:cNvGrpSpPr/>
        <p:nvPr/>
      </p:nvGrpSpPr>
      <p:grpSpPr>
        <a:xfrm>
          <a:off x="0" y="0"/>
          <a:ext cx="0" cy="0"/>
          <a:chOff x="0" y="0"/>
          <a:chExt cx="0" cy="0"/>
        </a:xfrm>
      </p:grpSpPr>
      <p:sp>
        <p:nvSpPr>
          <p:cNvPr id="1862" name="Google Shape;1862;g61883c5646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3" name="Google Shape;1863;g61883c5646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2" name="Shape 1882"/>
        <p:cNvGrpSpPr/>
        <p:nvPr/>
      </p:nvGrpSpPr>
      <p:grpSpPr>
        <a:xfrm>
          <a:off x="0" y="0"/>
          <a:ext cx="0" cy="0"/>
          <a:chOff x="0" y="0"/>
          <a:chExt cx="0" cy="0"/>
        </a:xfrm>
      </p:grpSpPr>
      <p:sp>
        <p:nvSpPr>
          <p:cNvPr id="1883" name="Google Shape;1883;g61883c5646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4" name="Google Shape;1884;g61883c5646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8" name="Shape 2138"/>
        <p:cNvGrpSpPr/>
        <p:nvPr/>
      </p:nvGrpSpPr>
      <p:grpSpPr>
        <a:xfrm>
          <a:off x="0" y="0"/>
          <a:ext cx="0" cy="0"/>
          <a:chOff x="0" y="0"/>
          <a:chExt cx="0" cy="0"/>
        </a:xfrm>
      </p:grpSpPr>
      <p:sp>
        <p:nvSpPr>
          <p:cNvPr id="2139" name="Google Shape;2139;g617ce0a2a3_1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0" name="Google Shape;2140;g617ce0a2a3_1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6" name="Shape 2656"/>
        <p:cNvGrpSpPr/>
        <p:nvPr/>
      </p:nvGrpSpPr>
      <p:grpSpPr>
        <a:xfrm>
          <a:off x="0" y="0"/>
          <a:ext cx="0" cy="0"/>
          <a:chOff x="0" y="0"/>
          <a:chExt cx="0" cy="0"/>
        </a:xfrm>
      </p:grpSpPr>
      <p:sp>
        <p:nvSpPr>
          <p:cNvPr id="2657" name="Google Shape;2657;g617ce0a2a3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8" name="Google Shape;2658;g617ce0a2a3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3" name="Shape 2663"/>
        <p:cNvGrpSpPr/>
        <p:nvPr/>
      </p:nvGrpSpPr>
      <p:grpSpPr>
        <a:xfrm>
          <a:off x="0" y="0"/>
          <a:ext cx="0" cy="0"/>
          <a:chOff x="0" y="0"/>
          <a:chExt cx="0" cy="0"/>
        </a:xfrm>
      </p:grpSpPr>
      <p:sp>
        <p:nvSpPr>
          <p:cNvPr id="2664" name="Google Shape;2664;g61849bbda1_0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5" name="Google Shape;2665;g61849bbda1_0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0" name="Shape 2670"/>
        <p:cNvGrpSpPr/>
        <p:nvPr/>
      </p:nvGrpSpPr>
      <p:grpSpPr>
        <a:xfrm>
          <a:off x="0" y="0"/>
          <a:ext cx="0" cy="0"/>
          <a:chOff x="0" y="0"/>
          <a:chExt cx="0" cy="0"/>
        </a:xfrm>
      </p:grpSpPr>
      <p:sp>
        <p:nvSpPr>
          <p:cNvPr id="2671" name="Google Shape;2671;g61849bbda1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2" name="Google Shape;2672;g61849bbda1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6" name="Shape 2686"/>
        <p:cNvGrpSpPr/>
        <p:nvPr/>
      </p:nvGrpSpPr>
      <p:grpSpPr>
        <a:xfrm>
          <a:off x="0" y="0"/>
          <a:ext cx="0" cy="0"/>
          <a:chOff x="0" y="0"/>
          <a:chExt cx="0" cy="0"/>
        </a:xfrm>
      </p:grpSpPr>
      <p:sp>
        <p:nvSpPr>
          <p:cNvPr id="2687" name="Google Shape;2687;g61849bbda1_0_27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8" name="Google Shape;2688;g61849bbda1_0_27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2" name="Shape 3302"/>
        <p:cNvGrpSpPr/>
        <p:nvPr/>
      </p:nvGrpSpPr>
      <p:grpSpPr>
        <a:xfrm>
          <a:off x="0" y="0"/>
          <a:ext cx="0" cy="0"/>
          <a:chOff x="0" y="0"/>
          <a:chExt cx="0" cy="0"/>
        </a:xfrm>
      </p:grpSpPr>
      <p:sp>
        <p:nvSpPr>
          <p:cNvPr id="3303" name="Google Shape;3303;g61849bbda1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4" name="Google Shape;3304;g61849bbda1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3" name="Shape 5793"/>
        <p:cNvGrpSpPr/>
        <p:nvPr/>
      </p:nvGrpSpPr>
      <p:grpSpPr>
        <a:xfrm>
          <a:off x="0" y="0"/>
          <a:ext cx="0" cy="0"/>
          <a:chOff x="0" y="0"/>
          <a:chExt cx="0" cy="0"/>
        </a:xfrm>
      </p:grpSpPr>
      <p:sp>
        <p:nvSpPr>
          <p:cNvPr id="5794" name="Google Shape;5794;g61849bbda1_0_3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5" name="Google Shape;5795;g61849bbda1_0_3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1" name="Shape 6561"/>
        <p:cNvGrpSpPr/>
        <p:nvPr/>
      </p:nvGrpSpPr>
      <p:grpSpPr>
        <a:xfrm>
          <a:off x="0" y="0"/>
          <a:ext cx="0" cy="0"/>
          <a:chOff x="0" y="0"/>
          <a:chExt cx="0" cy="0"/>
        </a:xfrm>
      </p:grpSpPr>
      <p:sp>
        <p:nvSpPr>
          <p:cNvPr id="6562" name="Google Shape;6562;g61849bbda1_0_4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3" name="Google Shape;6563;g61849bbda1_0_4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8" name="Shape 7968"/>
        <p:cNvGrpSpPr/>
        <p:nvPr/>
      </p:nvGrpSpPr>
      <p:grpSpPr>
        <a:xfrm>
          <a:off x="0" y="0"/>
          <a:ext cx="0" cy="0"/>
          <a:chOff x="0" y="0"/>
          <a:chExt cx="0" cy="0"/>
        </a:xfrm>
      </p:grpSpPr>
      <p:sp>
        <p:nvSpPr>
          <p:cNvPr id="7969" name="Google Shape;7969;g61849bbda1_0_5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0" name="Google Shape;7970;g61849bbda1_0_5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2" name="Shape 10362"/>
        <p:cNvGrpSpPr/>
        <p:nvPr/>
      </p:nvGrpSpPr>
      <p:grpSpPr>
        <a:xfrm>
          <a:off x="0" y="0"/>
          <a:ext cx="0" cy="0"/>
          <a:chOff x="0" y="0"/>
          <a:chExt cx="0" cy="0"/>
        </a:xfrm>
      </p:grpSpPr>
      <p:sp>
        <p:nvSpPr>
          <p:cNvPr id="10363" name="Google Shape;10363;g61849bbda1_0_7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4" name="Google Shape;10364;g61849bbda1_0_7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6" name="Shape 12376"/>
        <p:cNvGrpSpPr/>
        <p:nvPr/>
      </p:nvGrpSpPr>
      <p:grpSpPr>
        <a:xfrm>
          <a:off x="0" y="0"/>
          <a:ext cx="0" cy="0"/>
          <a:chOff x="0" y="0"/>
          <a:chExt cx="0" cy="0"/>
        </a:xfrm>
      </p:grpSpPr>
      <p:sp>
        <p:nvSpPr>
          <p:cNvPr id="12377" name="Google Shape;12377;g61849bbda1_0_9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8" name="Google Shape;12378;g61849bbda1_0_9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2" name="Shape 14012"/>
        <p:cNvGrpSpPr/>
        <p:nvPr/>
      </p:nvGrpSpPr>
      <p:grpSpPr>
        <a:xfrm>
          <a:off x="0" y="0"/>
          <a:ext cx="0" cy="0"/>
          <a:chOff x="0" y="0"/>
          <a:chExt cx="0" cy="0"/>
        </a:xfrm>
      </p:grpSpPr>
      <p:sp>
        <p:nvSpPr>
          <p:cNvPr id="14013" name="Google Shape;14013;g61849bbda1_0_11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4" name="Google Shape;14014;g61849bbda1_0_11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4" name="Shape 15054"/>
        <p:cNvGrpSpPr/>
        <p:nvPr/>
      </p:nvGrpSpPr>
      <p:grpSpPr>
        <a:xfrm>
          <a:off x="0" y="0"/>
          <a:ext cx="0" cy="0"/>
          <a:chOff x="0" y="0"/>
          <a:chExt cx="0" cy="0"/>
        </a:xfrm>
      </p:grpSpPr>
      <p:sp>
        <p:nvSpPr>
          <p:cNvPr id="15055" name="Google Shape;15055;g61849bbda1_0_12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56" name="Google Shape;15056;g61849bbda1_0_12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89" name="Shape 16589"/>
        <p:cNvGrpSpPr/>
        <p:nvPr/>
      </p:nvGrpSpPr>
      <p:grpSpPr>
        <a:xfrm>
          <a:off x="0" y="0"/>
          <a:ext cx="0" cy="0"/>
          <a:chOff x="0" y="0"/>
          <a:chExt cx="0" cy="0"/>
        </a:xfrm>
      </p:grpSpPr>
      <p:sp>
        <p:nvSpPr>
          <p:cNvPr id="16590" name="Google Shape;16590;g61849bbda1_0_14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1" name="Google Shape;16591;g61849bbda1_0_14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spTree>
      <p:nvGrpSpPr>
        <p:cNvPr id="8" name="Shape 8"/>
        <p:cNvGrpSpPr/>
        <p:nvPr/>
      </p:nvGrpSpPr>
      <p:grpSpPr>
        <a:xfrm>
          <a:off x="0" y="0"/>
          <a:ext cx="0" cy="0"/>
          <a:chOff x="0" y="0"/>
          <a:chExt cx="0" cy="0"/>
        </a:xfrm>
      </p:grpSpPr>
      <p:sp>
        <p:nvSpPr>
          <p:cNvPr id="9" name="Google Shape;9;p2"/>
          <p:cNvSpPr/>
          <p:nvPr/>
        </p:nvSpPr>
        <p:spPr>
          <a:xfrm rot="991978">
            <a:off x="3850742" y="750812"/>
            <a:ext cx="6596272" cy="4916447"/>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rot="2475446">
            <a:off x="-456879" y="416975"/>
            <a:ext cx="4979835" cy="393334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21673" y="3062726"/>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8475098" y="1291076"/>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a:off x="5197000" y="2205475"/>
            <a:ext cx="3112800" cy="1272900"/>
          </a:xfrm>
          <a:prstGeom prst="rect">
            <a:avLst/>
          </a:prstGeom>
        </p:spPr>
        <p:txBody>
          <a:bodyPr anchorCtr="0" anchor="b" bIns="91425" lIns="91425" spcFirstLastPara="1" rIns="91425" wrap="square" tIns="91425">
            <a:noAutofit/>
          </a:bodyPr>
          <a:lstStyle>
            <a:lvl1pPr lvl="0">
              <a:spcBef>
                <a:spcPts val="0"/>
              </a:spcBef>
              <a:spcAft>
                <a:spcPts val="0"/>
              </a:spcAft>
              <a:buSzPts val="4800"/>
              <a:buNone/>
              <a:defRPr b="1" sz="4800"/>
            </a:lvl1pPr>
            <a:lvl2pPr lvl="1">
              <a:spcBef>
                <a:spcPts val="0"/>
              </a:spcBef>
              <a:spcAft>
                <a:spcPts val="0"/>
              </a:spcAft>
              <a:buSzPts val="4800"/>
              <a:buNone/>
              <a:defRPr b="0" sz="4800"/>
            </a:lvl2pPr>
            <a:lvl3pPr lvl="2">
              <a:spcBef>
                <a:spcPts val="0"/>
              </a:spcBef>
              <a:spcAft>
                <a:spcPts val="0"/>
              </a:spcAft>
              <a:buSzPts val="4800"/>
              <a:buNone/>
              <a:defRPr b="0" sz="4800"/>
            </a:lvl3pPr>
            <a:lvl4pPr lvl="3">
              <a:spcBef>
                <a:spcPts val="0"/>
              </a:spcBef>
              <a:spcAft>
                <a:spcPts val="0"/>
              </a:spcAft>
              <a:buSzPts val="4800"/>
              <a:buNone/>
              <a:defRPr b="0" sz="4800"/>
            </a:lvl4pPr>
            <a:lvl5pPr lvl="4">
              <a:spcBef>
                <a:spcPts val="0"/>
              </a:spcBef>
              <a:spcAft>
                <a:spcPts val="0"/>
              </a:spcAft>
              <a:buSzPts val="4800"/>
              <a:buNone/>
              <a:defRPr b="0" sz="4800"/>
            </a:lvl5pPr>
            <a:lvl6pPr lvl="5">
              <a:spcBef>
                <a:spcPts val="0"/>
              </a:spcBef>
              <a:spcAft>
                <a:spcPts val="0"/>
              </a:spcAft>
              <a:buSzPts val="4800"/>
              <a:buNone/>
              <a:defRPr b="0" sz="4800"/>
            </a:lvl6pPr>
            <a:lvl7pPr lvl="6">
              <a:spcBef>
                <a:spcPts val="0"/>
              </a:spcBef>
              <a:spcAft>
                <a:spcPts val="0"/>
              </a:spcAft>
              <a:buSzPts val="4800"/>
              <a:buNone/>
              <a:defRPr b="0" sz="4800"/>
            </a:lvl7pPr>
            <a:lvl8pPr lvl="7">
              <a:spcBef>
                <a:spcPts val="0"/>
              </a:spcBef>
              <a:spcAft>
                <a:spcPts val="0"/>
              </a:spcAft>
              <a:buSzPts val="4800"/>
              <a:buNone/>
              <a:defRPr b="0" sz="4800"/>
            </a:lvl8pPr>
            <a:lvl9pPr lvl="8">
              <a:spcBef>
                <a:spcPts val="0"/>
              </a:spcBef>
              <a:spcAft>
                <a:spcPts val="0"/>
              </a:spcAft>
              <a:buSzPts val="4800"/>
              <a:buNone/>
              <a:defRPr b="0" sz="4800"/>
            </a:lvl9pPr>
          </a:lstStyle>
          <a:p/>
        </p:txBody>
      </p:sp>
      <p:sp>
        <p:nvSpPr>
          <p:cNvPr id="14" name="Google Shape;14;p2"/>
          <p:cNvSpPr txBox="1"/>
          <p:nvPr>
            <p:ph idx="1" type="subTitle"/>
          </p:nvPr>
        </p:nvSpPr>
        <p:spPr>
          <a:xfrm>
            <a:off x="5197000" y="3574442"/>
            <a:ext cx="22338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
  <p:cSld name="BIG_NUMBER_1_2_5_1_2">
    <p:bg>
      <p:bgPr>
        <a:solidFill>
          <a:schemeClr val="accent4"/>
        </a:solidFill>
      </p:bgPr>
    </p:bg>
    <p:spTree>
      <p:nvGrpSpPr>
        <p:cNvPr id="15" name="Shape 15"/>
        <p:cNvGrpSpPr/>
        <p:nvPr/>
      </p:nvGrpSpPr>
      <p:grpSpPr>
        <a:xfrm>
          <a:off x="0" y="0"/>
          <a:ext cx="0" cy="0"/>
          <a:chOff x="0" y="0"/>
          <a:chExt cx="0" cy="0"/>
        </a:xfrm>
      </p:grpSpPr>
      <p:sp>
        <p:nvSpPr>
          <p:cNvPr id="16" name="Google Shape;16;p3"/>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 name="Google Shape;17;p3"/>
          <p:cNvSpPr txBox="1"/>
          <p:nvPr>
            <p:ph idx="1" type="body"/>
          </p:nvPr>
        </p:nvSpPr>
        <p:spPr>
          <a:xfrm>
            <a:off x="1555650" y="1407250"/>
            <a:ext cx="6032700" cy="29343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1pPr>
            <a:lvl2pPr indent="-285750" lvl="1" marL="9144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2pPr>
            <a:lvl3pPr indent="-285750" lvl="2" marL="13716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3pPr>
            <a:lvl4pPr indent="-285750" lvl="3" marL="18288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4pPr>
            <a:lvl5pPr indent="-285750" lvl="4" marL="22860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5pPr>
            <a:lvl6pPr indent="-285750" lvl="5" marL="27432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6pPr>
            <a:lvl7pPr indent="-285750" lvl="6" marL="32004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7pPr>
            <a:lvl8pPr indent="-285750" lvl="7" marL="3657600" rtl="0">
              <a:lnSpc>
                <a:spcPct val="115000"/>
              </a:lnSpc>
              <a:spcBef>
                <a:spcPts val="1600"/>
              </a:spcBef>
              <a:spcAft>
                <a:spcPts val="0"/>
              </a:spcAft>
              <a:buClr>
                <a:schemeClr val="accent1"/>
              </a:buClr>
              <a:buSzPts val="900"/>
              <a:buFont typeface="Lato Light"/>
              <a:buChar char="○"/>
              <a:defRPr sz="900">
                <a:solidFill>
                  <a:schemeClr val="accent1"/>
                </a:solidFill>
                <a:latin typeface="Lato Light"/>
                <a:ea typeface="Lato Light"/>
                <a:cs typeface="Lato Light"/>
                <a:sym typeface="Lato Light"/>
              </a:defRPr>
            </a:lvl8pPr>
            <a:lvl9pPr indent="-285750" lvl="8" marL="4114800" rtl="0">
              <a:lnSpc>
                <a:spcPct val="115000"/>
              </a:lnSpc>
              <a:spcBef>
                <a:spcPts val="1600"/>
              </a:spcBef>
              <a:spcAft>
                <a:spcPts val="1600"/>
              </a:spcAft>
              <a:buClr>
                <a:schemeClr val="accent1"/>
              </a:buClr>
              <a:buSzPts val="900"/>
              <a:buFont typeface="Lato Light"/>
              <a:buChar char="■"/>
              <a:defRPr sz="900">
                <a:solidFill>
                  <a:schemeClr val="accent1"/>
                </a:solidFill>
                <a:latin typeface="Lato Light"/>
                <a:ea typeface="Lato Light"/>
                <a:cs typeface="Lato Light"/>
                <a:sym typeface="Lato Light"/>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spTree>
      <p:nvGrpSpPr>
        <p:cNvPr id="18" name="Shape 18"/>
        <p:cNvGrpSpPr/>
        <p:nvPr/>
      </p:nvGrpSpPr>
      <p:grpSpPr>
        <a:xfrm>
          <a:off x="0" y="0"/>
          <a:ext cx="0" cy="0"/>
          <a:chOff x="0" y="0"/>
          <a:chExt cx="0" cy="0"/>
        </a:xfrm>
      </p:grpSpPr>
      <p:sp>
        <p:nvSpPr>
          <p:cNvPr id="19" name="Google Shape;19;p4"/>
          <p:cNvSpPr txBox="1"/>
          <p:nvPr>
            <p:ph hasCustomPrompt="1" type="title"/>
          </p:nvPr>
        </p:nvSpPr>
        <p:spPr>
          <a:xfrm>
            <a:off x="1812750" y="1503350"/>
            <a:ext cx="867900" cy="47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0"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 name="Google Shape;20;p4"/>
          <p:cNvSpPr txBox="1"/>
          <p:nvPr>
            <p:ph idx="2" type="ctrTitle"/>
          </p:nvPr>
        </p:nvSpPr>
        <p:spPr>
          <a:xfrm>
            <a:off x="1246950" y="1882600"/>
            <a:ext cx="19995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21" name="Google Shape;21;p4"/>
          <p:cNvSpPr txBox="1"/>
          <p:nvPr>
            <p:ph idx="1" type="subTitle"/>
          </p:nvPr>
        </p:nvSpPr>
        <p:spPr>
          <a:xfrm>
            <a:off x="1238400" y="2136675"/>
            <a:ext cx="2016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2800"/>
              <a:buFont typeface="Lato"/>
              <a:buNone/>
              <a:defRPr sz="2800">
                <a:latin typeface="Lato"/>
                <a:ea typeface="Lato"/>
                <a:cs typeface="Lato"/>
                <a:sym typeface="Lato"/>
              </a:defRPr>
            </a:lvl2pPr>
            <a:lvl3pPr lvl="2" rtl="0" algn="ctr">
              <a:lnSpc>
                <a:spcPct val="100000"/>
              </a:lnSpc>
              <a:spcBef>
                <a:spcPts val="0"/>
              </a:spcBef>
              <a:spcAft>
                <a:spcPts val="0"/>
              </a:spcAft>
              <a:buSzPts val="2800"/>
              <a:buFont typeface="Lato"/>
              <a:buNone/>
              <a:defRPr sz="2800">
                <a:latin typeface="Lato"/>
                <a:ea typeface="Lato"/>
                <a:cs typeface="Lato"/>
                <a:sym typeface="Lato"/>
              </a:defRPr>
            </a:lvl3pPr>
            <a:lvl4pPr lvl="3" rtl="0" algn="ctr">
              <a:lnSpc>
                <a:spcPct val="100000"/>
              </a:lnSpc>
              <a:spcBef>
                <a:spcPts val="0"/>
              </a:spcBef>
              <a:spcAft>
                <a:spcPts val="0"/>
              </a:spcAft>
              <a:buSzPts val="2800"/>
              <a:buFont typeface="Lato"/>
              <a:buNone/>
              <a:defRPr sz="2800">
                <a:latin typeface="Lato"/>
                <a:ea typeface="Lato"/>
                <a:cs typeface="Lato"/>
                <a:sym typeface="Lato"/>
              </a:defRPr>
            </a:lvl4pPr>
            <a:lvl5pPr lvl="4" rtl="0" algn="ctr">
              <a:lnSpc>
                <a:spcPct val="100000"/>
              </a:lnSpc>
              <a:spcBef>
                <a:spcPts val="0"/>
              </a:spcBef>
              <a:spcAft>
                <a:spcPts val="0"/>
              </a:spcAft>
              <a:buSzPts val="2800"/>
              <a:buFont typeface="Lato"/>
              <a:buNone/>
              <a:defRPr sz="2800">
                <a:latin typeface="Lato"/>
                <a:ea typeface="Lato"/>
                <a:cs typeface="Lato"/>
                <a:sym typeface="Lato"/>
              </a:defRPr>
            </a:lvl5pPr>
            <a:lvl6pPr lvl="5" rtl="0" algn="ctr">
              <a:lnSpc>
                <a:spcPct val="100000"/>
              </a:lnSpc>
              <a:spcBef>
                <a:spcPts val="0"/>
              </a:spcBef>
              <a:spcAft>
                <a:spcPts val="0"/>
              </a:spcAft>
              <a:buSzPts val="2800"/>
              <a:buFont typeface="Lato"/>
              <a:buNone/>
              <a:defRPr sz="2800">
                <a:latin typeface="Lato"/>
                <a:ea typeface="Lato"/>
                <a:cs typeface="Lato"/>
                <a:sym typeface="Lato"/>
              </a:defRPr>
            </a:lvl6pPr>
            <a:lvl7pPr lvl="6" rtl="0" algn="ctr">
              <a:lnSpc>
                <a:spcPct val="100000"/>
              </a:lnSpc>
              <a:spcBef>
                <a:spcPts val="0"/>
              </a:spcBef>
              <a:spcAft>
                <a:spcPts val="0"/>
              </a:spcAft>
              <a:buSzPts val="2800"/>
              <a:buFont typeface="Lato"/>
              <a:buNone/>
              <a:defRPr sz="2800">
                <a:latin typeface="Lato"/>
                <a:ea typeface="Lato"/>
                <a:cs typeface="Lato"/>
                <a:sym typeface="Lato"/>
              </a:defRPr>
            </a:lvl7pPr>
            <a:lvl8pPr lvl="7" rtl="0" algn="ctr">
              <a:lnSpc>
                <a:spcPct val="100000"/>
              </a:lnSpc>
              <a:spcBef>
                <a:spcPts val="0"/>
              </a:spcBef>
              <a:spcAft>
                <a:spcPts val="0"/>
              </a:spcAft>
              <a:buSzPts val="2800"/>
              <a:buFont typeface="Lato"/>
              <a:buNone/>
              <a:defRPr sz="2800">
                <a:latin typeface="Lato"/>
                <a:ea typeface="Lato"/>
                <a:cs typeface="Lato"/>
                <a:sym typeface="Lato"/>
              </a:defRPr>
            </a:lvl8pPr>
            <a:lvl9pPr lvl="8" rtl="0" algn="ctr">
              <a:lnSpc>
                <a:spcPct val="100000"/>
              </a:lnSpc>
              <a:spcBef>
                <a:spcPts val="0"/>
              </a:spcBef>
              <a:spcAft>
                <a:spcPts val="0"/>
              </a:spcAft>
              <a:buSzPts val="2800"/>
              <a:buFont typeface="Lato"/>
              <a:buNone/>
              <a:defRPr sz="2800">
                <a:latin typeface="Lato"/>
                <a:ea typeface="Lato"/>
                <a:cs typeface="Lato"/>
                <a:sym typeface="Lato"/>
              </a:defRPr>
            </a:lvl9pPr>
          </a:lstStyle>
          <a:p/>
        </p:txBody>
      </p:sp>
      <p:sp>
        <p:nvSpPr>
          <p:cNvPr id="22" name="Google Shape;22;p4"/>
          <p:cNvSpPr txBox="1"/>
          <p:nvPr>
            <p:ph hasCustomPrompt="1" idx="3" type="title"/>
          </p:nvPr>
        </p:nvSpPr>
        <p:spPr>
          <a:xfrm>
            <a:off x="4137614" y="1503338"/>
            <a:ext cx="867900" cy="47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0"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3" name="Google Shape;23;p4"/>
          <p:cNvSpPr txBox="1"/>
          <p:nvPr>
            <p:ph idx="4" type="ctrTitle"/>
          </p:nvPr>
        </p:nvSpPr>
        <p:spPr>
          <a:xfrm>
            <a:off x="3582338" y="1882600"/>
            <a:ext cx="20166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24" name="Google Shape;24;p4"/>
          <p:cNvSpPr txBox="1"/>
          <p:nvPr>
            <p:ph idx="5" type="subTitle"/>
          </p:nvPr>
        </p:nvSpPr>
        <p:spPr>
          <a:xfrm>
            <a:off x="3648338" y="2136675"/>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2800"/>
              <a:buFont typeface="Lato"/>
              <a:buNone/>
              <a:defRPr sz="2800">
                <a:latin typeface="Lato"/>
                <a:ea typeface="Lato"/>
                <a:cs typeface="Lato"/>
                <a:sym typeface="Lato"/>
              </a:defRPr>
            </a:lvl2pPr>
            <a:lvl3pPr lvl="2" rtl="0" algn="ctr">
              <a:lnSpc>
                <a:spcPct val="100000"/>
              </a:lnSpc>
              <a:spcBef>
                <a:spcPts val="0"/>
              </a:spcBef>
              <a:spcAft>
                <a:spcPts val="0"/>
              </a:spcAft>
              <a:buSzPts val="2800"/>
              <a:buFont typeface="Lato"/>
              <a:buNone/>
              <a:defRPr sz="2800">
                <a:latin typeface="Lato"/>
                <a:ea typeface="Lato"/>
                <a:cs typeface="Lato"/>
                <a:sym typeface="Lato"/>
              </a:defRPr>
            </a:lvl3pPr>
            <a:lvl4pPr lvl="3" rtl="0" algn="ctr">
              <a:lnSpc>
                <a:spcPct val="100000"/>
              </a:lnSpc>
              <a:spcBef>
                <a:spcPts val="0"/>
              </a:spcBef>
              <a:spcAft>
                <a:spcPts val="0"/>
              </a:spcAft>
              <a:buSzPts val="2800"/>
              <a:buFont typeface="Lato"/>
              <a:buNone/>
              <a:defRPr sz="2800">
                <a:latin typeface="Lato"/>
                <a:ea typeface="Lato"/>
                <a:cs typeface="Lato"/>
                <a:sym typeface="Lato"/>
              </a:defRPr>
            </a:lvl4pPr>
            <a:lvl5pPr lvl="4" rtl="0" algn="ctr">
              <a:lnSpc>
                <a:spcPct val="100000"/>
              </a:lnSpc>
              <a:spcBef>
                <a:spcPts val="0"/>
              </a:spcBef>
              <a:spcAft>
                <a:spcPts val="0"/>
              </a:spcAft>
              <a:buSzPts val="2800"/>
              <a:buFont typeface="Lato"/>
              <a:buNone/>
              <a:defRPr sz="2800">
                <a:latin typeface="Lato"/>
                <a:ea typeface="Lato"/>
                <a:cs typeface="Lato"/>
                <a:sym typeface="Lato"/>
              </a:defRPr>
            </a:lvl5pPr>
            <a:lvl6pPr lvl="5" rtl="0" algn="ctr">
              <a:lnSpc>
                <a:spcPct val="100000"/>
              </a:lnSpc>
              <a:spcBef>
                <a:spcPts val="0"/>
              </a:spcBef>
              <a:spcAft>
                <a:spcPts val="0"/>
              </a:spcAft>
              <a:buSzPts val="2800"/>
              <a:buFont typeface="Lato"/>
              <a:buNone/>
              <a:defRPr sz="2800">
                <a:latin typeface="Lato"/>
                <a:ea typeface="Lato"/>
                <a:cs typeface="Lato"/>
                <a:sym typeface="Lato"/>
              </a:defRPr>
            </a:lvl6pPr>
            <a:lvl7pPr lvl="6" rtl="0" algn="ctr">
              <a:lnSpc>
                <a:spcPct val="100000"/>
              </a:lnSpc>
              <a:spcBef>
                <a:spcPts val="0"/>
              </a:spcBef>
              <a:spcAft>
                <a:spcPts val="0"/>
              </a:spcAft>
              <a:buSzPts val="2800"/>
              <a:buFont typeface="Lato"/>
              <a:buNone/>
              <a:defRPr sz="2800">
                <a:latin typeface="Lato"/>
                <a:ea typeface="Lato"/>
                <a:cs typeface="Lato"/>
                <a:sym typeface="Lato"/>
              </a:defRPr>
            </a:lvl7pPr>
            <a:lvl8pPr lvl="7" rtl="0" algn="ctr">
              <a:lnSpc>
                <a:spcPct val="100000"/>
              </a:lnSpc>
              <a:spcBef>
                <a:spcPts val="0"/>
              </a:spcBef>
              <a:spcAft>
                <a:spcPts val="0"/>
              </a:spcAft>
              <a:buSzPts val="2800"/>
              <a:buFont typeface="Lato"/>
              <a:buNone/>
              <a:defRPr sz="2800">
                <a:latin typeface="Lato"/>
                <a:ea typeface="Lato"/>
                <a:cs typeface="Lato"/>
                <a:sym typeface="Lato"/>
              </a:defRPr>
            </a:lvl8pPr>
            <a:lvl9pPr lvl="8" rtl="0" algn="ctr">
              <a:lnSpc>
                <a:spcPct val="100000"/>
              </a:lnSpc>
              <a:spcBef>
                <a:spcPts val="0"/>
              </a:spcBef>
              <a:spcAft>
                <a:spcPts val="0"/>
              </a:spcAft>
              <a:buSzPts val="2800"/>
              <a:buFont typeface="Lato"/>
              <a:buNone/>
              <a:defRPr sz="2800">
                <a:latin typeface="Lato"/>
                <a:ea typeface="Lato"/>
                <a:cs typeface="Lato"/>
                <a:sym typeface="Lato"/>
              </a:defRPr>
            </a:lvl9pPr>
          </a:lstStyle>
          <a:p/>
        </p:txBody>
      </p:sp>
      <p:sp>
        <p:nvSpPr>
          <p:cNvPr id="25" name="Google Shape;25;p4"/>
          <p:cNvSpPr txBox="1"/>
          <p:nvPr>
            <p:ph hasCustomPrompt="1" idx="6" type="title"/>
          </p:nvPr>
        </p:nvSpPr>
        <p:spPr>
          <a:xfrm>
            <a:off x="6454522" y="1503350"/>
            <a:ext cx="867900" cy="47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0"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6" name="Google Shape;26;p4"/>
          <p:cNvSpPr txBox="1"/>
          <p:nvPr>
            <p:ph idx="7" type="ctrTitle"/>
          </p:nvPr>
        </p:nvSpPr>
        <p:spPr>
          <a:xfrm>
            <a:off x="5880172" y="1882600"/>
            <a:ext cx="20166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27" name="Google Shape;27;p4"/>
          <p:cNvSpPr txBox="1"/>
          <p:nvPr>
            <p:ph idx="8" type="subTitle"/>
          </p:nvPr>
        </p:nvSpPr>
        <p:spPr>
          <a:xfrm>
            <a:off x="5946172" y="2136677"/>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2800"/>
              <a:buFont typeface="Lato"/>
              <a:buNone/>
              <a:defRPr sz="2800">
                <a:latin typeface="Lato"/>
                <a:ea typeface="Lato"/>
                <a:cs typeface="Lato"/>
                <a:sym typeface="Lato"/>
              </a:defRPr>
            </a:lvl2pPr>
            <a:lvl3pPr lvl="2" rtl="0" algn="ctr">
              <a:lnSpc>
                <a:spcPct val="100000"/>
              </a:lnSpc>
              <a:spcBef>
                <a:spcPts val="0"/>
              </a:spcBef>
              <a:spcAft>
                <a:spcPts val="0"/>
              </a:spcAft>
              <a:buSzPts val="2800"/>
              <a:buFont typeface="Lato"/>
              <a:buNone/>
              <a:defRPr sz="2800">
                <a:latin typeface="Lato"/>
                <a:ea typeface="Lato"/>
                <a:cs typeface="Lato"/>
                <a:sym typeface="Lato"/>
              </a:defRPr>
            </a:lvl3pPr>
            <a:lvl4pPr lvl="3" rtl="0" algn="ctr">
              <a:lnSpc>
                <a:spcPct val="100000"/>
              </a:lnSpc>
              <a:spcBef>
                <a:spcPts val="0"/>
              </a:spcBef>
              <a:spcAft>
                <a:spcPts val="0"/>
              </a:spcAft>
              <a:buSzPts val="2800"/>
              <a:buFont typeface="Lato"/>
              <a:buNone/>
              <a:defRPr sz="2800">
                <a:latin typeface="Lato"/>
                <a:ea typeface="Lato"/>
                <a:cs typeface="Lato"/>
                <a:sym typeface="Lato"/>
              </a:defRPr>
            </a:lvl4pPr>
            <a:lvl5pPr lvl="4" rtl="0" algn="ctr">
              <a:lnSpc>
                <a:spcPct val="100000"/>
              </a:lnSpc>
              <a:spcBef>
                <a:spcPts val="0"/>
              </a:spcBef>
              <a:spcAft>
                <a:spcPts val="0"/>
              </a:spcAft>
              <a:buSzPts val="2800"/>
              <a:buFont typeface="Lato"/>
              <a:buNone/>
              <a:defRPr sz="2800">
                <a:latin typeface="Lato"/>
                <a:ea typeface="Lato"/>
                <a:cs typeface="Lato"/>
                <a:sym typeface="Lato"/>
              </a:defRPr>
            </a:lvl5pPr>
            <a:lvl6pPr lvl="5" rtl="0" algn="ctr">
              <a:lnSpc>
                <a:spcPct val="100000"/>
              </a:lnSpc>
              <a:spcBef>
                <a:spcPts val="0"/>
              </a:spcBef>
              <a:spcAft>
                <a:spcPts val="0"/>
              </a:spcAft>
              <a:buSzPts val="2800"/>
              <a:buFont typeface="Lato"/>
              <a:buNone/>
              <a:defRPr sz="2800">
                <a:latin typeface="Lato"/>
                <a:ea typeface="Lato"/>
                <a:cs typeface="Lato"/>
                <a:sym typeface="Lato"/>
              </a:defRPr>
            </a:lvl6pPr>
            <a:lvl7pPr lvl="6" rtl="0" algn="ctr">
              <a:lnSpc>
                <a:spcPct val="100000"/>
              </a:lnSpc>
              <a:spcBef>
                <a:spcPts val="0"/>
              </a:spcBef>
              <a:spcAft>
                <a:spcPts val="0"/>
              </a:spcAft>
              <a:buSzPts val="2800"/>
              <a:buFont typeface="Lato"/>
              <a:buNone/>
              <a:defRPr sz="2800">
                <a:latin typeface="Lato"/>
                <a:ea typeface="Lato"/>
                <a:cs typeface="Lato"/>
                <a:sym typeface="Lato"/>
              </a:defRPr>
            </a:lvl7pPr>
            <a:lvl8pPr lvl="7" rtl="0" algn="ctr">
              <a:lnSpc>
                <a:spcPct val="100000"/>
              </a:lnSpc>
              <a:spcBef>
                <a:spcPts val="0"/>
              </a:spcBef>
              <a:spcAft>
                <a:spcPts val="0"/>
              </a:spcAft>
              <a:buSzPts val="2800"/>
              <a:buFont typeface="Lato"/>
              <a:buNone/>
              <a:defRPr sz="2800">
                <a:latin typeface="Lato"/>
                <a:ea typeface="Lato"/>
                <a:cs typeface="Lato"/>
                <a:sym typeface="Lato"/>
              </a:defRPr>
            </a:lvl8pPr>
            <a:lvl9pPr lvl="8" rtl="0" algn="ctr">
              <a:lnSpc>
                <a:spcPct val="100000"/>
              </a:lnSpc>
              <a:spcBef>
                <a:spcPts val="0"/>
              </a:spcBef>
              <a:spcAft>
                <a:spcPts val="0"/>
              </a:spcAft>
              <a:buSzPts val="2800"/>
              <a:buFont typeface="Lato"/>
              <a:buNone/>
              <a:defRPr sz="2800">
                <a:latin typeface="Lato"/>
                <a:ea typeface="Lato"/>
                <a:cs typeface="Lato"/>
                <a:sym typeface="Lato"/>
              </a:defRPr>
            </a:lvl9pPr>
          </a:lstStyle>
          <a:p/>
        </p:txBody>
      </p:sp>
      <p:sp>
        <p:nvSpPr>
          <p:cNvPr id="28" name="Google Shape;28;p4"/>
          <p:cNvSpPr txBox="1"/>
          <p:nvPr>
            <p:ph hasCustomPrompt="1" idx="9" type="title"/>
          </p:nvPr>
        </p:nvSpPr>
        <p:spPr>
          <a:xfrm>
            <a:off x="1812750" y="3046713"/>
            <a:ext cx="867900" cy="47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0"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9" name="Google Shape;29;p4"/>
          <p:cNvSpPr txBox="1"/>
          <p:nvPr>
            <p:ph idx="13" type="ctrTitle"/>
          </p:nvPr>
        </p:nvSpPr>
        <p:spPr>
          <a:xfrm>
            <a:off x="1238400" y="3425975"/>
            <a:ext cx="20166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30" name="Google Shape;30;p4"/>
          <p:cNvSpPr txBox="1"/>
          <p:nvPr>
            <p:ph idx="14" type="subTitle"/>
          </p:nvPr>
        </p:nvSpPr>
        <p:spPr>
          <a:xfrm>
            <a:off x="1304400" y="3680039"/>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2800"/>
              <a:buFont typeface="Lato"/>
              <a:buNone/>
              <a:defRPr sz="2800">
                <a:latin typeface="Lato"/>
                <a:ea typeface="Lato"/>
                <a:cs typeface="Lato"/>
                <a:sym typeface="Lato"/>
              </a:defRPr>
            </a:lvl2pPr>
            <a:lvl3pPr lvl="2" rtl="0" algn="ctr">
              <a:lnSpc>
                <a:spcPct val="100000"/>
              </a:lnSpc>
              <a:spcBef>
                <a:spcPts val="0"/>
              </a:spcBef>
              <a:spcAft>
                <a:spcPts val="0"/>
              </a:spcAft>
              <a:buSzPts val="2800"/>
              <a:buFont typeface="Lato"/>
              <a:buNone/>
              <a:defRPr sz="2800">
                <a:latin typeface="Lato"/>
                <a:ea typeface="Lato"/>
                <a:cs typeface="Lato"/>
                <a:sym typeface="Lato"/>
              </a:defRPr>
            </a:lvl3pPr>
            <a:lvl4pPr lvl="3" rtl="0" algn="ctr">
              <a:lnSpc>
                <a:spcPct val="100000"/>
              </a:lnSpc>
              <a:spcBef>
                <a:spcPts val="0"/>
              </a:spcBef>
              <a:spcAft>
                <a:spcPts val="0"/>
              </a:spcAft>
              <a:buSzPts val="2800"/>
              <a:buFont typeface="Lato"/>
              <a:buNone/>
              <a:defRPr sz="2800">
                <a:latin typeface="Lato"/>
                <a:ea typeface="Lato"/>
                <a:cs typeface="Lato"/>
                <a:sym typeface="Lato"/>
              </a:defRPr>
            </a:lvl4pPr>
            <a:lvl5pPr lvl="4" rtl="0" algn="ctr">
              <a:lnSpc>
                <a:spcPct val="100000"/>
              </a:lnSpc>
              <a:spcBef>
                <a:spcPts val="0"/>
              </a:spcBef>
              <a:spcAft>
                <a:spcPts val="0"/>
              </a:spcAft>
              <a:buSzPts val="2800"/>
              <a:buFont typeface="Lato"/>
              <a:buNone/>
              <a:defRPr sz="2800">
                <a:latin typeface="Lato"/>
                <a:ea typeface="Lato"/>
                <a:cs typeface="Lato"/>
                <a:sym typeface="Lato"/>
              </a:defRPr>
            </a:lvl5pPr>
            <a:lvl6pPr lvl="5" rtl="0" algn="ctr">
              <a:lnSpc>
                <a:spcPct val="100000"/>
              </a:lnSpc>
              <a:spcBef>
                <a:spcPts val="0"/>
              </a:spcBef>
              <a:spcAft>
                <a:spcPts val="0"/>
              </a:spcAft>
              <a:buSzPts val="2800"/>
              <a:buFont typeface="Lato"/>
              <a:buNone/>
              <a:defRPr sz="2800">
                <a:latin typeface="Lato"/>
                <a:ea typeface="Lato"/>
                <a:cs typeface="Lato"/>
                <a:sym typeface="Lato"/>
              </a:defRPr>
            </a:lvl6pPr>
            <a:lvl7pPr lvl="6" rtl="0" algn="ctr">
              <a:lnSpc>
                <a:spcPct val="100000"/>
              </a:lnSpc>
              <a:spcBef>
                <a:spcPts val="0"/>
              </a:spcBef>
              <a:spcAft>
                <a:spcPts val="0"/>
              </a:spcAft>
              <a:buSzPts val="2800"/>
              <a:buFont typeface="Lato"/>
              <a:buNone/>
              <a:defRPr sz="2800">
                <a:latin typeface="Lato"/>
                <a:ea typeface="Lato"/>
                <a:cs typeface="Lato"/>
                <a:sym typeface="Lato"/>
              </a:defRPr>
            </a:lvl7pPr>
            <a:lvl8pPr lvl="7" rtl="0" algn="ctr">
              <a:lnSpc>
                <a:spcPct val="100000"/>
              </a:lnSpc>
              <a:spcBef>
                <a:spcPts val="0"/>
              </a:spcBef>
              <a:spcAft>
                <a:spcPts val="0"/>
              </a:spcAft>
              <a:buSzPts val="2800"/>
              <a:buFont typeface="Lato"/>
              <a:buNone/>
              <a:defRPr sz="2800">
                <a:latin typeface="Lato"/>
                <a:ea typeface="Lato"/>
                <a:cs typeface="Lato"/>
                <a:sym typeface="Lato"/>
              </a:defRPr>
            </a:lvl8pPr>
            <a:lvl9pPr lvl="8" rtl="0" algn="ctr">
              <a:lnSpc>
                <a:spcPct val="100000"/>
              </a:lnSpc>
              <a:spcBef>
                <a:spcPts val="0"/>
              </a:spcBef>
              <a:spcAft>
                <a:spcPts val="0"/>
              </a:spcAft>
              <a:buSzPts val="2800"/>
              <a:buFont typeface="Lato"/>
              <a:buNone/>
              <a:defRPr sz="2800">
                <a:latin typeface="Lato"/>
                <a:ea typeface="Lato"/>
                <a:cs typeface="Lato"/>
                <a:sym typeface="Lato"/>
              </a:defRPr>
            </a:lvl9pPr>
          </a:lstStyle>
          <a:p/>
        </p:txBody>
      </p:sp>
      <p:sp>
        <p:nvSpPr>
          <p:cNvPr id="31" name="Google Shape;31;p4"/>
          <p:cNvSpPr txBox="1"/>
          <p:nvPr>
            <p:ph hasCustomPrompt="1" idx="15" type="title"/>
          </p:nvPr>
        </p:nvSpPr>
        <p:spPr>
          <a:xfrm>
            <a:off x="4156688" y="3046725"/>
            <a:ext cx="867900" cy="471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0"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2" name="Google Shape;32;p4"/>
          <p:cNvSpPr txBox="1"/>
          <p:nvPr>
            <p:ph idx="16" type="ctrTitle"/>
          </p:nvPr>
        </p:nvSpPr>
        <p:spPr>
          <a:xfrm>
            <a:off x="3569622" y="3425975"/>
            <a:ext cx="20166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33" name="Google Shape;33;p4"/>
          <p:cNvSpPr txBox="1"/>
          <p:nvPr>
            <p:ph idx="17" type="subTitle"/>
          </p:nvPr>
        </p:nvSpPr>
        <p:spPr>
          <a:xfrm>
            <a:off x="3648338" y="3680052"/>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2800"/>
              <a:buFont typeface="Lato"/>
              <a:buNone/>
              <a:defRPr sz="2800">
                <a:latin typeface="Lato"/>
                <a:ea typeface="Lato"/>
                <a:cs typeface="Lato"/>
                <a:sym typeface="Lato"/>
              </a:defRPr>
            </a:lvl2pPr>
            <a:lvl3pPr lvl="2" rtl="0" algn="ctr">
              <a:lnSpc>
                <a:spcPct val="100000"/>
              </a:lnSpc>
              <a:spcBef>
                <a:spcPts val="0"/>
              </a:spcBef>
              <a:spcAft>
                <a:spcPts val="0"/>
              </a:spcAft>
              <a:buSzPts val="2800"/>
              <a:buFont typeface="Lato"/>
              <a:buNone/>
              <a:defRPr sz="2800">
                <a:latin typeface="Lato"/>
                <a:ea typeface="Lato"/>
                <a:cs typeface="Lato"/>
                <a:sym typeface="Lato"/>
              </a:defRPr>
            </a:lvl3pPr>
            <a:lvl4pPr lvl="3" rtl="0" algn="ctr">
              <a:lnSpc>
                <a:spcPct val="100000"/>
              </a:lnSpc>
              <a:spcBef>
                <a:spcPts val="0"/>
              </a:spcBef>
              <a:spcAft>
                <a:spcPts val="0"/>
              </a:spcAft>
              <a:buSzPts val="2800"/>
              <a:buFont typeface="Lato"/>
              <a:buNone/>
              <a:defRPr sz="2800">
                <a:latin typeface="Lato"/>
                <a:ea typeface="Lato"/>
                <a:cs typeface="Lato"/>
                <a:sym typeface="Lato"/>
              </a:defRPr>
            </a:lvl4pPr>
            <a:lvl5pPr lvl="4" rtl="0" algn="ctr">
              <a:lnSpc>
                <a:spcPct val="100000"/>
              </a:lnSpc>
              <a:spcBef>
                <a:spcPts val="0"/>
              </a:spcBef>
              <a:spcAft>
                <a:spcPts val="0"/>
              </a:spcAft>
              <a:buSzPts val="2800"/>
              <a:buFont typeface="Lato"/>
              <a:buNone/>
              <a:defRPr sz="2800">
                <a:latin typeface="Lato"/>
                <a:ea typeface="Lato"/>
                <a:cs typeface="Lato"/>
                <a:sym typeface="Lato"/>
              </a:defRPr>
            </a:lvl5pPr>
            <a:lvl6pPr lvl="5" rtl="0" algn="ctr">
              <a:lnSpc>
                <a:spcPct val="100000"/>
              </a:lnSpc>
              <a:spcBef>
                <a:spcPts val="0"/>
              </a:spcBef>
              <a:spcAft>
                <a:spcPts val="0"/>
              </a:spcAft>
              <a:buSzPts val="2800"/>
              <a:buFont typeface="Lato"/>
              <a:buNone/>
              <a:defRPr sz="2800">
                <a:latin typeface="Lato"/>
                <a:ea typeface="Lato"/>
                <a:cs typeface="Lato"/>
                <a:sym typeface="Lato"/>
              </a:defRPr>
            </a:lvl6pPr>
            <a:lvl7pPr lvl="6" rtl="0" algn="ctr">
              <a:lnSpc>
                <a:spcPct val="100000"/>
              </a:lnSpc>
              <a:spcBef>
                <a:spcPts val="0"/>
              </a:spcBef>
              <a:spcAft>
                <a:spcPts val="0"/>
              </a:spcAft>
              <a:buSzPts val="2800"/>
              <a:buFont typeface="Lato"/>
              <a:buNone/>
              <a:defRPr sz="2800">
                <a:latin typeface="Lato"/>
                <a:ea typeface="Lato"/>
                <a:cs typeface="Lato"/>
                <a:sym typeface="Lato"/>
              </a:defRPr>
            </a:lvl7pPr>
            <a:lvl8pPr lvl="7" rtl="0" algn="ctr">
              <a:lnSpc>
                <a:spcPct val="100000"/>
              </a:lnSpc>
              <a:spcBef>
                <a:spcPts val="0"/>
              </a:spcBef>
              <a:spcAft>
                <a:spcPts val="0"/>
              </a:spcAft>
              <a:buSzPts val="2800"/>
              <a:buFont typeface="Lato"/>
              <a:buNone/>
              <a:defRPr sz="2800">
                <a:latin typeface="Lato"/>
                <a:ea typeface="Lato"/>
                <a:cs typeface="Lato"/>
                <a:sym typeface="Lato"/>
              </a:defRPr>
            </a:lvl8pPr>
            <a:lvl9pPr lvl="8" rtl="0" algn="ctr">
              <a:lnSpc>
                <a:spcPct val="100000"/>
              </a:lnSpc>
              <a:spcBef>
                <a:spcPts val="0"/>
              </a:spcBef>
              <a:spcAft>
                <a:spcPts val="0"/>
              </a:spcAft>
              <a:buSzPts val="2800"/>
              <a:buFont typeface="Lato"/>
              <a:buNone/>
              <a:defRPr sz="2800">
                <a:latin typeface="Lato"/>
                <a:ea typeface="Lato"/>
                <a:cs typeface="Lato"/>
                <a:sym typeface="Lato"/>
              </a:defRPr>
            </a:lvl9pPr>
          </a:lstStyle>
          <a:p/>
        </p:txBody>
      </p:sp>
      <p:sp>
        <p:nvSpPr>
          <p:cNvPr id="34" name="Google Shape;34;p4"/>
          <p:cNvSpPr txBox="1"/>
          <p:nvPr>
            <p:ph idx="18"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5" name="Google Shape;35;p4"/>
          <p:cNvSpPr/>
          <p:nvPr/>
        </p:nvSpPr>
        <p:spPr>
          <a:xfrm rot="-4870190">
            <a:off x="5337299" y="1932666"/>
            <a:ext cx="4980187" cy="39334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rot="-4870190">
            <a:off x="-2430801" y="-1151684"/>
            <a:ext cx="4980187" cy="39334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BIG_NUMBER_1_1">
    <p:bg>
      <p:bgPr>
        <a:solidFill>
          <a:schemeClr val="accent4"/>
        </a:solidFill>
      </p:bgPr>
    </p:bg>
    <p:spTree>
      <p:nvGrpSpPr>
        <p:cNvPr id="37" name="Shape 37"/>
        <p:cNvGrpSpPr/>
        <p:nvPr/>
      </p:nvGrpSpPr>
      <p:grpSpPr>
        <a:xfrm>
          <a:off x="0" y="0"/>
          <a:ext cx="0" cy="0"/>
          <a:chOff x="0" y="0"/>
          <a:chExt cx="0" cy="0"/>
        </a:xfrm>
      </p:grpSpPr>
      <p:sp>
        <p:nvSpPr>
          <p:cNvPr id="38" name="Google Shape;38;p5"/>
          <p:cNvSpPr/>
          <p:nvPr/>
        </p:nvSpPr>
        <p:spPr>
          <a:xfrm>
            <a:off x="2544450" y="544200"/>
            <a:ext cx="4055100" cy="4055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txBox="1"/>
          <p:nvPr>
            <p:ph idx="1" type="subTitle"/>
          </p:nvPr>
        </p:nvSpPr>
        <p:spPr>
          <a:xfrm>
            <a:off x="3210300" y="2456349"/>
            <a:ext cx="2723400" cy="94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0" name="Google Shape;40;p5"/>
          <p:cNvSpPr txBox="1"/>
          <p:nvPr>
            <p:ph type="title"/>
          </p:nvPr>
        </p:nvSpPr>
        <p:spPr>
          <a:xfrm>
            <a:off x="2070750" y="1823150"/>
            <a:ext cx="50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BIG_NUMBER_1_1_2">
    <p:bg>
      <p:bgPr>
        <a:solidFill>
          <a:srgbClr val="FFFFFF"/>
        </a:solidFill>
      </p:bgPr>
    </p:bg>
    <p:spTree>
      <p:nvGrpSpPr>
        <p:cNvPr id="41" name="Shape 41"/>
        <p:cNvGrpSpPr/>
        <p:nvPr/>
      </p:nvGrpSpPr>
      <p:grpSpPr>
        <a:xfrm>
          <a:off x="0" y="0"/>
          <a:ext cx="0" cy="0"/>
          <a:chOff x="0" y="0"/>
          <a:chExt cx="0" cy="0"/>
        </a:xfrm>
      </p:grpSpPr>
      <p:sp>
        <p:nvSpPr>
          <p:cNvPr id="42" name="Google Shape;42;p6"/>
          <p:cNvSpPr/>
          <p:nvPr/>
        </p:nvSpPr>
        <p:spPr>
          <a:xfrm rot="9167319">
            <a:off x="1435325" y="481139"/>
            <a:ext cx="6273352" cy="4954844"/>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txBox="1"/>
          <p:nvPr>
            <p:ph idx="1" type="subTitle"/>
          </p:nvPr>
        </p:nvSpPr>
        <p:spPr>
          <a:xfrm>
            <a:off x="4661550" y="3423075"/>
            <a:ext cx="1826700" cy="94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44" name="Google Shape;44;p6"/>
          <p:cNvSpPr txBox="1"/>
          <p:nvPr>
            <p:ph type="title"/>
          </p:nvPr>
        </p:nvSpPr>
        <p:spPr>
          <a:xfrm>
            <a:off x="4661550" y="2408875"/>
            <a:ext cx="303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5" name="Google Shape;45;p6"/>
          <p:cNvSpPr txBox="1"/>
          <p:nvPr>
            <p:ph hasCustomPrompt="1" idx="2" type="title"/>
          </p:nvPr>
        </p:nvSpPr>
        <p:spPr>
          <a:xfrm>
            <a:off x="4661550" y="1924525"/>
            <a:ext cx="1221300" cy="4710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IG_NUMBER_1_2">
    <p:spTree>
      <p:nvGrpSpPr>
        <p:cNvPr id="46" name="Shape 46"/>
        <p:cNvGrpSpPr/>
        <p:nvPr/>
      </p:nvGrpSpPr>
      <p:grpSpPr>
        <a:xfrm>
          <a:off x="0" y="0"/>
          <a:ext cx="0" cy="0"/>
          <a:chOff x="0" y="0"/>
          <a:chExt cx="0" cy="0"/>
        </a:xfrm>
      </p:grpSpPr>
      <p:sp>
        <p:nvSpPr>
          <p:cNvPr id="47" name="Google Shape;47;p7"/>
          <p:cNvSpPr txBox="1"/>
          <p:nvPr>
            <p:ph type="ctrTitle"/>
          </p:nvPr>
        </p:nvSpPr>
        <p:spPr>
          <a:xfrm>
            <a:off x="1479150" y="3178000"/>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48" name="Google Shape;48;p7"/>
          <p:cNvSpPr txBox="1"/>
          <p:nvPr>
            <p:ph idx="1" type="subTitle"/>
          </p:nvPr>
        </p:nvSpPr>
        <p:spPr>
          <a:xfrm>
            <a:off x="1311000" y="3432077"/>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49" name="Google Shape;49;p7"/>
          <p:cNvSpPr txBox="1"/>
          <p:nvPr>
            <p:ph idx="2" type="ctrTitle"/>
          </p:nvPr>
        </p:nvSpPr>
        <p:spPr>
          <a:xfrm>
            <a:off x="3797850" y="3177988"/>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50" name="Google Shape;50;p7"/>
          <p:cNvSpPr txBox="1"/>
          <p:nvPr>
            <p:ph idx="3" type="subTitle"/>
          </p:nvPr>
        </p:nvSpPr>
        <p:spPr>
          <a:xfrm>
            <a:off x="3629700" y="3432064"/>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51" name="Google Shape;51;p7"/>
          <p:cNvSpPr txBox="1"/>
          <p:nvPr>
            <p:ph idx="4" type="ctrTitle"/>
          </p:nvPr>
        </p:nvSpPr>
        <p:spPr>
          <a:xfrm>
            <a:off x="6117914" y="3178000"/>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52" name="Google Shape;52;p7"/>
          <p:cNvSpPr txBox="1"/>
          <p:nvPr>
            <p:ph idx="5" type="subTitle"/>
          </p:nvPr>
        </p:nvSpPr>
        <p:spPr>
          <a:xfrm>
            <a:off x="5949764" y="3432077"/>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53" name="Google Shape;53;p7"/>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4" name="Google Shape;54;p7"/>
          <p:cNvSpPr/>
          <p:nvPr/>
        </p:nvSpPr>
        <p:spPr>
          <a:xfrm rot="1982717">
            <a:off x="5846240" y="-2117979"/>
            <a:ext cx="4980664" cy="39333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rot="1982717">
            <a:off x="-2820685" y="1720559"/>
            <a:ext cx="4980664" cy="39333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BIG_NUMBER_1_2_1">
    <p:spTree>
      <p:nvGrpSpPr>
        <p:cNvPr id="56" name="Shape 56"/>
        <p:cNvGrpSpPr/>
        <p:nvPr/>
      </p:nvGrpSpPr>
      <p:grpSpPr>
        <a:xfrm>
          <a:off x="0" y="0"/>
          <a:ext cx="0" cy="0"/>
          <a:chOff x="0" y="0"/>
          <a:chExt cx="0" cy="0"/>
        </a:xfrm>
      </p:grpSpPr>
      <p:sp>
        <p:nvSpPr>
          <p:cNvPr id="57" name="Google Shape;57;p8"/>
          <p:cNvSpPr/>
          <p:nvPr/>
        </p:nvSpPr>
        <p:spPr>
          <a:xfrm flipH="1" rot="-1982717">
            <a:off x="-1668985" y="-2117979"/>
            <a:ext cx="4980664" cy="39333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8"/>
          <p:cNvSpPr txBox="1"/>
          <p:nvPr>
            <p:ph type="title"/>
          </p:nvPr>
        </p:nvSpPr>
        <p:spPr>
          <a:xfrm flipH="1">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BIG_NUMBER_1_2_1_4">
    <p:spTree>
      <p:nvGrpSpPr>
        <p:cNvPr id="59" name="Shape 59"/>
        <p:cNvGrpSpPr/>
        <p:nvPr/>
      </p:nvGrpSpPr>
      <p:grpSpPr>
        <a:xfrm>
          <a:off x="0" y="0"/>
          <a:ext cx="0" cy="0"/>
          <a:chOff x="0" y="0"/>
          <a:chExt cx="0" cy="0"/>
        </a:xfrm>
      </p:grpSpPr>
      <p:sp>
        <p:nvSpPr>
          <p:cNvPr id="60" name="Google Shape;60;p9"/>
          <p:cNvSpPr/>
          <p:nvPr/>
        </p:nvSpPr>
        <p:spPr>
          <a:xfrm flipH="1" rot="3599812">
            <a:off x="6316424" y="-1837737"/>
            <a:ext cx="4980649" cy="393342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9"/>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BIG_NUMBER_1_2_2">
    <p:spTree>
      <p:nvGrpSpPr>
        <p:cNvPr id="62" name="Shape 62"/>
        <p:cNvGrpSpPr/>
        <p:nvPr/>
      </p:nvGrpSpPr>
      <p:grpSpPr>
        <a:xfrm>
          <a:off x="0" y="0"/>
          <a:ext cx="0" cy="0"/>
          <a:chOff x="0" y="0"/>
          <a:chExt cx="0" cy="0"/>
        </a:xfrm>
      </p:grpSpPr>
      <p:sp>
        <p:nvSpPr>
          <p:cNvPr id="63" name="Google Shape;63;p10"/>
          <p:cNvSpPr txBox="1"/>
          <p:nvPr>
            <p:ph type="ctrTitle"/>
          </p:nvPr>
        </p:nvSpPr>
        <p:spPr>
          <a:xfrm>
            <a:off x="2867100" y="3116037"/>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64" name="Google Shape;64;p10"/>
          <p:cNvSpPr txBox="1"/>
          <p:nvPr>
            <p:ph idx="1" type="subTitle"/>
          </p:nvPr>
        </p:nvSpPr>
        <p:spPr>
          <a:xfrm>
            <a:off x="2867100" y="3453125"/>
            <a:ext cx="1548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65" name="Google Shape;65;p10"/>
          <p:cNvSpPr txBox="1"/>
          <p:nvPr>
            <p:ph idx="2" type="ctrTitle"/>
          </p:nvPr>
        </p:nvSpPr>
        <p:spPr>
          <a:xfrm>
            <a:off x="4728600" y="3116025"/>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66" name="Google Shape;66;p10"/>
          <p:cNvSpPr txBox="1"/>
          <p:nvPr>
            <p:ph idx="3" type="subTitle"/>
          </p:nvPr>
        </p:nvSpPr>
        <p:spPr>
          <a:xfrm>
            <a:off x="4728600" y="3453125"/>
            <a:ext cx="1548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67" name="Google Shape;67;p10"/>
          <p:cNvSpPr txBox="1"/>
          <p:nvPr>
            <p:ph idx="4" type="ctrTitle"/>
          </p:nvPr>
        </p:nvSpPr>
        <p:spPr>
          <a:xfrm>
            <a:off x="6590100" y="3116037"/>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68" name="Google Shape;68;p10"/>
          <p:cNvSpPr txBox="1"/>
          <p:nvPr>
            <p:ph idx="5" type="subTitle"/>
          </p:nvPr>
        </p:nvSpPr>
        <p:spPr>
          <a:xfrm>
            <a:off x="6590100" y="3453125"/>
            <a:ext cx="1548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69" name="Google Shape;69;p10"/>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0" name="Google Shape;70;p10"/>
          <p:cNvSpPr txBox="1"/>
          <p:nvPr>
            <p:ph idx="7" type="ctrTitle"/>
          </p:nvPr>
        </p:nvSpPr>
        <p:spPr>
          <a:xfrm>
            <a:off x="1005600" y="3116037"/>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71" name="Google Shape;71;p10"/>
          <p:cNvSpPr txBox="1"/>
          <p:nvPr>
            <p:ph idx="8" type="subTitle"/>
          </p:nvPr>
        </p:nvSpPr>
        <p:spPr>
          <a:xfrm>
            <a:off x="1005600" y="3453125"/>
            <a:ext cx="15483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72" name="Google Shape;72;p10"/>
          <p:cNvSpPr/>
          <p:nvPr/>
        </p:nvSpPr>
        <p:spPr>
          <a:xfrm rot="-9262493">
            <a:off x="-1983754" y="3558519"/>
            <a:ext cx="4979555" cy="393354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0"/>
          <p:cNvSpPr/>
          <p:nvPr/>
        </p:nvSpPr>
        <p:spPr>
          <a:xfrm>
            <a:off x="8458373" y="4184089"/>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0"/>
          <p:cNvSpPr/>
          <p:nvPr/>
        </p:nvSpPr>
        <p:spPr>
          <a:xfrm rot="-9262493">
            <a:off x="7064996" y="-41931"/>
            <a:ext cx="4979555" cy="393354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latin typeface="Lato"/>
              <a:ea typeface="Lato"/>
              <a:cs typeface="Lato"/>
              <a:sym typeface="Lato"/>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BIG_NUMBER_1_2_1_1">
    <p:spTree>
      <p:nvGrpSpPr>
        <p:cNvPr id="75" name="Shape 75"/>
        <p:cNvGrpSpPr/>
        <p:nvPr/>
      </p:nvGrpSpPr>
      <p:grpSpPr>
        <a:xfrm>
          <a:off x="0" y="0"/>
          <a:ext cx="0" cy="0"/>
          <a:chOff x="0" y="0"/>
          <a:chExt cx="0" cy="0"/>
        </a:xfrm>
      </p:grpSpPr>
      <p:sp>
        <p:nvSpPr>
          <p:cNvPr id="76" name="Google Shape;76;p11"/>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7" name="Google Shape;77;p11"/>
          <p:cNvSpPr/>
          <p:nvPr/>
        </p:nvSpPr>
        <p:spPr>
          <a:xfrm rot="-9262493">
            <a:off x="-2155204" y="-41931"/>
            <a:ext cx="4979555" cy="393354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1"/>
          <p:cNvSpPr/>
          <p:nvPr/>
        </p:nvSpPr>
        <p:spPr>
          <a:xfrm>
            <a:off x="-685627" y="4184089"/>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1"/>
          <p:cNvSpPr/>
          <p:nvPr/>
        </p:nvSpPr>
        <p:spPr>
          <a:xfrm rot="-9913928">
            <a:off x="7398816" y="1616268"/>
            <a:ext cx="6263990" cy="494861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BIG_NUMBER_1_2_1_1_1">
    <p:spTree>
      <p:nvGrpSpPr>
        <p:cNvPr id="80" name="Shape 80"/>
        <p:cNvGrpSpPr/>
        <p:nvPr/>
      </p:nvGrpSpPr>
      <p:grpSpPr>
        <a:xfrm>
          <a:off x="0" y="0"/>
          <a:ext cx="0" cy="0"/>
          <a:chOff x="0" y="0"/>
          <a:chExt cx="0" cy="0"/>
        </a:xfrm>
      </p:grpSpPr>
      <p:sp>
        <p:nvSpPr>
          <p:cNvPr id="81" name="Google Shape;81;p12"/>
          <p:cNvSpPr/>
          <p:nvPr/>
        </p:nvSpPr>
        <p:spPr>
          <a:xfrm rot="-9913928">
            <a:off x="-1897584" y="1616268"/>
            <a:ext cx="6263990" cy="494861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2"/>
          <p:cNvSpPr txBox="1"/>
          <p:nvPr>
            <p:ph type="title"/>
          </p:nvPr>
        </p:nvSpPr>
        <p:spPr>
          <a:xfrm>
            <a:off x="618425" y="3192141"/>
            <a:ext cx="3189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BIG_NUMBER_1_2_1_2">
    <p:spTree>
      <p:nvGrpSpPr>
        <p:cNvPr id="83" name="Shape 83"/>
        <p:cNvGrpSpPr/>
        <p:nvPr/>
      </p:nvGrpSpPr>
      <p:grpSpPr>
        <a:xfrm>
          <a:off x="0" y="0"/>
          <a:ext cx="0" cy="0"/>
          <a:chOff x="0" y="0"/>
          <a:chExt cx="0" cy="0"/>
        </a:xfrm>
      </p:grpSpPr>
      <p:sp>
        <p:nvSpPr>
          <p:cNvPr id="84" name="Google Shape;84;p13"/>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BIG_NUMBER_1_2_3">
    <p:spTree>
      <p:nvGrpSpPr>
        <p:cNvPr id="85" name="Shape 85"/>
        <p:cNvGrpSpPr/>
        <p:nvPr/>
      </p:nvGrpSpPr>
      <p:grpSpPr>
        <a:xfrm>
          <a:off x="0" y="0"/>
          <a:ext cx="0" cy="0"/>
          <a:chOff x="0" y="0"/>
          <a:chExt cx="0" cy="0"/>
        </a:xfrm>
      </p:grpSpPr>
      <p:sp>
        <p:nvSpPr>
          <p:cNvPr id="86" name="Google Shape;86;p14"/>
          <p:cNvSpPr/>
          <p:nvPr/>
        </p:nvSpPr>
        <p:spPr>
          <a:xfrm rot="-5980162">
            <a:off x="4160338" y="35175"/>
            <a:ext cx="6263754" cy="4948616"/>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4"/>
          <p:cNvSpPr txBox="1"/>
          <p:nvPr>
            <p:ph type="ctrTitle"/>
          </p:nvPr>
        </p:nvSpPr>
        <p:spPr>
          <a:xfrm>
            <a:off x="1179750" y="1595100"/>
            <a:ext cx="3201300" cy="471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sz="1400"/>
            </a:lvl1pPr>
            <a:lvl2pPr lvl="1" rtl="0">
              <a:spcBef>
                <a:spcPts val="0"/>
              </a:spcBef>
              <a:spcAft>
                <a:spcPts val="0"/>
              </a:spcAft>
              <a:buSzPts val="1400"/>
              <a:buNone/>
              <a:defRPr b="0" sz="1400"/>
            </a:lvl2pPr>
            <a:lvl3pPr lvl="2" rtl="0">
              <a:spcBef>
                <a:spcPts val="0"/>
              </a:spcBef>
              <a:spcAft>
                <a:spcPts val="0"/>
              </a:spcAft>
              <a:buSzPts val="1400"/>
              <a:buNone/>
              <a:defRPr b="0" sz="1400"/>
            </a:lvl3pPr>
            <a:lvl4pPr lvl="3" rtl="0">
              <a:spcBef>
                <a:spcPts val="0"/>
              </a:spcBef>
              <a:spcAft>
                <a:spcPts val="0"/>
              </a:spcAft>
              <a:buSzPts val="1400"/>
              <a:buNone/>
              <a:defRPr b="0" sz="1400"/>
            </a:lvl4pPr>
            <a:lvl5pPr lvl="4" rtl="0">
              <a:spcBef>
                <a:spcPts val="0"/>
              </a:spcBef>
              <a:spcAft>
                <a:spcPts val="0"/>
              </a:spcAft>
              <a:buSzPts val="1400"/>
              <a:buNone/>
              <a:defRPr b="0" sz="1400"/>
            </a:lvl5pPr>
            <a:lvl6pPr lvl="5" rtl="0">
              <a:spcBef>
                <a:spcPts val="0"/>
              </a:spcBef>
              <a:spcAft>
                <a:spcPts val="0"/>
              </a:spcAft>
              <a:buSzPts val="1400"/>
              <a:buNone/>
              <a:defRPr b="0" sz="1400"/>
            </a:lvl6pPr>
            <a:lvl7pPr lvl="6" rtl="0">
              <a:spcBef>
                <a:spcPts val="0"/>
              </a:spcBef>
              <a:spcAft>
                <a:spcPts val="0"/>
              </a:spcAft>
              <a:buSzPts val="1400"/>
              <a:buNone/>
              <a:defRPr b="0" sz="1400"/>
            </a:lvl7pPr>
            <a:lvl8pPr lvl="7" rtl="0">
              <a:spcBef>
                <a:spcPts val="0"/>
              </a:spcBef>
              <a:spcAft>
                <a:spcPts val="0"/>
              </a:spcAft>
              <a:buSzPts val="1400"/>
              <a:buNone/>
              <a:defRPr b="0" sz="1400"/>
            </a:lvl8pPr>
            <a:lvl9pPr lvl="8" rtl="0">
              <a:spcBef>
                <a:spcPts val="0"/>
              </a:spcBef>
              <a:spcAft>
                <a:spcPts val="0"/>
              </a:spcAft>
              <a:buSzPts val="1400"/>
              <a:buNone/>
              <a:defRPr b="0" sz="1400"/>
            </a:lvl9pPr>
          </a:lstStyle>
          <a:p/>
        </p:txBody>
      </p:sp>
      <p:sp>
        <p:nvSpPr>
          <p:cNvPr id="88" name="Google Shape;88;p14"/>
          <p:cNvSpPr txBox="1"/>
          <p:nvPr>
            <p:ph idx="1" type="subTitle"/>
          </p:nvPr>
        </p:nvSpPr>
        <p:spPr>
          <a:xfrm>
            <a:off x="1179750" y="1993550"/>
            <a:ext cx="3584100" cy="51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Lato"/>
              <a:buNone/>
              <a:defRPr sz="1000">
                <a:latin typeface="Lato"/>
                <a:ea typeface="Lato"/>
                <a:cs typeface="Lato"/>
                <a:sym typeface="Lato"/>
              </a:defRPr>
            </a:lvl1pPr>
            <a:lvl2pPr lvl="1" rtl="0">
              <a:lnSpc>
                <a:spcPct val="100000"/>
              </a:lnSpc>
              <a:spcBef>
                <a:spcPts val="0"/>
              </a:spcBef>
              <a:spcAft>
                <a:spcPts val="0"/>
              </a:spcAft>
              <a:buSzPts val="1000"/>
              <a:buFont typeface="Lato"/>
              <a:buNone/>
              <a:defRPr sz="1000">
                <a:latin typeface="Lato"/>
                <a:ea typeface="Lato"/>
                <a:cs typeface="Lato"/>
                <a:sym typeface="Lato"/>
              </a:defRPr>
            </a:lvl2pPr>
            <a:lvl3pPr lvl="2" rtl="0">
              <a:lnSpc>
                <a:spcPct val="100000"/>
              </a:lnSpc>
              <a:spcBef>
                <a:spcPts val="0"/>
              </a:spcBef>
              <a:spcAft>
                <a:spcPts val="0"/>
              </a:spcAft>
              <a:buSzPts val="1000"/>
              <a:buFont typeface="Lato"/>
              <a:buNone/>
              <a:defRPr sz="1000">
                <a:latin typeface="Lato"/>
                <a:ea typeface="Lato"/>
                <a:cs typeface="Lato"/>
                <a:sym typeface="Lato"/>
              </a:defRPr>
            </a:lvl3pPr>
            <a:lvl4pPr lvl="3" rtl="0">
              <a:lnSpc>
                <a:spcPct val="100000"/>
              </a:lnSpc>
              <a:spcBef>
                <a:spcPts val="0"/>
              </a:spcBef>
              <a:spcAft>
                <a:spcPts val="0"/>
              </a:spcAft>
              <a:buSzPts val="1000"/>
              <a:buFont typeface="Lato"/>
              <a:buNone/>
              <a:defRPr sz="1000">
                <a:latin typeface="Lato"/>
                <a:ea typeface="Lato"/>
                <a:cs typeface="Lato"/>
                <a:sym typeface="Lato"/>
              </a:defRPr>
            </a:lvl4pPr>
            <a:lvl5pPr lvl="4" rtl="0">
              <a:lnSpc>
                <a:spcPct val="100000"/>
              </a:lnSpc>
              <a:spcBef>
                <a:spcPts val="0"/>
              </a:spcBef>
              <a:spcAft>
                <a:spcPts val="0"/>
              </a:spcAft>
              <a:buSzPts val="1000"/>
              <a:buFont typeface="Lato"/>
              <a:buNone/>
              <a:defRPr sz="1000">
                <a:latin typeface="Lato"/>
                <a:ea typeface="Lato"/>
                <a:cs typeface="Lato"/>
                <a:sym typeface="Lato"/>
              </a:defRPr>
            </a:lvl5pPr>
            <a:lvl6pPr lvl="5" rtl="0">
              <a:lnSpc>
                <a:spcPct val="100000"/>
              </a:lnSpc>
              <a:spcBef>
                <a:spcPts val="0"/>
              </a:spcBef>
              <a:spcAft>
                <a:spcPts val="0"/>
              </a:spcAft>
              <a:buSzPts val="1000"/>
              <a:buFont typeface="Lato"/>
              <a:buNone/>
              <a:defRPr sz="1000">
                <a:latin typeface="Lato"/>
                <a:ea typeface="Lato"/>
                <a:cs typeface="Lato"/>
                <a:sym typeface="Lato"/>
              </a:defRPr>
            </a:lvl6pPr>
            <a:lvl7pPr lvl="6" rtl="0">
              <a:lnSpc>
                <a:spcPct val="100000"/>
              </a:lnSpc>
              <a:spcBef>
                <a:spcPts val="0"/>
              </a:spcBef>
              <a:spcAft>
                <a:spcPts val="0"/>
              </a:spcAft>
              <a:buSzPts val="1000"/>
              <a:buFont typeface="Lato"/>
              <a:buNone/>
              <a:defRPr sz="1000">
                <a:latin typeface="Lato"/>
                <a:ea typeface="Lato"/>
                <a:cs typeface="Lato"/>
                <a:sym typeface="Lato"/>
              </a:defRPr>
            </a:lvl7pPr>
            <a:lvl8pPr lvl="7" rtl="0">
              <a:lnSpc>
                <a:spcPct val="100000"/>
              </a:lnSpc>
              <a:spcBef>
                <a:spcPts val="0"/>
              </a:spcBef>
              <a:spcAft>
                <a:spcPts val="0"/>
              </a:spcAft>
              <a:buSzPts val="1000"/>
              <a:buFont typeface="Lato"/>
              <a:buNone/>
              <a:defRPr sz="1000">
                <a:latin typeface="Lato"/>
                <a:ea typeface="Lato"/>
                <a:cs typeface="Lato"/>
                <a:sym typeface="Lato"/>
              </a:defRPr>
            </a:lvl8pPr>
            <a:lvl9pPr lvl="8" rtl="0">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89" name="Google Shape;89;p14"/>
          <p:cNvSpPr txBox="1"/>
          <p:nvPr>
            <p:ph idx="2"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 name="Google Shape;90;p14"/>
          <p:cNvSpPr txBox="1"/>
          <p:nvPr>
            <p:ph idx="3" type="ctrTitle"/>
          </p:nvPr>
        </p:nvSpPr>
        <p:spPr>
          <a:xfrm>
            <a:off x="1179750" y="2598525"/>
            <a:ext cx="3201300" cy="471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sz="1400"/>
            </a:lvl1pPr>
            <a:lvl2pPr lvl="1" rtl="0">
              <a:spcBef>
                <a:spcPts val="0"/>
              </a:spcBef>
              <a:spcAft>
                <a:spcPts val="0"/>
              </a:spcAft>
              <a:buSzPts val="1400"/>
              <a:buNone/>
              <a:defRPr b="0" sz="1400"/>
            </a:lvl2pPr>
            <a:lvl3pPr lvl="2" rtl="0">
              <a:spcBef>
                <a:spcPts val="0"/>
              </a:spcBef>
              <a:spcAft>
                <a:spcPts val="0"/>
              </a:spcAft>
              <a:buSzPts val="1400"/>
              <a:buNone/>
              <a:defRPr b="0" sz="1400"/>
            </a:lvl3pPr>
            <a:lvl4pPr lvl="3" rtl="0">
              <a:spcBef>
                <a:spcPts val="0"/>
              </a:spcBef>
              <a:spcAft>
                <a:spcPts val="0"/>
              </a:spcAft>
              <a:buSzPts val="1400"/>
              <a:buNone/>
              <a:defRPr b="0" sz="1400"/>
            </a:lvl4pPr>
            <a:lvl5pPr lvl="4" rtl="0">
              <a:spcBef>
                <a:spcPts val="0"/>
              </a:spcBef>
              <a:spcAft>
                <a:spcPts val="0"/>
              </a:spcAft>
              <a:buSzPts val="1400"/>
              <a:buNone/>
              <a:defRPr b="0" sz="1400"/>
            </a:lvl5pPr>
            <a:lvl6pPr lvl="5" rtl="0">
              <a:spcBef>
                <a:spcPts val="0"/>
              </a:spcBef>
              <a:spcAft>
                <a:spcPts val="0"/>
              </a:spcAft>
              <a:buSzPts val="1400"/>
              <a:buNone/>
              <a:defRPr b="0" sz="1400"/>
            </a:lvl6pPr>
            <a:lvl7pPr lvl="6" rtl="0">
              <a:spcBef>
                <a:spcPts val="0"/>
              </a:spcBef>
              <a:spcAft>
                <a:spcPts val="0"/>
              </a:spcAft>
              <a:buSzPts val="1400"/>
              <a:buNone/>
              <a:defRPr b="0" sz="1400"/>
            </a:lvl7pPr>
            <a:lvl8pPr lvl="7" rtl="0">
              <a:spcBef>
                <a:spcPts val="0"/>
              </a:spcBef>
              <a:spcAft>
                <a:spcPts val="0"/>
              </a:spcAft>
              <a:buSzPts val="1400"/>
              <a:buNone/>
              <a:defRPr b="0" sz="1400"/>
            </a:lvl8pPr>
            <a:lvl9pPr lvl="8" rtl="0">
              <a:spcBef>
                <a:spcPts val="0"/>
              </a:spcBef>
              <a:spcAft>
                <a:spcPts val="0"/>
              </a:spcAft>
              <a:buSzPts val="1400"/>
              <a:buNone/>
              <a:defRPr b="0" sz="1400"/>
            </a:lvl9pPr>
          </a:lstStyle>
          <a:p/>
        </p:txBody>
      </p:sp>
      <p:sp>
        <p:nvSpPr>
          <p:cNvPr id="91" name="Google Shape;91;p14"/>
          <p:cNvSpPr txBox="1"/>
          <p:nvPr>
            <p:ph idx="4" type="subTitle"/>
          </p:nvPr>
        </p:nvSpPr>
        <p:spPr>
          <a:xfrm>
            <a:off x="1179750" y="2996975"/>
            <a:ext cx="3584100" cy="51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Lato"/>
              <a:buNone/>
              <a:defRPr sz="1000">
                <a:latin typeface="Lato"/>
                <a:ea typeface="Lato"/>
                <a:cs typeface="Lato"/>
                <a:sym typeface="Lato"/>
              </a:defRPr>
            </a:lvl1pPr>
            <a:lvl2pPr lvl="1" rtl="0">
              <a:lnSpc>
                <a:spcPct val="100000"/>
              </a:lnSpc>
              <a:spcBef>
                <a:spcPts val="0"/>
              </a:spcBef>
              <a:spcAft>
                <a:spcPts val="0"/>
              </a:spcAft>
              <a:buSzPts val="1000"/>
              <a:buFont typeface="Lato"/>
              <a:buNone/>
              <a:defRPr sz="1000">
                <a:latin typeface="Lato"/>
                <a:ea typeface="Lato"/>
                <a:cs typeface="Lato"/>
                <a:sym typeface="Lato"/>
              </a:defRPr>
            </a:lvl2pPr>
            <a:lvl3pPr lvl="2" rtl="0">
              <a:lnSpc>
                <a:spcPct val="100000"/>
              </a:lnSpc>
              <a:spcBef>
                <a:spcPts val="0"/>
              </a:spcBef>
              <a:spcAft>
                <a:spcPts val="0"/>
              </a:spcAft>
              <a:buSzPts val="1000"/>
              <a:buFont typeface="Lato"/>
              <a:buNone/>
              <a:defRPr sz="1000">
                <a:latin typeface="Lato"/>
                <a:ea typeface="Lato"/>
                <a:cs typeface="Lato"/>
                <a:sym typeface="Lato"/>
              </a:defRPr>
            </a:lvl3pPr>
            <a:lvl4pPr lvl="3" rtl="0">
              <a:lnSpc>
                <a:spcPct val="100000"/>
              </a:lnSpc>
              <a:spcBef>
                <a:spcPts val="0"/>
              </a:spcBef>
              <a:spcAft>
                <a:spcPts val="0"/>
              </a:spcAft>
              <a:buSzPts val="1000"/>
              <a:buFont typeface="Lato"/>
              <a:buNone/>
              <a:defRPr sz="1000">
                <a:latin typeface="Lato"/>
                <a:ea typeface="Lato"/>
                <a:cs typeface="Lato"/>
                <a:sym typeface="Lato"/>
              </a:defRPr>
            </a:lvl4pPr>
            <a:lvl5pPr lvl="4" rtl="0">
              <a:lnSpc>
                <a:spcPct val="100000"/>
              </a:lnSpc>
              <a:spcBef>
                <a:spcPts val="0"/>
              </a:spcBef>
              <a:spcAft>
                <a:spcPts val="0"/>
              </a:spcAft>
              <a:buSzPts val="1000"/>
              <a:buFont typeface="Lato"/>
              <a:buNone/>
              <a:defRPr sz="1000">
                <a:latin typeface="Lato"/>
                <a:ea typeface="Lato"/>
                <a:cs typeface="Lato"/>
                <a:sym typeface="Lato"/>
              </a:defRPr>
            </a:lvl5pPr>
            <a:lvl6pPr lvl="5" rtl="0">
              <a:lnSpc>
                <a:spcPct val="100000"/>
              </a:lnSpc>
              <a:spcBef>
                <a:spcPts val="0"/>
              </a:spcBef>
              <a:spcAft>
                <a:spcPts val="0"/>
              </a:spcAft>
              <a:buSzPts val="1000"/>
              <a:buFont typeface="Lato"/>
              <a:buNone/>
              <a:defRPr sz="1000">
                <a:latin typeface="Lato"/>
                <a:ea typeface="Lato"/>
                <a:cs typeface="Lato"/>
                <a:sym typeface="Lato"/>
              </a:defRPr>
            </a:lvl6pPr>
            <a:lvl7pPr lvl="6" rtl="0">
              <a:lnSpc>
                <a:spcPct val="100000"/>
              </a:lnSpc>
              <a:spcBef>
                <a:spcPts val="0"/>
              </a:spcBef>
              <a:spcAft>
                <a:spcPts val="0"/>
              </a:spcAft>
              <a:buSzPts val="1000"/>
              <a:buFont typeface="Lato"/>
              <a:buNone/>
              <a:defRPr sz="1000">
                <a:latin typeface="Lato"/>
                <a:ea typeface="Lato"/>
                <a:cs typeface="Lato"/>
                <a:sym typeface="Lato"/>
              </a:defRPr>
            </a:lvl7pPr>
            <a:lvl8pPr lvl="7" rtl="0">
              <a:lnSpc>
                <a:spcPct val="100000"/>
              </a:lnSpc>
              <a:spcBef>
                <a:spcPts val="0"/>
              </a:spcBef>
              <a:spcAft>
                <a:spcPts val="0"/>
              </a:spcAft>
              <a:buSzPts val="1000"/>
              <a:buFont typeface="Lato"/>
              <a:buNone/>
              <a:defRPr sz="1000">
                <a:latin typeface="Lato"/>
                <a:ea typeface="Lato"/>
                <a:cs typeface="Lato"/>
                <a:sym typeface="Lato"/>
              </a:defRPr>
            </a:lvl8pPr>
            <a:lvl9pPr lvl="8" rtl="0">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92" name="Google Shape;92;p14"/>
          <p:cNvSpPr txBox="1"/>
          <p:nvPr>
            <p:ph idx="5" type="ctrTitle"/>
          </p:nvPr>
        </p:nvSpPr>
        <p:spPr>
          <a:xfrm>
            <a:off x="1179750" y="3603607"/>
            <a:ext cx="3201300" cy="471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sz="1400"/>
            </a:lvl1pPr>
            <a:lvl2pPr lvl="1" rtl="0">
              <a:spcBef>
                <a:spcPts val="0"/>
              </a:spcBef>
              <a:spcAft>
                <a:spcPts val="0"/>
              </a:spcAft>
              <a:buSzPts val="1400"/>
              <a:buNone/>
              <a:defRPr b="0" sz="1400"/>
            </a:lvl2pPr>
            <a:lvl3pPr lvl="2" rtl="0">
              <a:spcBef>
                <a:spcPts val="0"/>
              </a:spcBef>
              <a:spcAft>
                <a:spcPts val="0"/>
              </a:spcAft>
              <a:buSzPts val="1400"/>
              <a:buNone/>
              <a:defRPr b="0" sz="1400"/>
            </a:lvl3pPr>
            <a:lvl4pPr lvl="3" rtl="0">
              <a:spcBef>
                <a:spcPts val="0"/>
              </a:spcBef>
              <a:spcAft>
                <a:spcPts val="0"/>
              </a:spcAft>
              <a:buSzPts val="1400"/>
              <a:buNone/>
              <a:defRPr b="0" sz="1400"/>
            </a:lvl4pPr>
            <a:lvl5pPr lvl="4" rtl="0">
              <a:spcBef>
                <a:spcPts val="0"/>
              </a:spcBef>
              <a:spcAft>
                <a:spcPts val="0"/>
              </a:spcAft>
              <a:buSzPts val="1400"/>
              <a:buNone/>
              <a:defRPr b="0" sz="1400"/>
            </a:lvl5pPr>
            <a:lvl6pPr lvl="5" rtl="0">
              <a:spcBef>
                <a:spcPts val="0"/>
              </a:spcBef>
              <a:spcAft>
                <a:spcPts val="0"/>
              </a:spcAft>
              <a:buSzPts val="1400"/>
              <a:buNone/>
              <a:defRPr b="0" sz="1400"/>
            </a:lvl6pPr>
            <a:lvl7pPr lvl="6" rtl="0">
              <a:spcBef>
                <a:spcPts val="0"/>
              </a:spcBef>
              <a:spcAft>
                <a:spcPts val="0"/>
              </a:spcAft>
              <a:buSzPts val="1400"/>
              <a:buNone/>
              <a:defRPr b="0" sz="1400"/>
            </a:lvl7pPr>
            <a:lvl8pPr lvl="7" rtl="0">
              <a:spcBef>
                <a:spcPts val="0"/>
              </a:spcBef>
              <a:spcAft>
                <a:spcPts val="0"/>
              </a:spcAft>
              <a:buSzPts val="1400"/>
              <a:buNone/>
              <a:defRPr b="0" sz="1400"/>
            </a:lvl8pPr>
            <a:lvl9pPr lvl="8" rtl="0">
              <a:spcBef>
                <a:spcPts val="0"/>
              </a:spcBef>
              <a:spcAft>
                <a:spcPts val="0"/>
              </a:spcAft>
              <a:buSzPts val="1400"/>
              <a:buNone/>
              <a:defRPr b="0" sz="1400"/>
            </a:lvl9pPr>
          </a:lstStyle>
          <a:p/>
        </p:txBody>
      </p:sp>
      <p:sp>
        <p:nvSpPr>
          <p:cNvPr id="93" name="Google Shape;93;p14"/>
          <p:cNvSpPr txBox="1"/>
          <p:nvPr>
            <p:ph idx="6" type="subTitle"/>
          </p:nvPr>
        </p:nvSpPr>
        <p:spPr>
          <a:xfrm>
            <a:off x="1179750" y="4002057"/>
            <a:ext cx="3584100" cy="51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Lato"/>
              <a:buNone/>
              <a:defRPr sz="1000">
                <a:latin typeface="Lato"/>
                <a:ea typeface="Lato"/>
                <a:cs typeface="Lato"/>
                <a:sym typeface="Lato"/>
              </a:defRPr>
            </a:lvl1pPr>
            <a:lvl2pPr lvl="1" rtl="0">
              <a:lnSpc>
                <a:spcPct val="100000"/>
              </a:lnSpc>
              <a:spcBef>
                <a:spcPts val="0"/>
              </a:spcBef>
              <a:spcAft>
                <a:spcPts val="0"/>
              </a:spcAft>
              <a:buSzPts val="1000"/>
              <a:buFont typeface="Lato"/>
              <a:buNone/>
              <a:defRPr sz="1000">
                <a:latin typeface="Lato"/>
                <a:ea typeface="Lato"/>
                <a:cs typeface="Lato"/>
                <a:sym typeface="Lato"/>
              </a:defRPr>
            </a:lvl2pPr>
            <a:lvl3pPr lvl="2" rtl="0">
              <a:lnSpc>
                <a:spcPct val="100000"/>
              </a:lnSpc>
              <a:spcBef>
                <a:spcPts val="0"/>
              </a:spcBef>
              <a:spcAft>
                <a:spcPts val="0"/>
              </a:spcAft>
              <a:buSzPts val="1000"/>
              <a:buFont typeface="Lato"/>
              <a:buNone/>
              <a:defRPr sz="1000">
                <a:latin typeface="Lato"/>
                <a:ea typeface="Lato"/>
                <a:cs typeface="Lato"/>
                <a:sym typeface="Lato"/>
              </a:defRPr>
            </a:lvl3pPr>
            <a:lvl4pPr lvl="3" rtl="0">
              <a:lnSpc>
                <a:spcPct val="100000"/>
              </a:lnSpc>
              <a:spcBef>
                <a:spcPts val="0"/>
              </a:spcBef>
              <a:spcAft>
                <a:spcPts val="0"/>
              </a:spcAft>
              <a:buSzPts val="1000"/>
              <a:buFont typeface="Lato"/>
              <a:buNone/>
              <a:defRPr sz="1000">
                <a:latin typeface="Lato"/>
                <a:ea typeface="Lato"/>
                <a:cs typeface="Lato"/>
                <a:sym typeface="Lato"/>
              </a:defRPr>
            </a:lvl4pPr>
            <a:lvl5pPr lvl="4" rtl="0">
              <a:lnSpc>
                <a:spcPct val="100000"/>
              </a:lnSpc>
              <a:spcBef>
                <a:spcPts val="0"/>
              </a:spcBef>
              <a:spcAft>
                <a:spcPts val="0"/>
              </a:spcAft>
              <a:buSzPts val="1000"/>
              <a:buFont typeface="Lato"/>
              <a:buNone/>
              <a:defRPr sz="1000">
                <a:latin typeface="Lato"/>
                <a:ea typeface="Lato"/>
                <a:cs typeface="Lato"/>
                <a:sym typeface="Lato"/>
              </a:defRPr>
            </a:lvl5pPr>
            <a:lvl6pPr lvl="5" rtl="0">
              <a:lnSpc>
                <a:spcPct val="100000"/>
              </a:lnSpc>
              <a:spcBef>
                <a:spcPts val="0"/>
              </a:spcBef>
              <a:spcAft>
                <a:spcPts val="0"/>
              </a:spcAft>
              <a:buSzPts val="1000"/>
              <a:buFont typeface="Lato"/>
              <a:buNone/>
              <a:defRPr sz="1000">
                <a:latin typeface="Lato"/>
                <a:ea typeface="Lato"/>
                <a:cs typeface="Lato"/>
                <a:sym typeface="Lato"/>
              </a:defRPr>
            </a:lvl6pPr>
            <a:lvl7pPr lvl="6" rtl="0">
              <a:lnSpc>
                <a:spcPct val="100000"/>
              </a:lnSpc>
              <a:spcBef>
                <a:spcPts val="0"/>
              </a:spcBef>
              <a:spcAft>
                <a:spcPts val="0"/>
              </a:spcAft>
              <a:buSzPts val="1000"/>
              <a:buFont typeface="Lato"/>
              <a:buNone/>
              <a:defRPr sz="1000">
                <a:latin typeface="Lato"/>
                <a:ea typeface="Lato"/>
                <a:cs typeface="Lato"/>
                <a:sym typeface="Lato"/>
              </a:defRPr>
            </a:lvl7pPr>
            <a:lvl8pPr lvl="7" rtl="0">
              <a:lnSpc>
                <a:spcPct val="100000"/>
              </a:lnSpc>
              <a:spcBef>
                <a:spcPts val="0"/>
              </a:spcBef>
              <a:spcAft>
                <a:spcPts val="0"/>
              </a:spcAft>
              <a:buSzPts val="1000"/>
              <a:buFont typeface="Lato"/>
              <a:buNone/>
              <a:defRPr sz="1000">
                <a:latin typeface="Lato"/>
                <a:ea typeface="Lato"/>
                <a:cs typeface="Lato"/>
                <a:sym typeface="Lato"/>
              </a:defRPr>
            </a:lvl8pPr>
            <a:lvl9pPr lvl="8" rtl="0">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94" name="Google Shape;94;p14"/>
          <p:cNvSpPr/>
          <p:nvPr/>
        </p:nvSpPr>
        <p:spPr>
          <a:xfrm rot="2700000">
            <a:off x="-965314" y="-96299"/>
            <a:ext cx="1889730" cy="1895167"/>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BIG_NUMBER_1_1_1">
    <p:bg>
      <p:bgPr>
        <a:solidFill>
          <a:srgbClr val="FFFFFF"/>
        </a:solidFill>
      </p:bgPr>
    </p:bg>
    <p:spTree>
      <p:nvGrpSpPr>
        <p:cNvPr id="95" name="Shape 95"/>
        <p:cNvGrpSpPr/>
        <p:nvPr/>
      </p:nvGrpSpPr>
      <p:grpSpPr>
        <a:xfrm>
          <a:off x="0" y="0"/>
          <a:ext cx="0" cy="0"/>
          <a:chOff x="0" y="0"/>
          <a:chExt cx="0" cy="0"/>
        </a:xfrm>
      </p:grpSpPr>
      <p:sp>
        <p:nvSpPr>
          <p:cNvPr id="96" name="Google Shape;96;p15"/>
          <p:cNvSpPr txBox="1"/>
          <p:nvPr>
            <p:ph idx="1" type="subTitle"/>
          </p:nvPr>
        </p:nvSpPr>
        <p:spPr>
          <a:xfrm>
            <a:off x="5523975" y="3126024"/>
            <a:ext cx="2723400" cy="94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97" name="Google Shape;97;p15"/>
          <p:cNvSpPr txBox="1"/>
          <p:nvPr>
            <p:ph type="title"/>
          </p:nvPr>
        </p:nvSpPr>
        <p:spPr>
          <a:xfrm>
            <a:off x="5523975" y="1993625"/>
            <a:ext cx="3606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8" name="Google Shape;98;p15"/>
          <p:cNvSpPr/>
          <p:nvPr/>
        </p:nvSpPr>
        <p:spPr>
          <a:xfrm rot="-9913928">
            <a:off x="-1745184" y="-194332"/>
            <a:ext cx="6263990" cy="494861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BIG_NUMBER_1_2_1_2_1">
    <p:spTree>
      <p:nvGrpSpPr>
        <p:cNvPr id="99" name="Shape 99"/>
        <p:cNvGrpSpPr/>
        <p:nvPr/>
      </p:nvGrpSpPr>
      <p:grpSpPr>
        <a:xfrm>
          <a:off x="0" y="0"/>
          <a:ext cx="0" cy="0"/>
          <a:chOff x="0" y="0"/>
          <a:chExt cx="0" cy="0"/>
        </a:xfrm>
      </p:grpSpPr>
      <p:sp>
        <p:nvSpPr>
          <p:cNvPr id="100" name="Google Shape;100;p16"/>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 name="Google Shape;101;p16"/>
          <p:cNvSpPr/>
          <p:nvPr/>
        </p:nvSpPr>
        <p:spPr>
          <a:xfrm rot="-4499768">
            <a:off x="6422797" y="2294073"/>
            <a:ext cx="3619966" cy="2859999"/>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BIG_NUMBER_1_2_4">
    <p:spTree>
      <p:nvGrpSpPr>
        <p:cNvPr id="102" name="Shape 102"/>
        <p:cNvGrpSpPr/>
        <p:nvPr/>
      </p:nvGrpSpPr>
      <p:grpSpPr>
        <a:xfrm>
          <a:off x="0" y="0"/>
          <a:ext cx="0" cy="0"/>
          <a:chOff x="0" y="0"/>
          <a:chExt cx="0" cy="0"/>
        </a:xfrm>
      </p:grpSpPr>
      <p:sp>
        <p:nvSpPr>
          <p:cNvPr id="103" name="Google Shape;103;p17"/>
          <p:cNvSpPr txBox="1"/>
          <p:nvPr>
            <p:ph type="ctrTitle"/>
          </p:nvPr>
        </p:nvSpPr>
        <p:spPr>
          <a:xfrm>
            <a:off x="1479150" y="3837700"/>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04" name="Google Shape;104;p17"/>
          <p:cNvSpPr txBox="1"/>
          <p:nvPr>
            <p:ph idx="1" type="subTitle"/>
          </p:nvPr>
        </p:nvSpPr>
        <p:spPr>
          <a:xfrm>
            <a:off x="1311000" y="4091777"/>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05" name="Google Shape;105;p17"/>
          <p:cNvSpPr txBox="1"/>
          <p:nvPr>
            <p:ph idx="2" type="ctrTitle"/>
          </p:nvPr>
        </p:nvSpPr>
        <p:spPr>
          <a:xfrm>
            <a:off x="3797850" y="3837688"/>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06" name="Google Shape;106;p17"/>
          <p:cNvSpPr txBox="1"/>
          <p:nvPr>
            <p:ph idx="3" type="subTitle"/>
          </p:nvPr>
        </p:nvSpPr>
        <p:spPr>
          <a:xfrm>
            <a:off x="3629700" y="4091764"/>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07" name="Google Shape;107;p17"/>
          <p:cNvSpPr txBox="1"/>
          <p:nvPr>
            <p:ph idx="4" type="ctrTitle"/>
          </p:nvPr>
        </p:nvSpPr>
        <p:spPr>
          <a:xfrm>
            <a:off x="6116550" y="3837700"/>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08" name="Google Shape;108;p17"/>
          <p:cNvSpPr txBox="1"/>
          <p:nvPr>
            <p:ph idx="5" type="subTitle"/>
          </p:nvPr>
        </p:nvSpPr>
        <p:spPr>
          <a:xfrm>
            <a:off x="5948400" y="4091777"/>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09" name="Google Shape;109;p17"/>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 name="Google Shape;110;p17"/>
          <p:cNvSpPr txBox="1"/>
          <p:nvPr>
            <p:ph idx="7" type="ctrTitle"/>
          </p:nvPr>
        </p:nvSpPr>
        <p:spPr>
          <a:xfrm>
            <a:off x="1479150" y="2130475"/>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11" name="Google Shape;111;p17"/>
          <p:cNvSpPr txBox="1"/>
          <p:nvPr>
            <p:ph idx="8" type="subTitle"/>
          </p:nvPr>
        </p:nvSpPr>
        <p:spPr>
          <a:xfrm>
            <a:off x="1311000" y="2384552"/>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12" name="Google Shape;112;p17"/>
          <p:cNvSpPr txBox="1"/>
          <p:nvPr>
            <p:ph idx="9" type="ctrTitle"/>
          </p:nvPr>
        </p:nvSpPr>
        <p:spPr>
          <a:xfrm>
            <a:off x="3797850" y="2130463"/>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13" name="Google Shape;113;p17"/>
          <p:cNvSpPr txBox="1"/>
          <p:nvPr>
            <p:ph idx="13" type="subTitle"/>
          </p:nvPr>
        </p:nvSpPr>
        <p:spPr>
          <a:xfrm>
            <a:off x="3629700" y="2384539"/>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14" name="Google Shape;114;p17"/>
          <p:cNvSpPr txBox="1"/>
          <p:nvPr>
            <p:ph idx="14" type="ctrTitle"/>
          </p:nvPr>
        </p:nvSpPr>
        <p:spPr>
          <a:xfrm>
            <a:off x="6116550" y="2130475"/>
            <a:ext cx="15483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15" name="Google Shape;115;p17"/>
          <p:cNvSpPr txBox="1"/>
          <p:nvPr>
            <p:ph idx="15" type="subTitle"/>
          </p:nvPr>
        </p:nvSpPr>
        <p:spPr>
          <a:xfrm>
            <a:off x="5948400" y="2384552"/>
            <a:ext cx="18846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BIG_NUMBER_1_2_5">
    <p:spTree>
      <p:nvGrpSpPr>
        <p:cNvPr id="116" name="Shape 116"/>
        <p:cNvGrpSpPr/>
        <p:nvPr/>
      </p:nvGrpSpPr>
      <p:grpSpPr>
        <a:xfrm>
          <a:off x="0" y="0"/>
          <a:ext cx="0" cy="0"/>
          <a:chOff x="0" y="0"/>
          <a:chExt cx="0" cy="0"/>
        </a:xfrm>
      </p:grpSpPr>
      <p:sp>
        <p:nvSpPr>
          <p:cNvPr id="117" name="Google Shape;117;p18"/>
          <p:cNvSpPr txBox="1"/>
          <p:nvPr>
            <p:ph type="ctrTitle"/>
          </p:nvPr>
        </p:nvSpPr>
        <p:spPr>
          <a:xfrm>
            <a:off x="1608662" y="3290250"/>
            <a:ext cx="23157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18" name="Google Shape;118;p18"/>
          <p:cNvSpPr txBox="1"/>
          <p:nvPr>
            <p:ph idx="1" type="subTitle"/>
          </p:nvPr>
        </p:nvSpPr>
        <p:spPr>
          <a:xfrm>
            <a:off x="1608662" y="3620526"/>
            <a:ext cx="23157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19" name="Google Shape;119;p18"/>
          <p:cNvSpPr txBox="1"/>
          <p:nvPr>
            <p:ph idx="2" type="ctrTitle"/>
          </p:nvPr>
        </p:nvSpPr>
        <p:spPr>
          <a:xfrm>
            <a:off x="5219631" y="3290250"/>
            <a:ext cx="2315700" cy="47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sz="1400"/>
            </a:lvl1pPr>
            <a:lvl2pPr lvl="1" rtl="0" algn="ctr">
              <a:spcBef>
                <a:spcPts val="0"/>
              </a:spcBef>
              <a:spcAft>
                <a:spcPts val="0"/>
              </a:spcAft>
              <a:buSzPts val="1400"/>
              <a:buNone/>
              <a:defRPr b="0" sz="1400"/>
            </a:lvl2pPr>
            <a:lvl3pPr lvl="2" rtl="0" algn="ctr">
              <a:spcBef>
                <a:spcPts val="0"/>
              </a:spcBef>
              <a:spcAft>
                <a:spcPts val="0"/>
              </a:spcAft>
              <a:buSzPts val="1400"/>
              <a:buNone/>
              <a:defRPr b="0" sz="1400"/>
            </a:lvl3pPr>
            <a:lvl4pPr lvl="3" rtl="0" algn="ctr">
              <a:spcBef>
                <a:spcPts val="0"/>
              </a:spcBef>
              <a:spcAft>
                <a:spcPts val="0"/>
              </a:spcAft>
              <a:buSzPts val="1400"/>
              <a:buNone/>
              <a:defRPr b="0" sz="1400"/>
            </a:lvl4pPr>
            <a:lvl5pPr lvl="4" rtl="0" algn="ctr">
              <a:spcBef>
                <a:spcPts val="0"/>
              </a:spcBef>
              <a:spcAft>
                <a:spcPts val="0"/>
              </a:spcAft>
              <a:buSzPts val="1400"/>
              <a:buNone/>
              <a:defRPr b="0" sz="1400"/>
            </a:lvl5pPr>
            <a:lvl6pPr lvl="5" rtl="0" algn="ctr">
              <a:spcBef>
                <a:spcPts val="0"/>
              </a:spcBef>
              <a:spcAft>
                <a:spcPts val="0"/>
              </a:spcAft>
              <a:buSzPts val="1400"/>
              <a:buNone/>
              <a:defRPr b="0" sz="1400"/>
            </a:lvl6pPr>
            <a:lvl7pPr lvl="6" rtl="0" algn="ctr">
              <a:spcBef>
                <a:spcPts val="0"/>
              </a:spcBef>
              <a:spcAft>
                <a:spcPts val="0"/>
              </a:spcAft>
              <a:buSzPts val="1400"/>
              <a:buNone/>
              <a:defRPr b="0" sz="1400"/>
            </a:lvl7pPr>
            <a:lvl8pPr lvl="7" rtl="0" algn="ctr">
              <a:spcBef>
                <a:spcPts val="0"/>
              </a:spcBef>
              <a:spcAft>
                <a:spcPts val="0"/>
              </a:spcAft>
              <a:buSzPts val="1400"/>
              <a:buNone/>
              <a:defRPr b="0" sz="1400"/>
            </a:lvl8pPr>
            <a:lvl9pPr lvl="8" rtl="0" algn="ctr">
              <a:spcBef>
                <a:spcPts val="0"/>
              </a:spcBef>
              <a:spcAft>
                <a:spcPts val="0"/>
              </a:spcAft>
              <a:buSzPts val="1400"/>
              <a:buNone/>
              <a:defRPr b="0" sz="1400"/>
            </a:lvl9pPr>
          </a:lstStyle>
          <a:p/>
        </p:txBody>
      </p:sp>
      <p:sp>
        <p:nvSpPr>
          <p:cNvPr id="120" name="Google Shape;120;p18"/>
          <p:cNvSpPr txBox="1"/>
          <p:nvPr>
            <p:ph idx="3" type="subTitle"/>
          </p:nvPr>
        </p:nvSpPr>
        <p:spPr>
          <a:xfrm>
            <a:off x="5219631" y="3620513"/>
            <a:ext cx="2315700" cy="51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21" name="Google Shape;121;p18"/>
          <p:cNvSpPr txBox="1"/>
          <p:nvPr>
            <p:ph idx="4"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6">
  <p:cSld name="BIG_NUMBER_1_2_1_2_1_1">
    <p:spTree>
      <p:nvGrpSpPr>
        <p:cNvPr id="122" name="Shape 122"/>
        <p:cNvGrpSpPr/>
        <p:nvPr/>
      </p:nvGrpSpPr>
      <p:grpSpPr>
        <a:xfrm>
          <a:off x="0" y="0"/>
          <a:ext cx="0" cy="0"/>
          <a:chOff x="0" y="0"/>
          <a:chExt cx="0" cy="0"/>
        </a:xfrm>
      </p:grpSpPr>
      <p:sp>
        <p:nvSpPr>
          <p:cNvPr id="123" name="Google Shape;123;p19"/>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 name="Google Shape;124;p19"/>
          <p:cNvSpPr/>
          <p:nvPr/>
        </p:nvSpPr>
        <p:spPr>
          <a:xfrm rot="4480716">
            <a:off x="-120909" y="1589922"/>
            <a:ext cx="3620226" cy="2860009"/>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9"/>
          <p:cNvSpPr/>
          <p:nvPr/>
        </p:nvSpPr>
        <p:spPr>
          <a:xfrm rot="4480716">
            <a:off x="7915666" y="2409072"/>
            <a:ext cx="3620226" cy="2860009"/>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BIG_NUMBER_1_2_5_1">
    <p:spTree>
      <p:nvGrpSpPr>
        <p:cNvPr id="126" name="Shape 126"/>
        <p:cNvGrpSpPr/>
        <p:nvPr/>
      </p:nvGrpSpPr>
      <p:grpSpPr>
        <a:xfrm>
          <a:off x="0" y="0"/>
          <a:ext cx="0" cy="0"/>
          <a:chOff x="0" y="0"/>
          <a:chExt cx="0" cy="0"/>
        </a:xfrm>
      </p:grpSpPr>
      <p:sp>
        <p:nvSpPr>
          <p:cNvPr id="127" name="Google Shape;127;p20"/>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8" name="Google Shape;128;p20"/>
          <p:cNvSpPr txBox="1"/>
          <p:nvPr>
            <p:ph idx="1" type="body"/>
          </p:nvPr>
        </p:nvSpPr>
        <p:spPr>
          <a:xfrm>
            <a:off x="1680475" y="2303724"/>
            <a:ext cx="2273400" cy="24909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chemeClr val="accent1"/>
              </a:buClr>
              <a:buSzPts val="1000"/>
              <a:buFont typeface="Lato"/>
              <a:buChar char="●"/>
              <a:defRPr sz="1000">
                <a:solidFill>
                  <a:schemeClr val="accent1"/>
                </a:solidFill>
                <a:latin typeface="Lato"/>
                <a:ea typeface="Lato"/>
                <a:cs typeface="Lato"/>
                <a:sym typeface="Lato"/>
              </a:defRPr>
            </a:lvl1pPr>
            <a:lvl2pPr indent="-292100" lvl="1" marL="9144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2pPr>
            <a:lvl3pPr indent="-292100" lvl="2" marL="13716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3pPr>
            <a:lvl4pPr indent="-292100" lvl="3" marL="18288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4pPr>
            <a:lvl5pPr indent="-292100" lvl="4" marL="22860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5pPr>
            <a:lvl6pPr indent="-292100" lvl="5" marL="27432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6pPr>
            <a:lvl7pPr indent="-292100" lvl="6" marL="32004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7pPr>
            <a:lvl8pPr indent="-292100" lvl="7" marL="36576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8pPr>
            <a:lvl9pPr indent="-292100" lvl="8" marL="4114800" rtl="0">
              <a:lnSpc>
                <a:spcPct val="115000"/>
              </a:lnSpc>
              <a:spcBef>
                <a:spcPts val="1600"/>
              </a:spcBef>
              <a:spcAft>
                <a:spcPts val="1600"/>
              </a:spcAft>
              <a:buClr>
                <a:schemeClr val="accent1"/>
              </a:buClr>
              <a:buSzPts val="1000"/>
              <a:buFont typeface="Lato"/>
              <a:buChar char="■"/>
              <a:defRPr sz="1000">
                <a:solidFill>
                  <a:schemeClr val="accent1"/>
                </a:solidFill>
                <a:latin typeface="Lato"/>
                <a:ea typeface="Lato"/>
                <a:cs typeface="Lato"/>
                <a:sym typeface="Lato"/>
              </a:defRPr>
            </a:lvl9pPr>
          </a:lstStyle>
          <a:p/>
        </p:txBody>
      </p:sp>
      <p:sp>
        <p:nvSpPr>
          <p:cNvPr id="129" name="Google Shape;129;p20"/>
          <p:cNvSpPr txBox="1"/>
          <p:nvPr>
            <p:ph idx="2" type="body"/>
          </p:nvPr>
        </p:nvSpPr>
        <p:spPr>
          <a:xfrm>
            <a:off x="5190100" y="2303724"/>
            <a:ext cx="2273400" cy="24909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chemeClr val="accent1"/>
              </a:buClr>
              <a:buSzPts val="1000"/>
              <a:buFont typeface="Lato"/>
              <a:buChar char="●"/>
              <a:defRPr sz="1000">
                <a:solidFill>
                  <a:schemeClr val="accent1"/>
                </a:solidFill>
                <a:latin typeface="Lato"/>
                <a:ea typeface="Lato"/>
                <a:cs typeface="Lato"/>
                <a:sym typeface="Lato"/>
              </a:defRPr>
            </a:lvl1pPr>
            <a:lvl2pPr indent="-292100" lvl="1" marL="9144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2pPr>
            <a:lvl3pPr indent="-292100" lvl="2" marL="13716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3pPr>
            <a:lvl4pPr indent="-292100" lvl="3" marL="18288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4pPr>
            <a:lvl5pPr indent="-292100" lvl="4" marL="22860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5pPr>
            <a:lvl6pPr indent="-292100" lvl="5" marL="27432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6pPr>
            <a:lvl7pPr indent="-292100" lvl="6" marL="32004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7pPr>
            <a:lvl8pPr indent="-292100" lvl="7" marL="3657600" rtl="0">
              <a:lnSpc>
                <a:spcPct val="115000"/>
              </a:lnSpc>
              <a:spcBef>
                <a:spcPts val="1600"/>
              </a:spcBef>
              <a:spcAft>
                <a:spcPts val="0"/>
              </a:spcAft>
              <a:buClr>
                <a:schemeClr val="accent1"/>
              </a:buClr>
              <a:buSzPts val="1000"/>
              <a:buFont typeface="Lato"/>
              <a:buChar char="○"/>
              <a:defRPr sz="1000">
                <a:solidFill>
                  <a:schemeClr val="accent1"/>
                </a:solidFill>
                <a:latin typeface="Lato"/>
                <a:ea typeface="Lato"/>
                <a:cs typeface="Lato"/>
                <a:sym typeface="Lato"/>
              </a:defRPr>
            </a:lvl8pPr>
            <a:lvl9pPr indent="-292100" lvl="8" marL="4114800" rtl="0">
              <a:lnSpc>
                <a:spcPct val="115000"/>
              </a:lnSpc>
              <a:spcBef>
                <a:spcPts val="1600"/>
              </a:spcBef>
              <a:spcAft>
                <a:spcPts val="1600"/>
              </a:spcAft>
              <a:buClr>
                <a:schemeClr val="accent1"/>
              </a:buClr>
              <a:buSzPts val="1000"/>
              <a:buFont typeface="Lato"/>
              <a:buChar char="■"/>
              <a:defRPr sz="1000">
                <a:solidFill>
                  <a:schemeClr val="accent1"/>
                </a:solidFill>
                <a:latin typeface="Lato"/>
                <a:ea typeface="Lato"/>
                <a:cs typeface="Lato"/>
                <a:sym typeface="Lato"/>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BIG_NUMBER_1_1_1_1">
    <p:bg>
      <p:bgPr>
        <a:solidFill>
          <a:schemeClr val="accent4"/>
        </a:solidFill>
      </p:bgPr>
    </p:bg>
    <p:spTree>
      <p:nvGrpSpPr>
        <p:cNvPr id="130" name="Shape 130"/>
        <p:cNvGrpSpPr/>
        <p:nvPr/>
      </p:nvGrpSpPr>
      <p:grpSpPr>
        <a:xfrm>
          <a:off x="0" y="0"/>
          <a:ext cx="0" cy="0"/>
          <a:chOff x="0" y="0"/>
          <a:chExt cx="0" cy="0"/>
        </a:xfrm>
      </p:grpSpPr>
      <p:sp>
        <p:nvSpPr>
          <p:cNvPr id="131" name="Google Shape;131;p21"/>
          <p:cNvSpPr/>
          <p:nvPr/>
        </p:nvSpPr>
        <p:spPr>
          <a:xfrm rot="-9913928">
            <a:off x="-1548684" y="-61007"/>
            <a:ext cx="6263990" cy="494861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1"/>
          <p:cNvSpPr txBox="1"/>
          <p:nvPr>
            <p:ph idx="1" type="subTitle"/>
          </p:nvPr>
        </p:nvSpPr>
        <p:spPr>
          <a:xfrm>
            <a:off x="1104375" y="2668825"/>
            <a:ext cx="2390400" cy="94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133" name="Google Shape;133;p21"/>
          <p:cNvSpPr txBox="1"/>
          <p:nvPr>
            <p:ph type="title"/>
          </p:nvPr>
        </p:nvSpPr>
        <p:spPr>
          <a:xfrm>
            <a:off x="1104375" y="1993625"/>
            <a:ext cx="3606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BIG_NUMBER_1_2_5_1_1">
    <p:spTree>
      <p:nvGrpSpPr>
        <p:cNvPr id="134" name="Shape 134"/>
        <p:cNvGrpSpPr/>
        <p:nvPr/>
      </p:nvGrpSpPr>
      <p:grpSpPr>
        <a:xfrm>
          <a:off x="0" y="0"/>
          <a:ext cx="0" cy="0"/>
          <a:chOff x="0" y="0"/>
          <a:chExt cx="0" cy="0"/>
        </a:xfrm>
      </p:grpSpPr>
      <p:sp>
        <p:nvSpPr>
          <p:cNvPr id="135" name="Google Shape;135;p22"/>
          <p:cNvSpPr txBox="1"/>
          <p:nvPr>
            <p:ph type="title"/>
          </p:nvPr>
        </p:nvSpPr>
        <p:spPr>
          <a:xfrm>
            <a:off x="4785300" y="1042950"/>
            <a:ext cx="3376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6" name="Google Shape;136;p22"/>
          <p:cNvSpPr txBox="1"/>
          <p:nvPr>
            <p:ph idx="1" type="body"/>
          </p:nvPr>
        </p:nvSpPr>
        <p:spPr>
          <a:xfrm>
            <a:off x="4785300" y="1998925"/>
            <a:ext cx="3501300" cy="24909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1pPr>
            <a:lvl2pPr indent="-285750" lvl="1" marL="9144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2pPr>
            <a:lvl3pPr indent="-285750" lvl="2" marL="13716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3pPr>
            <a:lvl4pPr indent="-285750" lvl="3" marL="18288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4pPr>
            <a:lvl5pPr indent="-285750" lvl="4" marL="22860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5pPr>
            <a:lvl6pPr indent="-285750" lvl="5" marL="27432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6pPr>
            <a:lvl7pPr indent="-285750" lvl="6" marL="32004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7pPr>
            <a:lvl8pPr indent="-285750" lvl="7" marL="36576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8pPr>
            <a:lvl9pPr indent="-285750" lvl="8" marL="41148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9pPr>
          </a:lstStyle>
          <a:p/>
        </p:txBody>
      </p:sp>
      <p:sp>
        <p:nvSpPr>
          <p:cNvPr id="137" name="Google Shape;137;p22"/>
          <p:cNvSpPr/>
          <p:nvPr/>
        </p:nvSpPr>
        <p:spPr>
          <a:xfrm rot="7908038">
            <a:off x="-330773" y="1567994"/>
            <a:ext cx="4980118" cy="3933138"/>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7">
  <p:cSld name="BIG_NUMBER_1_2_1_2_1_1_1">
    <p:spTree>
      <p:nvGrpSpPr>
        <p:cNvPr id="138" name="Shape 138"/>
        <p:cNvGrpSpPr/>
        <p:nvPr/>
      </p:nvGrpSpPr>
      <p:grpSpPr>
        <a:xfrm>
          <a:off x="0" y="0"/>
          <a:ext cx="0" cy="0"/>
          <a:chOff x="0" y="0"/>
          <a:chExt cx="0" cy="0"/>
        </a:xfrm>
      </p:grpSpPr>
      <p:sp>
        <p:nvSpPr>
          <p:cNvPr id="139" name="Google Shape;139;p23"/>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 name="Google Shape;140;p23"/>
          <p:cNvSpPr/>
          <p:nvPr/>
        </p:nvSpPr>
        <p:spPr>
          <a:xfrm rot="10459170">
            <a:off x="527114" y="3341123"/>
            <a:ext cx="6310129" cy="4983532"/>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BIG_NUMBER_1_2_1_3">
    <p:spTree>
      <p:nvGrpSpPr>
        <p:cNvPr id="141" name="Shape 141"/>
        <p:cNvGrpSpPr/>
        <p:nvPr/>
      </p:nvGrpSpPr>
      <p:grpSpPr>
        <a:xfrm>
          <a:off x="0" y="0"/>
          <a:ext cx="0" cy="0"/>
          <a:chOff x="0" y="0"/>
          <a:chExt cx="0" cy="0"/>
        </a:xfrm>
      </p:grpSpPr>
      <p:sp>
        <p:nvSpPr>
          <p:cNvPr id="142" name="Google Shape;142;p24"/>
          <p:cNvSpPr/>
          <p:nvPr/>
        </p:nvSpPr>
        <p:spPr>
          <a:xfrm flipH="1" rot="-2700000">
            <a:off x="-2739484" y="-2566139"/>
            <a:ext cx="6800971" cy="5371565"/>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4"/>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4" name="Google Shape;144;p24"/>
          <p:cNvSpPr txBox="1"/>
          <p:nvPr>
            <p:ph idx="1" type="subTitle"/>
          </p:nvPr>
        </p:nvSpPr>
        <p:spPr>
          <a:xfrm>
            <a:off x="3137700" y="1880550"/>
            <a:ext cx="2868600" cy="157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Lato"/>
              <a:buNone/>
              <a:defRPr sz="1000">
                <a:latin typeface="Lato"/>
                <a:ea typeface="Lato"/>
                <a:cs typeface="Lato"/>
                <a:sym typeface="Lato"/>
              </a:defRPr>
            </a:lvl1pPr>
            <a:lvl2pPr lvl="1" rtl="0" algn="ctr">
              <a:lnSpc>
                <a:spcPct val="100000"/>
              </a:lnSpc>
              <a:spcBef>
                <a:spcPts val="0"/>
              </a:spcBef>
              <a:spcAft>
                <a:spcPts val="0"/>
              </a:spcAft>
              <a:buSzPts val="1000"/>
              <a:buFont typeface="Lato"/>
              <a:buNone/>
              <a:defRPr sz="1000">
                <a:latin typeface="Lato"/>
                <a:ea typeface="Lato"/>
                <a:cs typeface="Lato"/>
                <a:sym typeface="Lato"/>
              </a:defRPr>
            </a:lvl2pPr>
            <a:lvl3pPr lvl="2" rtl="0" algn="ctr">
              <a:lnSpc>
                <a:spcPct val="100000"/>
              </a:lnSpc>
              <a:spcBef>
                <a:spcPts val="0"/>
              </a:spcBef>
              <a:spcAft>
                <a:spcPts val="0"/>
              </a:spcAft>
              <a:buSzPts val="1000"/>
              <a:buFont typeface="Lato"/>
              <a:buNone/>
              <a:defRPr sz="1000">
                <a:latin typeface="Lato"/>
                <a:ea typeface="Lato"/>
                <a:cs typeface="Lato"/>
                <a:sym typeface="Lato"/>
              </a:defRPr>
            </a:lvl3pPr>
            <a:lvl4pPr lvl="3" rtl="0" algn="ctr">
              <a:lnSpc>
                <a:spcPct val="100000"/>
              </a:lnSpc>
              <a:spcBef>
                <a:spcPts val="0"/>
              </a:spcBef>
              <a:spcAft>
                <a:spcPts val="0"/>
              </a:spcAft>
              <a:buSzPts val="1000"/>
              <a:buFont typeface="Lato"/>
              <a:buNone/>
              <a:defRPr sz="1000">
                <a:latin typeface="Lato"/>
                <a:ea typeface="Lato"/>
                <a:cs typeface="Lato"/>
                <a:sym typeface="Lato"/>
              </a:defRPr>
            </a:lvl4pPr>
            <a:lvl5pPr lvl="4" rtl="0" algn="ctr">
              <a:lnSpc>
                <a:spcPct val="100000"/>
              </a:lnSpc>
              <a:spcBef>
                <a:spcPts val="0"/>
              </a:spcBef>
              <a:spcAft>
                <a:spcPts val="0"/>
              </a:spcAft>
              <a:buSzPts val="1000"/>
              <a:buFont typeface="Lato"/>
              <a:buNone/>
              <a:defRPr sz="1000">
                <a:latin typeface="Lato"/>
                <a:ea typeface="Lato"/>
                <a:cs typeface="Lato"/>
                <a:sym typeface="Lato"/>
              </a:defRPr>
            </a:lvl5pPr>
            <a:lvl6pPr lvl="5" rtl="0" algn="ctr">
              <a:lnSpc>
                <a:spcPct val="100000"/>
              </a:lnSpc>
              <a:spcBef>
                <a:spcPts val="0"/>
              </a:spcBef>
              <a:spcAft>
                <a:spcPts val="0"/>
              </a:spcAft>
              <a:buSzPts val="1000"/>
              <a:buFont typeface="Lato"/>
              <a:buNone/>
              <a:defRPr sz="1000">
                <a:latin typeface="Lato"/>
                <a:ea typeface="Lato"/>
                <a:cs typeface="Lato"/>
                <a:sym typeface="Lato"/>
              </a:defRPr>
            </a:lvl6pPr>
            <a:lvl7pPr lvl="6" rtl="0" algn="ctr">
              <a:lnSpc>
                <a:spcPct val="100000"/>
              </a:lnSpc>
              <a:spcBef>
                <a:spcPts val="0"/>
              </a:spcBef>
              <a:spcAft>
                <a:spcPts val="0"/>
              </a:spcAft>
              <a:buSzPts val="1000"/>
              <a:buFont typeface="Lato"/>
              <a:buNone/>
              <a:defRPr sz="1000">
                <a:latin typeface="Lato"/>
                <a:ea typeface="Lato"/>
                <a:cs typeface="Lato"/>
                <a:sym typeface="Lato"/>
              </a:defRPr>
            </a:lvl7pPr>
            <a:lvl8pPr lvl="7" rtl="0" algn="ctr">
              <a:lnSpc>
                <a:spcPct val="100000"/>
              </a:lnSpc>
              <a:spcBef>
                <a:spcPts val="0"/>
              </a:spcBef>
              <a:spcAft>
                <a:spcPts val="0"/>
              </a:spcAft>
              <a:buSzPts val="1000"/>
              <a:buFont typeface="Lato"/>
              <a:buNone/>
              <a:defRPr sz="1000">
                <a:latin typeface="Lato"/>
                <a:ea typeface="Lato"/>
                <a:cs typeface="Lato"/>
                <a:sym typeface="Lato"/>
              </a:defRPr>
            </a:lvl8pPr>
            <a:lvl9pPr lvl="8" rtl="0" algn="ctr">
              <a:lnSpc>
                <a:spcPct val="100000"/>
              </a:lnSpc>
              <a:spcBef>
                <a:spcPts val="0"/>
              </a:spcBef>
              <a:spcAft>
                <a:spcPts val="0"/>
              </a:spcAft>
              <a:buSzPts val="1000"/>
              <a:buFont typeface="Lato"/>
              <a:buNone/>
              <a:defRPr sz="1000">
                <a:latin typeface="Lato"/>
                <a:ea typeface="Lato"/>
                <a:cs typeface="Lato"/>
                <a:sym typeface="Lato"/>
              </a:defRPr>
            </a:lvl9pPr>
          </a:lstStyle>
          <a:p/>
        </p:txBody>
      </p:sp>
      <p:sp>
        <p:nvSpPr>
          <p:cNvPr id="145" name="Google Shape;145;p24"/>
          <p:cNvSpPr txBox="1"/>
          <p:nvPr/>
        </p:nvSpPr>
        <p:spPr>
          <a:xfrm>
            <a:off x="3332700" y="3694000"/>
            <a:ext cx="2478600" cy="1019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800">
                <a:solidFill>
                  <a:schemeClr val="accent1"/>
                </a:solidFill>
                <a:latin typeface="Lato Light"/>
                <a:ea typeface="Lato Light"/>
                <a:cs typeface="Lato Light"/>
                <a:sym typeface="Lato Light"/>
              </a:rPr>
              <a:t>CREDITS: This presentation template was created by </a:t>
            </a:r>
            <a:r>
              <a:rPr lang="en" sz="800">
                <a:solidFill>
                  <a:schemeClr val="accent1"/>
                </a:solidFill>
                <a:uFill>
                  <a:noFill/>
                </a:uFill>
                <a:latin typeface="Lato Light"/>
                <a:ea typeface="Lato Light"/>
                <a:cs typeface="Lato Light"/>
                <a:sym typeface="Lato Light"/>
                <a:hlinkClick r:id="rId2">
                  <a:extLst>
                    <a:ext uri="{A12FA001-AC4F-418D-AE19-62706E023703}">
                      <ahyp:hlinkClr val="tx"/>
                    </a:ext>
                  </a:extLst>
                </a:hlinkClick>
              </a:rPr>
              <a:t>Slidesgo</a:t>
            </a:r>
            <a:r>
              <a:rPr lang="en" sz="800">
                <a:solidFill>
                  <a:schemeClr val="accent1"/>
                </a:solidFill>
                <a:latin typeface="Lato Light"/>
                <a:ea typeface="Lato Light"/>
                <a:cs typeface="Lato Light"/>
                <a:sym typeface="Lato Light"/>
              </a:rPr>
              <a:t>, including icons by </a:t>
            </a:r>
            <a:r>
              <a:rPr lang="en" sz="800">
                <a:solidFill>
                  <a:schemeClr val="accent1"/>
                </a:solidFill>
                <a:uFill>
                  <a:noFill/>
                </a:uFill>
                <a:latin typeface="Lato Light"/>
                <a:ea typeface="Lato Light"/>
                <a:cs typeface="Lato Light"/>
                <a:sym typeface="Lato Light"/>
                <a:hlinkClick r:id="rId3">
                  <a:extLst>
                    <a:ext uri="{A12FA001-AC4F-418D-AE19-62706E023703}">
                      <ahyp:hlinkClr val="tx"/>
                    </a:ext>
                  </a:extLst>
                </a:hlinkClick>
              </a:rPr>
              <a:t>Flaticon</a:t>
            </a:r>
            <a:r>
              <a:rPr lang="en" sz="800">
                <a:solidFill>
                  <a:schemeClr val="accent1"/>
                </a:solidFill>
                <a:latin typeface="Lato Light"/>
                <a:ea typeface="Lato Light"/>
                <a:cs typeface="Lato Light"/>
                <a:sym typeface="Lato Light"/>
              </a:rPr>
              <a:t>, and infographics &amp; images by </a:t>
            </a:r>
            <a:r>
              <a:rPr lang="en" sz="800">
                <a:solidFill>
                  <a:schemeClr val="accent1"/>
                </a:solidFill>
                <a:uFill>
                  <a:noFill/>
                </a:uFill>
                <a:latin typeface="Lato Light"/>
                <a:ea typeface="Lato Light"/>
                <a:cs typeface="Lato Light"/>
                <a:sym typeface="Lato Light"/>
                <a:hlinkClick r:id="rId4">
                  <a:extLst>
                    <a:ext uri="{A12FA001-AC4F-418D-AE19-62706E023703}">
                      <ahyp:hlinkClr val="tx"/>
                    </a:ext>
                  </a:extLst>
                </a:hlinkClick>
              </a:rPr>
              <a:t>Freepik</a:t>
            </a:r>
            <a:r>
              <a:rPr lang="en" sz="800">
                <a:solidFill>
                  <a:schemeClr val="accent1"/>
                </a:solidFill>
                <a:latin typeface="Lato Light"/>
                <a:ea typeface="Lato Light"/>
                <a:cs typeface="Lato Light"/>
                <a:sym typeface="Lato Light"/>
              </a:rPr>
              <a:t>. </a:t>
            </a:r>
            <a:endParaRPr sz="800">
              <a:solidFill>
                <a:schemeClr val="accent1"/>
              </a:solidFill>
              <a:latin typeface="Lato Light"/>
              <a:ea typeface="Lato Light"/>
              <a:cs typeface="Lato Light"/>
              <a:sym typeface="Lato Light"/>
            </a:endParaRPr>
          </a:p>
          <a:p>
            <a:pPr indent="0" lvl="0" marL="0" rtl="0" algn="ctr">
              <a:spcBef>
                <a:spcPts val="300"/>
              </a:spcBef>
              <a:spcAft>
                <a:spcPts val="0"/>
              </a:spcAft>
              <a:buNone/>
            </a:pPr>
            <a:r>
              <a:t/>
            </a:r>
            <a:endParaRPr sz="800">
              <a:solidFill>
                <a:schemeClr val="accent1"/>
              </a:solidFill>
              <a:latin typeface="Lato Light"/>
              <a:ea typeface="Lato Light"/>
              <a:cs typeface="Lato Light"/>
              <a:sym typeface="Lato Light"/>
            </a:endParaRPr>
          </a:p>
        </p:txBody>
      </p:sp>
      <p:sp>
        <p:nvSpPr>
          <p:cNvPr id="146" name="Google Shape;146;p24"/>
          <p:cNvSpPr/>
          <p:nvPr/>
        </p:nvSpPr>
        <p:spPr>
          <a:xfrm flipH="1" rot="-1982644">
            <a:off x="5666629" y="549599"/>
            <a:ext cx="6801294" cy="5371345"/>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3">
  <p:cSld name="BIG_NUMBER_1_2_5_1_2_1">
    <p:bg>
      <p:bgPr>
        <a:solidFill>
          <a:schemeClr val="accent4"/>
        </a:solidFill>
      </p:bgPr>
    </p:bg>
    <p:spTree>
      <p:nvGrpSpPr>
        <p:cNvPr id="147" name="Shape 147"/>
        <p:cNvGrpSpPr/>
        <p:nvPr/>
      </p:nvGrpSpPr>
      <p:grpSpPr>
        <a:xfrm>
          <a:off x="0" y="0"/>
          <a:ext cx="0" cy="0"/>
          <a:chOff x="0" y="0"/>
          <a:chExt cx="0" cy="0"/>
        </a:xfrm>
      </p:grpSpPr>
      <p:sp>
        <p:nvSpPr>
          <p:cNvPr id="148" name="Google Shape;148;p25"/>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9" name="Google Shape;149;p25"/>
          <p:cNvSpPr txBox="1"/>
          <p:nvPr>
            <p:ph idx="1" type="body"/>
          </p:nvPr>
        </p:nvSpPr>
        <p:spPr>
          <a:xfrm>
            <a:off x="1085438" y="1506850"/>
            <a:ext cx="3381600" cy="29343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1pPr>
            <a:lvl2pPr indent="-285750" lvl="1" marL="9144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2pPr>
            <a:lvl3pPr indent="-285750" lvl="2" marL="13716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3pPr>
            <a:lvl4pPr indent="-285750" lvl="3" marL="18288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4pPr>
            <a:lvl5pPr indent="-285750" lvl="4" marL="22860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5pPr>
            <a:lvl6pPr indent="-285750" lvl="5" marL="27432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6pPr>
            <a:lvl7pPr indent="-285750" lvl="6" marL="32004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7pPr>
            <a:lvl8pPr indent="-285750" lvl="7" marL="36576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8pPr>
            <a:lvl9pPr indent="-285750" lvl="8" marL="4114800" rtl="0">
              <a:lnSpc>
                <a:spcPct val="115000"/>
              </a:lnSpc>
              <a:spcBef>
                <a:spcPts val="1600"/>
              </a:spcBef>
              <a:spcAft>
                <a:spcPts val="1600"/>
              </a:spcAft>
              <a:buClr>
                <a:schemeClr val="accent1"/>
              </a:buClr>
              <a:buSzPts val="900"/>
              <a:buFont typeface="Lato"/>
              <a:buChar char="■"/>
              <a:defRPr sz="900">
                <a:solidFill>
                  <a:schemeClr val="accent1"/>
                </a:solidFill>
                <a:latin typeface="Lato"/>
                <a:ea typeface="Lato"/>
                <a:cs typeface="Lato"/>
                <a:sym typeface="Lato"/>
              </a:defRPr>
            </a:lvl9pPr>
          </a:lstStyle>
          <a:p/>
        </p:txBody>
      </p:sp>
      <p:sp>
        <p:nvSpPr>
          <p:cNvPr id="150" name="Google Shape;150;p25"/>
          <p:cNvSpPr txBox="1"/>
          <p:nvPr>
            <p:ph idx="2" type="body"/>
          </p:nvPr>
        </p:nvSpPr>
        <p:spPr>
          <a:xfrm>
            <a:off x="4676963" y="1506850"/>
            <a:ext cx="3381600" cy="29343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Clr>
                <a:schemeClr val="accent1"/>
              </a:buClr>
              <a:buSzPts val="900"/>
              <a:buFont typeface="Lato"/>
              <a:buChar char="●"/>
              <a:defRPr sz="900">
                <a:solidFill>
                  <a:schemeClr val="accent1"/>
                </a:solidFill>
                <a:latin typeface="Lato"/>
                <a:ea typeface="Lato"/>
                <a:cs typeface="Lato"/>
                <a:sym typeface="Lato"/>
              </a:defRPr>
            </a:lvl1pPr>
            <a:lvl2pPr indent="-285750" lvl="1" marL="9144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2pPr>
            <a:lvl3pPr indent="-285750" lvl="2" marL="13716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3pPr>
            <a:lvl4pPr indent="-285750" lvl="3" marL="18288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4pPr>
            <a:lvl5pPr indent="-285750" lvl="4" marL="22860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5pPr>
            <a:lvl6pPr indent="-285750" lvl="5" marL="27432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6pPr>
            <a:lvl7pPr indent="-285750" lvl="6" marL="32004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7pPr>
            <a:lvl8pPr indent="-285750" lvl="7" marL="3657600" rtl="0">
              <a:lnSpc>
                <a:spcPct val="115000"/>
              </a:lnSpc>
              <a:spcBef>
                <a:spcPts val="1600"/>
              </a:spcBef>
              <a:spcAft>
                <a:spcPts val="0"/>
              </a:spcAft>
              <a:buClr>
                <a:schemeClr val="accent1"/>
              </a:buClr>
              <a:buSzPts val="900"/>
              <a:buFont typeface="Lato"/>
              <a:buChar char="○"/>
              <a:defRPr sz="900">
                <a:solidFill>
                  <a:schemeClr val="accent1"/>
                </a:solidFill>
                <a:latin typeface="Lato"/>
                <a:ea typeface="Lato"/>
                <a:cs typeface="Lato"/>
                <a:sym typeface="Lato"/>
              </a:defRPr>
            </a:lvl8pPr>
            <a:lvl9pPr indent="-285750" lvl="8" marL="4114800" rtl="0">
              <a:lnSpc>
                <a:spcPct val="115000"/>
              </a:lnSpc>
              <a:spcBef>
                <a:spcPts val="1600"/>
              </a:spcBef>
              <a:spcAft>
                <a:spcPts val="1600"/>
              </a:spcAft>
              <a:buClr>
                <a:schemeClr val="accent1"/>
              </a:buClr>
              <a:buSzPts val="900"/>
              <a:buFont typeface="Lato"/>
              <a:buChar char="■"/>
              <a:defRPr sz="900">
                <a:solidFill>
                  <a:schemeClr val="accent1"/>
                </a:solidFill>
                <a:latin typeface="Lato"/>
                <a:ea typeface="Lato"/>
                <a:cs typeface="Lato"/>
                <a:sym typeface="Lato"/>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1" name="Shape 151"/>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5" name="Shape 15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1pPr>
            <a:lvl2pPr lvl="1">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2pPr>
            <a:lvl3pPr lvl="2">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3pPr>
            <a:lvl4pPr lvl="3">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4pPr>
            <a:lvl5pPr lvl="4">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5pPr>
            <a:lvl6pPr lvl="5">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6pPr>
            <a:lvl7pPr lvl="6">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7pPr>
            <a:lvl8pPr lvl="7">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8pPr>
            <a:lvl9pPr lvl="8">
              <a:spcBef>
                <a:spcPts val="0"/>
              </a:spcBef>
              <a:spcAft>
                <a:spcPts val="0"/>
              </a:spcAft>
              <a:buClr>
                <a:schemeClr val="accent1"/>
              </a:buClr>
              <a:buSzPts val="2800"/>
              <a:buFont typeface="Georgia"/>
              <a:buNone/>
              <a:defRPr b="1" sz="2800">
                <a:solidFill>
                  <a:schemeClr val="accent1"/>
                </a:solidFill>
                <a:latin typeface="Georgia"/>
                <a:ea typeface="Georgia"/>
                <a:cs typeface="Georgia"/>
                <a:sym typeface="Georgi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1"/>
              </a:buClr>
              <a:buSzPts val="1800"/>
              <a:buFont typeface="Lato Light"/>
              <a:buChar char="●"/>
              <a:defRPr sz="1800">
                <a:solidFill>
                  <a:schemeClr val="accent1"/>
                </a:solidFill>
                <a:latin typeface="Lato Light"/>
                <a:ea typeface="Lato Light"/>
                <a:cs typeface="Lato Light"/>
                <a:sym typeface="Lato Light"/>
              </a:defRPr>
            </a:lvl1pPr>
            <a:lvl2pPr indent="-317500" lvl="1" marL="9144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2pPr>
            <a:lvl3pPr indent="-317500" lvl="2" marL="13716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3pPr>
            <a:lvl4pPr indent="-317500" lvl="3" marL="18288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4pPr>
            <a:lvl5pPr indent="-317500" lvl="4" marL="22860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5pPr>
            <a:lvl6pPr indent="-317500" lvl="5" marL="27432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6pPr>
            <a:lvl7pPr indent="-317500" lvl="6" marL="32004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7pPr>
            <a:lvl8pPr indent="-317500" lvl="7" marL="3657600">
              <a:lnSpc>
                <a:spcPct val="115000"/>
              </a:lnSpc>
              <a:spcBef>
                <a:spcPts val="1600"/>
              </a:spcBef>
              <a:spcAft>
                <a:spcPts val="0"/>
              </a:spcAft>
              <a:buClr>
                <a:schemeClr val="accent1"/>
              </a:buClr>
              <a:buSzPts val="1400"/>
              <a:buFont typeface="Lato Light"/>
              <a:buChar char="○"/>
              <a:defRPr>
                <a:solidFill>
                  <a:schemeClr val="accent1"/>
                </a:solidFill>
                <a:latin typeface="Lato Light"/>
                <a:ea typeface="Lato Light"/>
                <a:cs typeface="Lato Light"/>
                <a:sym typeface="Lato Light"/>
              </a:defRPr>
            </a:lvl8pPr>
            <a:lvl9pPr indent="-317500" lvl="8" marL="4114800">
              <a:lnSpc>
                <a:spcPct val="115000"/>
              </a:lnSpc>
              <a:spcBef>
                <a:spcPts val="1600"/>
              </a:spcBef>
              <a:spcAft>
                <a:spcPts val="1600"/>
              </a:spcAft>
              <a:buClr>
                <a:schemeClr val="accent1"/>
              </a:buClr>
              <a:buSzPts val="1400"/>
              <a:buFont typeface="Lato Light"/>
              <a:buChar char="■"/>
              <a:defRPr>
                <a:solidFill>
                  <a:schemeClr val="accent1"/>
                </a:solidFill>
                <a:latin typeface="Lato Light"/>
                <a:ea typeface="Lato Light"/>
                <a:cs typeface="Lato Light"/>
                <a:sym typeface="Lat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2" name="Shape 152"/>
        <p:cNvGrpSpPr/>
        <p:nvPr/>
      </p:nvGrpSpPr>
      <p:grpSpPr>
        <a:xfrm>
          <a:off x="0" y="0"/>
          <a:ext cx="0" cy="0"/>
          <a:chOff x="0" y="0"/>
          <a:chExt cx="0" cy="0"/>
        </a:xfrm>
      </p:grpSpPr>
      <p:sp>
        <p:nvSpPr>
          <p:cNvPr id="153" name="Google Shape;153;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4" name="Google Shape;154;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31.xml"/><Relationship Id="rId5" Type="http://schemas.openxmlformats.org/officeDocument/2006/relationships/slide" Target="/ppt/slides/slide27.xml"/><Relationship Id="rId6" Type="http://schemas.openxmlformats.org/officeDocument/2006/relationships/slide" Target="/ppt/slides/slide26.xml"/><Relationship Id="rId7" Type="http://schemas.openxmlformats.org/officeDocument/2006/relationships/slide" Target="/ppt/slides/slide29.xml"/><Relationship Id="rId8" Type="http://schemas.openxmlformats.org/officeDocument/2006/relationships/slide" Target="/ppt/slides/slide30.xml"/><Relationship Id="rId11" Type="http://schemas.openxmlformats.org/officeDocument/2006/relationships/slide" Target="/ppt/slides/slide32.xml"/><Relationship Id="rId10" Type="http://schemas.openxmlformats.org/officeDocument/2006/relationships/slide" Target="/ppt/slides/slide31.xml"/><Relationship Id="rId13" Type="http://schemas.openxmlformats.org/officeDocument/2006/relationships/slide" Target="/ppt/slides/slide34.xml"/><Relationship Id="rId12" Type="http://schemas.openxmlformats.org/officeDocument/2006/relationships/slide" Target="/ppt/slides/slide32.xml"/><Relationship Id="rId14" Type="http://schemas.openxmlformats.org/officeDocument/2006/relationships/slide" Target="/ppt/slides/slide3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2.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hyperlink" Target="https://docs.google.com/spreadsheets/d/1blgrPNtn8C5k6EtdmCT24CXUSOqCaIbh4lERyep_2v4/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20" Type="http://schemas.openxmlformats.org/officeDocument/2006/relationships/hyperlink" Target="https://www.freepik.com/free-vector/pollution-human-body-infographic_4748766.htm" TargetMode="External"/><Relationship Id="rId22" Type="http://schemas.openxmlformats.org/officeDocument/2006/relationships/hyperlink" Target="https://www.freepik.com/free-vector/support-girl-breast-cancer-awareness-background_3263202.htm" TargetMode="External"/><Relationship Id="rId21" Type="http://schemas.openxmlformats.org/officeDocument/2006/relationships/hyperlink" Target="https://www.freepik.com/free-vector/pollution-human-body-infographic_4748766.htm/?utm_source=slidesgo_template&amp;utm_medium=referral-link&amp;utm_campaign=sg_resources&amp;utm_content=freepik" TargetMode="External"/><Relationship Id="rId24" Type="http://schemas.openxmlformats.org/officeDocument/2006/relationships/hyperlink" Target="https://www.freepik.com/free-vector/world-cancer-day_3647024.htm" TargetMode="External"/><Relationship Id="rId23" Type="http://schemas.openxmlformats.org/officeDocument/2006/relationships/hyperlink" Target="https://www.freepik.com/free-vector/support-girl-breast-cancer-awareness-background_3263202.htm/?utm_source=slidesgo_template&amp;utm_medium=referral-link&amp;utm_campaign=sg_resources&amp;utm_content=freepik" TargetMode="External"/><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s://www.freepik.com/free-vector/examination-girl-breast-cancer-awareness-background_3263237.htm" TargetMode="External"/><Relationship Id="rId4" Type="http://schemas.openxmlformats.org/officeDocument/2006/relationships/hyperlink" Target="https://www.freepik.com/free-vector/examination-girl-breast-cancer-awareness-background_3263237.htm/?utm_source=slidesgo_template&amp;utm_medium=referral-link&amp;utm_campaign=sg_resources&amp;utm_content=freepik" TargetMode="External"/><Relationship Id="rId9" Type="http://schemas.openxmlformats.org/officeDocument/2006/relationships/hyperlink" Target="https://www.freepik.com/free-vector/flat-nurse-team_4427970.htm" TargetMode="External"/><Relationship Id="rId26" Type="http://schemas.openxmlformats.org/officeDocument/2006/relationships/hyperlink" Target="https://www.freepik.com/free-photo/portrait-young-woman-touching-her-chest-pain_3492523.htm" TargetMode="External"/><Relationship Id="rId25" Type="http://schemas.openxmlformats.org/officeDocument/2006/relationships/hyperlink" Target="https://www.freepik.com/free-vector/world-cancer-day_3647024.htm/?utm_source=slidesgo_template&amp;utm_medium=referral-link&amp;utm_campaign=sg_resources&amp;utm_content=freepik" TargetMode="External"/><Relationship Id="rId28" Type="http://schemas.openxmlformats.org/officeDocument/2006/relationships/hyperlink" Target="https://www.flaticon.com/packs/world-cancer-awareness-day-9/?utm_source=slidesgo_template&amp;utm_medium=referral-link&amp;utm_campaign=sg_resources&amp;utm_content=flaticon" TargetMode="External"/><Relationship Id="rId27" Type="http://schemas.openxmlformats.org/officeDocument/2006/relationships/hyperlink" Target="https://www.freepik.com/free-photo/portrait-young-woman-touching-her-chest-pain_3492523.htm/?utm_source=slidesgo_template&amp;utm_medium=referral-link&amp;utm_campaign=sg_resources&amp;utm_content=freepik" TargetMode="External"/><Relationship Id="rId5" Type="http://schemas.openxmlformats.org/officeDocument/2006/relationships/hyperlink" Target="https://www.freepik.com/free-vector/online-pharmacy-landing-page-template_4697701.htm" TargetMode="External"/><Relationship Id="rId6" Type="http://schemas.openxmlformats.org/officeDocument/2006/relationships/hyperlink" Target="https://www.freepik.com/free-vector/online-pharmacy-landing-page-template_4697701.htm/?utm_source=slidesgo_template&amp;utm_medium=referral-link&amp;utm_campaign=sg_resources&amp;utm_content=freepik" TargetMode="External"/><Relationship Id="rId29" Type="http://schemas.openxmlformats.org/officeDocument/2006/relationships/hyperlink" Target="https://www.flaticon.com/packs/medical-147/?utm_source=slidesgo_template&amp;utm_medium=referral-link&amp;utm_campaign=sg_resources&amp;utm_content=flaticon" TargetMode="External"/><Relationship Id="rId7" Type="http://schemas.openxmlformats.org/officeDocument/2006/relationships/hyperlink" Target="https://www.freepik.com/free-vector/pharmacy-landing-page_4500688.htm" TargetMode="External"/><Relationship Id="rId8" Type="http://schemas.openxmlformats.org/officeDocument/2006/relationships/hyperlink" Target="https://www.freepik.com/free-vector/pharmacy-landing-page_4500688.htm/?utm_source=slidesgo_template&amp;utm_medium=referral-link&amp;utm_campaign=sg_resources&amp;utm_content=freepik" TargetMode="External"/><Relationship Id="rId11" Type="http://schemas.openxmlformats.org/officeDocument/2006/relationships/hyperlink" Target="https://www.freepik.com/free-vector/isometric-university-landing-page_4635576.htm/?utm_source=slidesgo_template&amp;utm_medium=referral-link&amp;utm_campaign=sg_resources&amp;utm_content=freepik" TargetMode="External"/><Relationship Id="rId10" Type="http://schemas.openxmlformats.org/officeDocument/2006/relationships/hyperlink" Target="https://www.freepik.com/free-vector/flat-nurse-team_4427970.htm/?utm_source=slidesgo_template&amp;utm_medium=referral-link&amp;utm_campaign=sg_resources&amp;utm_content=freepik" TargetMode="External"/><Relationship Id="rId13" Type="http://schemas.openxmlformats.org/officeDocument/2006/relationships/hyperlink" Target="https://www.freepik.com/free-vector/woman-breast-cancer-logo-pink_5481199.htm/?utm_source=slidesgo_template&amp;utm_medium=referral-link&amp;utm_campaign=sg_resources&amp;utm_content=freepik" TargetMode="External"/><Relationship Id="rId12" Type="http://schemas.openxmlformats.org/officeDocument/2006/relationships/hyperlink" Target="https://www.freepik.com/free-vector/pharmacy-landing-page_4494337.htm/?utm_source=slidesgo_template&amp;utm_medium=referral-link&amp;utm_campaign=sg_resources&amp;utm_content=freepik" TargetMode="External"/><Relationship Id="rId15" Type="http://schemas.openxmlformats.org/officeDocument/2006/relationships/hyperlink" Target="https://www.freepik.com/free-vector/pharmacy-landing-page_4590260.htm/?utm_source=slidesgo_template&amp;utm_medium=referral-link&amp;utm_campaign=sg_resources&amp;utm_content=freepik" TargetMode="External"/><Relationship Id="rId14" Type="http://schemas.openxmlformats.org/officeDocument/2006/relationships/hyperlink" Target="https://www.freepik.com/free-vector/pharmacy-landing-page_4590260.htm" TargetMode="External"/><Relationship Id="rId17" Type="http://schemas.openxmlformats.org/officeDocument/2006/relationships/hyperlink" Target="https://www.freepik.com/free-vector/pharmacy-landing-page_4637612.htm/?utm_source=slidesgo_template&amp;utm_medium=referral-link&amp;utm_campaign=sg_resources&amp;utm_content=freepik" TargetMode="External"/><Relationship Id="rId16" Type="http://schemas.openxmlformats.org/officeDocument/2006/relationships/hyperlink" Target="https://www.freepik.com/free-vector/pharmacy-landing-page_4637612.htm" TargetMode="External"/><Relationship Id="rId19" Type="http://schemas.openxmlformats.org/officeDocument/2006/relationships/hyperlink" Target="https://www.freepik.com/free-vector/pharmacy-landing-page_4577577.htm/?utm_source=slidesgo_template&amp;utm_medium=referral-link&amp;utm_campaign=sg_resources&amp;utm_content=freepik" TargetMode="External"/><Relationship Id="rId18" Type="http://schemas.openxmlformats.org/officeDocument/2006/relationships/hyperlink" Target="https://www.freepik.com/free-vector/pharmacy-landing-page_4577577.htm"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s://fonts.google.com/specimen/Merriweather" TargetMode="External"/><Relationship Id="rId4" Type="http://schemas.openxmlformats.org/officeDocument/2006/relationships/hyperlink" Target="https://fonts.google.com/specimen/Lato"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 name="Shape 159"/>
        <p:cNvGrpSpPr/>
        <p:nvPr/>
      </p:nvGrpSpPr>
      <p:grpSpPr>
        <a:xfrm>
          <a:off x="0" y="0"/>
          <a:ext cx="0" cy="0"/>
          <a:chOff x="0" y="0"/>
          <a:chExt cx="0" cy="0"/>
        </a:xfrm>
      </p:grpSpPr>
      <p:sp>
        <p:nvSpPr>
          <p:cNvPr id="160" name="Google Shape;160;p29"/>
          <p:cNvSpPr txBox="1"/>
          <p:nvPr>
            <p:ph type="ctrTitle"/>
          </p:nvPr>
        </p:nvSpPr>
        <p:spPr>
          <a:xfrm>
            <a:off x="5197000" y="2205475"/>
            <a:ext cx="3112800" cy="127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Breast Cancer Case </a:t>
            </a:r>
            <a:endParaRPr/>
          </a:p>
        </p:txBody>
      </p:sp>
      <p:sp>
        <p:nvSpPr>
          <p:cNvPr id="161" name="Google Shape;161;p29"/>
          <p:cNvSpPr txBox="1"/>
          <p:nvPr>
            <p:ph idx="1" type="subTitle"/>
          </p:nvPr>
        </p:nvSpPr>
        <p:spPr>
          <a:xfrm>
            <a:off x="5197000" y="3574442"/>
            <a:ext cx="22338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study begins</a:t>
            </a:r>
            <a:endParaRPr/>
          </a:p>
        </p:txBody>
      </p:sp>
      <p:grpSp>
        <p:nvGrpSpPr>
          <p:cNvPr id="162" name="Google Shape;162;p29"/>
          <p:cNvGrpSpPr/>
          <p:nvPr/>
        </p:nvGrpSpPr>
        <p:grpSpPr>
          <a:xfrm>
            <a:off x="1392875" y="-202129"/>
            <a:ext cx="3179118" cy="5547757"/>
            <a:chOff x="1392875" y="-202129"/>
            <a:chExt cx="3179118" cy="5547757"/>
          </a:xfrm>
        </p:grpSpPr>
        <p:sp>
          <p:nvSpPr>
            <p:cNvPr id="163" name="Google Shape;163;p29"/>
            <p:cNvSpPr/>
            <p:nvPr/>
          </p:nvSpPr>
          <p:spPr>
            <a:xfrm>
              <a:off x="3715175" y="2835550"/>
              <a:ext cx="95700" cy="118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1392875" y="-85877"/>
              <a:ext cx="2843362" cy="4071061"/>
            </a:xfrm>
            <a:custGeom>
              <a:rect b="b" l="l" r="r" t="t"/>
              <a:pathLst>
                <a:path extrusionOk="0" h="153770" w="107398">
                  <a:moveTo>
                    <a:pt x="54846" y="1"/>
                  </a:moveTo>
                  <a:cubicBezTo>
                    <a:pt x="45770" y="1"/>
                    <a:pt x="37616" y="2951"/>
                    <a:pt x="34593" y="7177"/>
                  </a:cubicBezTo>
                  <a:cubicBezTo>
                    <a:pt x="34240" y="7671"/>
                    <a:pt x="33960" y="8178"/>
                    <a:pt x="33754" y="8702"/>
                  </a:cubicBezTo>
                  <a:cubicBezTo>
                    <a:pt x="33591" y="8751"/>
                    <a:pt x="33431" y="8802"/>
                    <a:pt x="33268" y="8852"/>
                  </a:cubicBezTo>
                  <a:cubicBezTo>
                    <a:pt x="11119" y="15885"/>
                    <a:pt x="14434" y="36743"/>
                    <a:pt x="11291" y="54877"/>
                  </a:cubicBezTo>
                  <a:cubicBezTo>
                    <a:pt x="8864" y="68867"/>
                    <a:pt x="12108" y="83204"/>
                    <a:pt x="11522" y="91255"/>
                  </a:cubicBezTo>
                  <a:cubicBezTo>
                    <a:pt x="11345" y="93719"/>
                    <a:pt x="10804" y="95596"/>
                    <a:pt x="9639" y="96695"/>
                  </a:cubicBezTo>
                  <a:cubicBezTo>
                    <a:pt x="9564" y="96766"/>
                    <a:pt x="9493" y="96837"/>
                    <a:pt x="9417" y="96913"/>
                  </a:cubicBezTo>
                  <a:cubicBezTo>
                    <a:pt x="7954" y="98362"/>
                    <a:pt x="6383" y="100646"/>
                    <a:pt x="4954" y="103400"/>
                  </a:cubicBezTo>
                  <a:cubicBezTo>
                    <a:pt x="3265" y="106673"/>
                    <a:pt x="1781" y="110608"/>
                    <a:pt x="951" y="114607"/>
                  </a:cubicBezTo>
                  <a:lnTo>
                    <a:pt x="951" y="114615"/>
                  </a:lnTo>
                  <a:cubicBezTo>
                    <a:pt x="893" y="114884"/>
                    <a:pt x="838" y="115156"/>
                    <a:pt x="792" y="115423"/>
                  </a:cubicBezTo>
                  <a:cubicBezTo>
                    <a:pt x="93" y="119200"/>
                    <a:pt x="1" y="122988"/>
                    <a:pt x="884" y="126283"/>
                  </a:cubicBezTo>
                  <a:cubicBezTo>
                    <a:pt x="1455" y="128399"/>
                    <a:pt x="2368" y="130071"/>
                    <a:pt x="3483" y="131442"/>
                  </a:cubicBezTo>
                  <a:lnTo>
                    <a:pt x="3705" y="131714"/>
                  </a:lnTo>
                  <a:cubicBezTo>
                    <a:pt x="7908" y="136664"/>
                    <a:pt x="14615" y="137666"/>
                    <a:pt x="15830" y="142434"/>
                  </a:cubicBezTo>
                  <a:cubicBezTo>
                    <a:pt x="16416" y="144736"/>
                    <a:pt x="17972" y="146617"/>
                    <a:pt x="20138" y="148130"/>
                  </a:cubicBezTo>
                  <a:lnTo>
                    <a:pt x="20398" y="148311"/>
                  </a:lnTo>
                  <a:cubicBezTo>
                    <a:pt x="22623" y="149806"/>
                    <a:pt x="25461" y="150942"/>
                    <a:pt x="28550" y="151776"/>
                  </a:cubicBezTo>
                  <a:lnTo>
                    <a:pt x="28768" y="151839"/>
                  </a:lnTo>
                  <a:cubicBezTo>
                    <a:pt x="32715" y="152882"/>
                    <a:pt x="37057" y="153448"/>
                    <a:pt x="41059" y="153663"/>
                  </a:cubicBezTo>
                  <a:lnTo>
                    <a:pt x="41264" y="153675"/>
                  </a:lnTo>
                  <a:cubicBezTo>
                    <a:pt x="42530" y="153739"/>
                    <a:pt x="43761" y="153769"/>
                    <a:pt x="44933" y="153769"/>
                  </a:cubicBezTo>
                  <a:cubicBezTo>
                    <a:pt x="46428" y="153769"/>
                    <a:pt x="47828" y="153720"/>
                    <a:pt x="49085" y="153629"/>
                  </a:cubicBezTo>
                  <a:cubicBezTo>
                    <a:pt x="59496" y="152874"/>
                    <a:pt x="82402" y="153154"/>
                    <a:pt x="90856" y="151496"/>
                  </a:cubicBezTo>
                  <a:cubicBezTo>
                    <a:pt x="99309" y="149831"/>
                    <a:pt x="99992" y="143642"/>
                    <a:pt x="104632" y="141076"/>
                  </a:cubicBezTo>
                  <a:cubicBezTo>
                    <a:pt x="105570" y="140556"/>
                    <a:pt x="106245" y="139484"/>
                    <a:pt x="106664" y="138029"/>
                  </a:cubicBezTo>
                  <a:cubicBezTo>
                    <a:pt x="106836" y="137448"/>
                    <a:pt x="106962" y="136802"/>
                    <a:pt x="107050" y="136106"/>
                  </a:cubicBezTo>
                  <a:cubicBezTo>
                    <a:pt x="107397" y="133399"/>
                    <a:pt x="107138" y="129929"/>
                    <a:pt x="106312" y="126346"/>
                  </a:cubicBezTo>
                  <a:cubicBezTo>
                    <a:pt x="105266" y="121777"/>
                    <a:pt x="103303" y="117030"/>
                    <a:pt x="100512" y="113450"/>
                  </a:cubicBezTo>
                  <a:cubicBezTo>
                    <a:pt x="93572" y="104544"/>
                    <a:pt x="92817" y="70879"/>
                    <a:pt x="90701" y="60312"/>
                  </a:cubicBezTo>
                  <a:cubicBezTo>
                    <a:pt x="88593" y="49748"/>
                    <a:pt x="89075" y="31056"/>
                    <a:pt x="85885" y="22712"/>
                  </a:cubicBezTo>
                  <a:cubicBezTo>
                    <a:pt x="82567" y="14020"/>
                    <a:pt x="79528" y="5135"/>
                    <a:pt x="65191" y="1326"/>
                  </a:cubicBezTo>
                  <a:cubicBezTo>
                    <a:pt x="61761" y="413"/>
                    <a:pt x="58239" y="1"/>
                    <a:pt x="54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3102446" y="2036544"/>
              <a:ext cx="1458190" cy="1790134"/>
            </a:xfrm>
            <a:custGeom>
              <a:rect b="b" l="l" r="r" t="t"/>
              <a:pathLst>
                <a:path extrusionOk="0" h="67616" w="55078">
                  <a:moveTo>
                    <a:pt x="7459" y="0"/>
                  </a:moveTo>
                  <a:cubicBezTo>
                    <a:pt x="4544" y="0"/>
                    <a:pt x="1" y="4230"/>
                    <a:pt x="5352" y="13895"/>
                  </a:cubicBezTo>
                  <a:cubicBezTo>
                    <a:pt x="10875" y="23883"/>
                    <a:pt x="29077" y="59591"/>
                    <a:pt x="40396" y="66147"/>
                  </a:cubicBezTo>
                  <a:cubicBezTo>
                    <a:pt x="42095" y="67132"/>
                    <a:pt x="44299" y="67616"/>
                    <a:pt x="46473" y="67616"/>
                  </a:cubicBezTo>
                  <a:cubicBezTo>
                    <a:pt x="49811" y="67616"/>
                    <a:pt x="53078" y="66476"/>
                    <a:pt x="54340" y="64260"/>
                  </a:cubicBezTo>
                  <a:cubicBezTo>
                    <a:pt x="54918" y="63243"/>
                    <a:pt x="55078" y="62003"/>
                    <a:pt x="54628" y="60539"/>
                  </a:cubicBezTo>
                  <a:cubicBezTo>
                    <a:pt x="50777" y="48003"/>
                    <a:pt x="38429" y="29538"/>
                    <a:pt x="30294" y="17592"/>
                  </a:cubicBezTo>
                  <a:cubicBezTo>
                    <a:pt x="26440" y="11930"/>
                    <a:pt x="22858" y="8500"/>
                    <a:pt x="21587" y="7064"/>
                  </a:cubicBezTo>
                  <a:cubicBezTo>
                    <a:pt x="17329" y="2249"/>
                    <a:pt x="12615" y="767"/>
                    <a:pt x="9456" y="238"/>
                  </a:cubicBezTo>
                  <a:cubicBezTo>
                    <a:pt x="8816" y="131"/>
                    <a:pt x="8238" y="63"/>
                    <a:pt x="7740" y="14"/>
                  </a:cubicBezTo>
                  <a:cubicBezTo>
                    <a:pt x="7648" y="5"/>
                    <a:pt x="7555" y="0"/>
                    <a:pt x="7459"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3102446" y="2036544"/>
              <a:ext cx="1438652" cy="1790134"/>
            </a:xfrm>
            <a:custGeom>
              <a:rect b="b" l="l" r="r" t="t"/>
              <a:pathLst>
                <a:path extrusionOk="0" h="67616" w="54340">
                  <a:moveTo>
                    <a:pt x="7459" y="0"/>
                  </a:moveTo>
                  <a:cubicBezTo>
                    <a:pt x="4544" y="0"/>
                    <a:pt x="1" y="4230"/>
                    <a:pt x="5352" y="13895"/>
                  </a:cubicBezTo>
                  <a:cubicBezTo>
                    <a:pt x="10875" y="23883"/>
                    <a:pt x="29077" y="59591"/>
                    <a:pt x="40396" y="66147"/>
                  </a:cubicBezTo>
                  <a:cubicBezTo>
                    <a:pt x="42095" y="67132"/>
                    <a:pt x="44299" y="67616"/>
                    <a:pt x="46473" y="67616"/>
                  </a:cubicBezTo>
                  <a:cubicBezTo>
                    <a:pt x="49811" y="67616"/>
                    <a:pt x="53078" y="66476"/>
                    <a:pt x="54340" y="64260"/>
                  </a:cubicBezTo>
                  <a:cubicBezTo>
                    <a:pt x="53093" y="64206"/>
                    <a:pt x="51908" y="63988"/>
                    <a:pt x="50834" y="63554"/>
                  </a:cubicBezTo>
                  <a:cubicBezTo>
                    <a:pt x="43123" y="60447"/>
                    <a:pt x="16779" y="18780"/>
                    <a:pt x="9456" y="238"/>
                  </a:cubicBezTo>
                  <a:cubicBezTo>
                    <a:pt x="8816" y="131"/>
                    <a:pt x="8238" y="63"/>
                    <a:pt x="7740" y="14"/>
                  </a:cubicBezTo>
                  <a:cubicBezTo>
                    <a:pt x="7648" y="5"/>
                    <a:pt x="7555" y="0"/>
                    <a:pt x="7459"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1946547" y="1965353"/>
              <a:ext cx="1970852" cy="2737674"/>
            </a:xfrm>
            <a:custGeom>
              <a:rect b="b" l="l" r="r" t="t"/>
              <a:pathLst>
                <a:path extrusionOk="0" h="103406" w="74442">
                  <a:moveTo>
                    <a:pt x="30282" y="1"/>
                  </a:moveTo>
                  <a:cubicBezTo>
                    <a:pt x="14926" y="1"/>
                    <a:pt x="0" y="4329"/>
                    <a:pt x="399" y="18106"/>
                  </a:cubicBezTo>
                  <a:cubicBezTo>
                    <a:pt x="1091" y="41979"/>
                    <a:pt x="27386" y="62740"/>
                    <a:pt x="20467" y="101144"/>
                  </a:cubicBezTo>
                  <a:cubicBezTo>
                    <a:pt x="27211" y="102700"/>
                    <a:pt x="33589" y="103405"/>
                    <a:pt x="39665" y="103405"/>
                  </a:cubicBezTo>
                  <a:cubicBezTo>
                    <a:pt x="51302" y="103405"/>
                    <a:pt x="61827" y="100816"/>
                    <a:pt x="71673" y="96646"/>
                  </a:cubicBezTo>
                  <a:cubicBezTo>
                    <a:pt x="72365" y="89727"/>
                    <a:pt x="61293" y="64123"/>
                    <a:pt x="67867" y="53051"/>
                  </a:cubicBezTo>
                  <a:cubicBezTo>
                    <a:pt x="74441" y="41979"/>
                    <a:pt x="72711" y="11186"/>
                    <a:pt x="58872" y="4959"/>
                  </a:cubicBezTo>
                  <a:cubicBezTo>
                    <a:pt x="53019" y="2325"/>
                    <a:pt x="41535" y="1"/>
                    <a:pt x="302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2451849" y="2545447"/>
              <a:ext cx="1658553" cy="862688"/>
            </a:xfrm>
            <a:custGeom>
              <a:rect b="b" l="l" r="r" t="t"/>
              <a:pathLst>
                <a:path extrusionOk="0" h="32585" w="62646">
                  <a:moveTo>
                    <a:pt x="49689" y="0"/>
                  </a:moveTo>
                  <a:lnTo>
                    <a:pt x="5878" y="952"/>
                  </a:lnTo>
                  <a:cubicBezTo>
                    <a:pt x="3529" y="5222"/>
                    <a:pt x="2121" y="9034"/>
                    <a:pt x="1467" y="12411"/>
                  </a:cubicBezTo>
                  <a:cubicBezTo>
                    <a:pt x="0" y="19988"/>
                    <a:pt x="2328" y="25369"/>
                    <a:pt x="6397" y="28718"/>
                  </a:cubicBezTo>
                  <a:cubicBezTo>
                    <a:pt x="9797" y="31518"/>
                    <a:pt x="19265" y="32584"/>
                    <a:pt x="28922" y="32584"/>
                  </a:cubicBezTo>
                  <a:cubicBezTo>
                    <a:pt x="35973" y="32584"/>
                    <a:pt x="43125" y="32016"/>
                    <a:pt x="48089" y="31140"/>
                  </a:cubicBezTo>
                  <a:cubicBezTo>
                    <a:pt x="55240" y="29877"/>
                    <a:pt x="62645" y="25293"/>
                    <a:pt x="62535" y="17926"/>
                  </a:cubicBezTo>
                  <a:cubicBezTo>
                    <a:pt x="62469" y="13177"/>
                    <a:pt x="58104" y="6921"/>
                    <a:pt x="496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2451849" y="2874028"/>
              <a:ext cx="1658553" cy="534107"/>
            </a:xfrm>
            <a:custGeom>
              <a:rect b="b" l="l" r="r" t="t"/>
              <a:pathLst>
                <a:path extrusionOk="0" h="20174" w="62646">
                  <a:moveTo>
                    <a:pt x="1467" y="0"/>
                  </a:moveTo>
                  <a:lnTo>
                    <a:pt x="1467" y="0"/>
                  </a:lnTo>
                  <a:cubicBezTo>
                    <a:pt x="0" y="7577"/>
                    <a:pt x="2328" y="12958"/>
                    <a:pt x="6397" y="16307"/>
                  </a:cubicBezTo>
                  <a:cubicBezTo>
                    <a:pt x="9797" y="19107"/>
                    <a:pt x="19265" y="20173"/>
                    <a:pt x="28922" y="20173"/>
                  </a:cubicBezTo>
                  <a:cubicBezTo>
                    <a:pt x="35973" y="20173"/>
                    <a:pt x="43125" y="19605"/>
                    <a:pt x="48089" y="18729"/>
                  </a:cubicBezTo>
                  <a:cubicBezTo>
                    <a:pt x="55240" y="17466"/>
                    <a:pt x="62645" y="12882"/>
                    <a:pt x="62535" y="5515"/>
                  </a:cubicBezTo>
                  <a:lnTo>
                    <a:pt x="62535" y="5515"/>
                  </a:lnTo>
                  <a:cubicBezTo>
                    <a:pt x="59434" y="10003"/>
                    <a:pt x="52663" y="14144"/>
                    <a:pt x="35098" y="14421"/>
                  </a:cubicBezTo>
                  <a:cubicBezTo>
                    <a:pt x="34216" y="14435"/>
                    <a:pt x="33358" y="14443"/>
                    <a:pt x="32523" y="14443"/>
                  </a:cubicBezTo>
                  <a:cubicBezTo>
                    <a:pt x="14291" y="14443"/>
                    <a:pt x="7028" y="11021"/>
                    <a:pt x="1467"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3052011" y="2630299"/>
              <a:ext cx="291199" cy="206214"/>
            </a:xfrm>
            <a:custGeom>
              <a:rect b="b" l="l" r="r" t="t"/>
              <a:pathLst>
                <a:path extrusionOk="0" h="7789" w="10999">
                  <a:moveTo>
                    <a:pt x="2336" y="0"/>
                  </a:moveTo>
                  <a:cubicBezTo>
                    <a:pt x="1615" y="0"/>
                    <a:pt x="837" y="64"/>
                    <a:pt x="1" y="206"/>
                  </a:cubicBezTo>
                  <a:cubicBezTo>
                    <a:pt x="1" y="206"/>
                    <a:pt x="6806" y="303"/>
                    <a:pt x="10911" y="7788"/>
                  </a:cubicBezTo>
                  <a:cubicBezTo>
                    <a:pt x="10998" y="5763"/>
                    <a:pt x="9697" y="3042"/>
                    <a:pt x="7875" y="1757"/>
                  </a:cubicBezTo>
                  <a:cubicBezTo>
                    <a:pt x="6695" y="786"/>
                    <a:pt x="4865" y="0"/>
                    <a:pt x="2336"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2465510" y="1684692"/>
              <a:ext cx="720173" cy="454893"/>
            </a:xfrm>
            <a:custGeom>
              <a:rect b="b" l="l" r="r" t="t"/>
              <a:pathLst>
                <a:path extrusionOk="0" h="17182" w="27202">
                  <a:moveTo>
                    <a:pt x="13449" y="0"/>
                  </a:moveTo>
                  <a:cubicBezTo>
                    <a:pt x="10591" y="0"/>
                    <a:pt x="7744" y="372"/>
                    <a:pt x="5535" y="1201"/>
                  </a:cubicBezTo>
                  <a:cubicBezTo>
                    <a:pt x="0" y="3277"/>
                    <a:pt x="2075" y="5135"/>
                    <a:pt x="1729" y="8249"/>
                  </a:cubicBezTo>
                  <a:cubicBezTo>
                    <a:pt x="1671" y="8774"/>
                    <a:pt x="1594" y="9245"/>
                    <a:pt x="1519" y="9678"/>
                  </a:cubicBezTo>
                  <a:cubicBezTo>
                    <a:pt x="1144" y="11809"/>
                    <a:pt x="803" y="12954"/>
                    <a:pt x="2940" y="14522"/>
                  </a:cubicBezTo>
                  <a:cubicBezTo>
                    <a:pt x="5327" y="16273"/>
                    <a:pt x="9994" y="17182"/>
                    <a:pt x="14516" y="17182"/>
                  </a:cubicBezTo>
                  <a:cubicBezTo>
                    <a:pt x="18930" y="17182"/>
                    <a:pt x="23204" y="16316"/>
                    <a:pt x="25084" y="14522"/>
                  </a:cubicBezTo>
                  <a:cubicBezTo>
                    <a:pt x="27201" y="12501"/>
                    <a:pt x="27043" y="10615"/>
                    <a:pt x="26565" y="8619"/>
                  </a:cubicBezTo>
                  <a:cubicBezTo>
                    <a:pt x="26243" y="7262"/>
                    <a:pt x="25776" y="5854"/>
                    <a:pt x="25776" y="4315"/>
                  </a:cubicBezTo>
                  <a:cubicBezTo>
                    <a:pt x="25776" y="1718"/>
                    <a:pt x="19589" y="0"/>
                    <a:pt x="134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2486743" y="1912853"/>
              <a:ext cx="698940" cy="226732"/>
            </a:xfrm>
            <a:custGeom>
              <a:rect b="b" l="l" r="r" t="t"/>
              <a:pathLst>
                <a:path extrusionOk="0" h="8564" w="26400">
                  <a:moveTo>
                    <a:pt x="25763" y="1"/>
                  </a:moveTo>
                  <a:lnTo>
                    <a:pt x="25763" y="1"/>
                  </a:lnTo>
                  <a:cubicBezTo>
                    <a:pt x="25679" y="175"/>
                    <a:pt x="25609" y="356"/>
                    <a:pt x="25552" y="541"/>
                  </a:cubicBezTo>
                  <a:cubicBezTo>
                    <a:pt x="24371" y="4222"/>
                    <a:pt x="20573" y="5883"/>
                    <a:pt x="14826" y="6052"/>
                  </a:cubicBezTo>
                  <a:cubicBezTo>
                    <a:pt x="14506" y="6062"/>
                    <a:pt x="14184" y="6067"/>
                    <a:pt x="13863" y="6067"/>
                  </a:cubicBezTo>
                  <a:cubicBezTo>
                    <a:pt x="8546" y="6067"/>
                    <a:pt x="3114" y="4739"/>
                    <a:pt x="717" y="1060"/>
                  </a:cubicBezTo>
                  <a:lnTo>
                    <a:pt x="717" y="1060"/>
                  </a:lnTo>
                  <a:cubicBezTo>
                    <a:pt x="342" y="3191"/>
                    <a:pt x="1" y="4336"/>
                    <a:pt x="2138" y="5904"/>
                  </a:cubicBezTo>
                  <a:cubicBezTo>
                    <a:pt x="4525" y="7655"/>
                    <a:pt x="9192" y="8564"/>
                    <a:pt x="13714" y="8564"/>
                  </a:cubicBezTo>
                  <a:cubicBezTo>
                    <a:pt x="18128" y="8564"/>
                    <a:pt x="22402" y="7698"/>
                    <a:pt x="24282" y="5904"/>
                  </a:cubicBezTo>
                  <a:cubicBezTo>
                    <a:pt x="26399" y="3883"/>
                    <a:pt x="26241" y="1997"/>
                    <a:pt x="2576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2559364" y="1706613"/>
              <a:ext cx="532598" cy="116331"/>
            </a:xfrm>
            <a:custGeom>
              <a:rect b="b" l="l" r="r" t="t"/>
              <a:pathLst>
                <a:path extrusionOk="0" h="4394" w="20117">
                  <a:moveTo>
                    <a:pt x="10058" y="0"/>
                  </a:moveTo>
                  <a:cubicBezTo>
                    <a:pt x="6651" y="0"/>
                    <a:pt x="3638" y="374"/>
                    <a:pt x="1819" y="940"/>
                  </a:cubicBezTo>
                  <a:cubicBezTo>
                    <a:pt x="671" y="1296"/>
                    <a:pt x="0" y="1727"/>
                    <a:pt x="0" y="2197"/>
                  </a:cubicBezTo>
                  <a:cubicBezTo>
                    <a:pt x="0" y="2646"/>
                    <a:pt x="613" y="3061"/>
                    <a:pt x="1660" y="3403"/>
                  </a:cubicBezTo>
                  <a:cubicBezTo>
                    <a:pt x="3458" y="4003"/>
                    <a:pt x="6550" y="4393"/>
                    <a:pt x="10058" y="4393"/>
                  </a:cubicBezTo>
                  <a:cubicBezTo>
                    <a:pt x="13599" y="4393"/>
                    <a:pt x="16709" y="3995"/>
                    <a:pt x="18504" y="3391"/>
                  </a:cubicBezTo>
                  <a:cubicBezTo>
                    <a:pt x="19526" y="3048"/>
                    <a:pt x="20116" y="2637"/>
                    <a:pt x="20116" y="2197"/>
                  </a:cubicBezTo>
                  <a:cubicBezTo>
                    <a:pt x="20116" y="1702"/>
                    <a:pt x="19366" y="1245"/>
                    <a:pt x="18101" y="881"/>
                  </a:cubicBezTo>
                  <a:cubicBezTo>
                    <a:pt x="16266" y="344"/>
                    <a:pt x="13349" y="0"/>
                    <a:pt x="100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2602650" y="1513425"/>
              <a:ext cx="446607" cy="309519"/>
            </a:xfrm>
            <a:custGeom>
              <a:rect b="b" l="l" r="r" t="t"/>
              <a:pathLst>
                <a:path extrusionOk="0" h="11691" w="16869">
                  <a:moveTo>
                    <a:pt x="0" y="1"/>
                  </a:moveTo>
                  <a:cubicBezTo>
                    <a:pt x="159" y="1053"/>
                    <a:pt x="264" y="2516"/>
                    <a:pt x="294" y="4163"/>
                  </a:cubicBezTo>
                  <a:cubicBezTo>
                    <a:pt x="314" y="5178"/>
                    <a:pt x="260" y="6740"/>
                    <a:pt x="184" y="8237"/>
                  </a:cubicBezTo>
                  <a:cubicBezTo>
                    <a:pt x="138" y="9125"/>
                    <a:pt x="80" y="9993"/>
                    <a:pt x="25" y="10700"/>
                  </a:cubicBezTo>
                  <a:cubicBezTo>
                    <a:pt x="1823" y="11300"/>
                    <a:pt x="4915" y="11690"/>
                    <a:pt x="8423" y="11690"/>
                  </a:cubicBezTo>
                  <a:cubicBezTo>
                    <a:pt x="11964" y="11690"/>
                    <a:pt x="15074" y="11292"/>
                    <a:pt x="16869" y="10688"/>
                  </a:cubicBezTo>
                  <a:cubicBezTo>
                    <a:pt x="16738" y="10076"/>
                    <a:pt x="16571" y="8983"/>
                    <a:pt x="16467" y="8178"/>
                  </a:cubicBezTo>
                  <a:cubicBezTo>
                    <a:pt x="16437" y="7909"/>
                    <a:pt x="16408" y="7675"/>
                    <a:pt x="16396" y="7499"/>
                  </a:cubicBezTo>
                  <a:cubicBezTo>
                    <a:pt x="16215" y="5362"/>
                    <a:pt x="16353" y="2775"/>
                    <a:pt x="16743" y="1287"/>
                  </a:cubicBezTo>
                  <a:lnTo>
                    <a:pt x="0" y="1"/>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2602598" y="1513504"/>
              <a:ext cx="443297" cy="199304"/>
            </a:xfrm>
            <a:custGeom>
              <a:rect b="b" l="l" r="r" t="t"/>
              <a:pathLst>
                <a:path extrusionOk="0" h="7528" w="16744">
                  <a:moveTo>
                    <a:pt x="0" y="0"/>
                  </a:moveTo>
                  <a:cubicBezTo>
                    <a:pt x="160" y="1050"/>
                    <a:pt x="264" y="2512"/>
                    <a:pt x="296" y="4161"/>
                  </a:cubicBezTo>
                  <a:cubicBezTo>
                    <a:pt x="4458" y="6962"/>
                    <a:pt x="10509" y="7528"/>
                    <a:pt x="14701" y="7528"/>
                  </a:cubicBezTo>
                  <a:cubicBezTo>
                    <a:pt x="15309" y="7528"/>
                    <a:pt x="15879" y="7516"/>
                    <a:pt x="16398" y="7497"/>
                  </a:cubicBezTo>
                  <a:cubicBezTo>
                    <a:pt x="16215" y="5359"/>
                    <a:pt x="16355" y="2772"/>
                    <a:pt x="16744" y="1283"/>
                  </a:cubicBezTo>
                  <a:lnTo>
                    <a:pt x="0"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2596349" y="590533"/>
              <a:ext cx="240102" cy="510464"/>
            </a:xfrm>
            <a:custGeom>
              <a:rect b="b" l="l" r="r" t="t"/>
              <a:pathLst>
                <a:path extrusionOk="0" h="19281" w="9069">
                  <a:moveTo>
                    <a:pt x="3505" y="1"/>
                  </a:moveTo>
                  <a:lnTo>
                    <a:pt x="1" y="11837"/>
                  </a:lnTo>
                  <a:cubicBezTo>
                    <a:pt x="878" y="16090"/>
                    <a:pt x="74" y="19001"/>
                    <a:pt x="1717" y="19260"/>
                  </a:cubicBezTo>
                  <a:cubicBezTo>
                    <a:pt x="1801" y="19274"/>
                    <a:pt x="1896" y="19281"/>
                    <a:pt x="2000" y="19281"/>
                  </a:cubicBezTo>
                  <a:cubicBezTo>
                    <a:pt x="3932" y="19281"/>
                    <a:pt x="9068" y="16744"/>
                    <a:pt x="8036" y="2551"/>
                  </a:cubicBezTo>
                  <a:lnTo>
                    <a:pt x="35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2905339" y="2966187"/>
              <a:ext cx="555048" cy="306369"/>
            </a:xfrm>
            <a:custGeom>
              <a:rect b="b" l="l" r="r" t="t"/>
              <a:pathLst>
                <a:path extrusionOk="0" h="11572" w="20965">
                  <a:moveTo>
                    <a:pt x="1129" y="1"/>
                  </a:moveTo>
                  <a:cubicBezTo>
                    <a:pt x="64" y="1"/>
                    <a:pt x="0" y="949"/>
                    <a:pt x="431" y="2054"/>
                  </a:cubicBezTo>
                  <a:cubicBezTo>
                    <a:pt x="854" y="3142"/>
                    <a:pt x="1761" y="4381"/>
                    <a:pt x="2660" y="4984"/>
                  </a:cubicBezTo>
                  <a:cubicBezTo>
                    <a:pt x="4533" y="6244"/>
                    <a:pt x="8345" y="7449"/>
                    <a:pt x="9025" y="9427"/>
                  </a:cubicBezTo>
                  <a:cubicBezTo>
                    <a:pt x="9152" y="9795"/>
                    <a:pt x="9680" y="10136"/>
                    <a:pt x="10445" y="10436"/>
                  </a:cubicBezTo>
                  <a:cubicBezTo>
                    <a:pt x="12207" y="11121"/>
                    <a:pt x="15226" y="11571"/>
                    <a:pt x="17500" y="11571"/>
                  </a:cubicBezTo>
                  <a:cubicBezTo>
                    <a:pt x="19528" y="11571"/>
                    <a:pt x="20964" y="11213"/>
                    <a:pt x="20390" y="10345"/>
                  </a:cubicBezTo>
                  <a:cubicBezTo>
                    <a:pt x="16240" y="4079"/>
                    <a:pt x="14602" y="3549"/>
                    <a:pt x="9303" y="2645"/>
                  </a:cubicBezTo>
                  <a:cubicBezTo>
                    <a:pt x="4009" y="1744"/>
                    <a:pt x="3918" y="332"/>
                    <a:pt x="1391" y="18"/>
                  </a:cubicBezTo>
                  <a:cubicBezTo>
                    <a:pt x="1298" y="6"/>
                    <a:pt x="1211" y="1"/>
                    <a:pt x="1129"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2916723" y="3020567"/>
              <a:ext cx="265147" cy="221913"/>
            </a:xfrm>
            <a:custGeom>
              <a:rect b="b" l="l" r="r" t="t"/>
              <a:pathLst>
                <a:path extrusionOk="0" h="8382" w="10015">
                  <a:moveTo>
                    <a:pt x="1" y="0"/>
                  </a:moveTo>
                  <a:lnTo>
                    <a:pt x="1" y="0"/>
                  </a:lnTo>
                  <a:cubicBezTo>
                    <a:pt x="424" y="1088"/>
                    <a:pt x="1331" y="2327"/>
                    <a:pt x="2230" y="2930"/>
                  </a:cubicBezTo>
                  <a:cubicBezTo>
                    <a:pt x="4103" y="4190"/>
                    <a:pt x="7915" y="5395"/>
                    <a:pt x="8595" y="7373"/>
                  </a:cubicBezTo>
                  <a:cubicBezTo>
                    <a:pt x="8722" y="7741"/>
                    <a:pt x="9250" y="8082"/>
                    <a:pt x="10015" y="8382"/>
                  </a:cubicBezTo>
                  <a:cubicBezTo>
                    <a:pt x="9958" y="7809"/>
                    <a:pt x="9713" y="7071"/>
                    <a:pt x="9115" y="6146"/>
                  </a:cubicBezTo>
                  <a:cubicBezTo>
                    <a:pt x="7576" y="3780"/>
                    <a:pt x="3425" y="3091"/>
                    <a:pt x="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2599076" y="3130783"/>
              <a:ext cx="1972917" cy="719246"/>
            </a:xfrm>
            <a:custGeom>
              <a:rect b="b" l="l" r="r" t="t"/>
              <a:pathLst>
                <a:path extrusionOk="0" h="27167" w="74520">
                  <a:moveTo>
                    <a:pt x="1712" y="0"/>
                  </a:moveTo>
                  <a:cubicBezTo>
                    <a:pt x="994" y="0"/>
                    <a:pt x="446" y="313"/>
                    <a:pt x="72" y="1118"/>
                  </a:cubicBezTo>
                  <a:cubicBezTo>
                    <a:pt x="25" y="1445"/>
                    <a:pt x="3" y="1776"/>
                    <a:pt x="5" y="2108"/>
                  </a:cubicBezTo>
                  <a:cubicBezTo>
                    <a:pt x="1" y="2476"/>
                    <a:pt x="24" y="2845"/>
                    <a:pt x="76" y="3209"/>
                  </a:cubicBezTo>
                  <a:cubicBezTo>
                    <a:pt x="207" y="4213"/>
                    <a:pt x="520" y="5216"/>
                    <a:pt x="994" y="6201"/>
                  </a:cubicBezTo>
                  <a:lnTo>
                    <a:pt x="996" y="6208"/>
                  </a:lnTo>
                  <a:cubicBezTo>
                    <a:pt x="1058" y="6339"/>
                    <a:pt x="1123" y="6469"/>
                    <a:pt x="1192" y="6597"/>
                  </a:cubicBezTo>
                  <a:cubicBezTo>
                    <a:pt x="1498" y="7173"/>
                    <a:pt x="1844" y="7727"/>
                    <a:pt x="2229" y="8255"/>
                  </a:cubicBezTo>
                  <a:cubicBezTo>
                    <a:pt x="3663" y="10250"/>
                    <a:pt x="5707" y="12103"/>
                    <a:pt x="8127" y="13648"/>
                  </a:cubicBezTo>
                  <a:cubicBezTo>
                    <a:pt x="13085" y="16815"/>
                    <a:pt x="14383" y="17253"/>
                    <a:pt x="28095" y="17424"/>
                  </a:cubicBezTo>
                  <a:cubicBezTo>
                    <a:pt x="41802" y="17593"/>
                    <a:pt x="46230" y="23735"/>
                    <a:pt x="58291" y="26633"/>
                  </a:cubicBezTo>
                  <a:cubicBezTo>
                    <a:pt x="59802" y="26997"/>
                    <a:pt x="61316" y="27167"/>
                    <a:pt x="62773" y="27167"/>
                  </a:cubicBezTo>
                  <a:cubicBezTo>
                    <a:pt x="66110" y="27167"/>
                    <a:pt x="69146" y="26275"/>
                    <a:pt x="71144" y="24777"/>
                  </a:cubicBezTo>
                  <a:cubicBezTo>
                    <a:pt x="72127" y="24048"/>
                    <a:pt x="72857" y="23171"/>
                    <a:pt x="73254" y="22183"/>
                  </a:cubicBezTo>
                  <a:cubicBezTo>
                    <a:pt x="74520" y="19039"/>
                    <a:pt x="71656" y="13534"/>
                    <a:pt x="66596" y="9650"/>
                  </a:cubicBezTo>
                  <a:cubicBezTo>
                    <a:pt x="59176" y="3954"/>
                    <a:pt x="41329" y="7557"/>
                    <a:pt x="29860" y="2930"/>
                  </a:cubicBezTo>
                  <a:cubicBezTo>
                    <a:pt x="28193" y="2257"/>
                    <a:pt x="26435" y="2014"/>
                    <a:pt x="24713" y="2014"/>
                  </a:cubicBezTo>
                  <a:cubicBezTo>
                    <a:pt x="20198" y="2014"/>
                    <a:pt x="15938" y="3689"/>
                    <a:pt x="14257" y="3689"/>
                  </a:cubicBezTo>
                  <a:cubicBezTo>
                    <a:pt x="14210" y="3689"/>
                    <a:pt x="14165" y="3688"/>
                    <a:pt x="14123" y="3686"/>
                  </a:cubicBezTo>
                  <a:cubicBezTo>
                    <a:pt x="8215" y="3320"/>
                    <a:pt x="4055" y="0"/>
                    <a:pt x="1712"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2686762" y="3048313"/>
              <a:ext cx="453781" cy="215401"/>
            </a:xfrm>
            <a:custGeom>
              <a:rect b="b" l="l" r="r" t="t"/>
              <a:pathLst>
                <a:path extrusionOk="0" h="8136" w="17140">
                  <a:moveTo>
                    <a:pt x="2507" y="1"/>
                  </a:moveTo>
                  <a:cubicBezTo>
                    <a:pt x="856" y="1"/>
                    <a:pt x="1" y="1422"/>
                    <a:pt x="1393" y="2435"/>
                  </a:cubicBezTo>
                  <a:cubicBezTo>
                    <a:pt x="3313" y="3831"/>
                    <a:pt x="10071" y="7485"/>
                    <a:pt x="12812" y="8135"/>
                  </a:cubicBezTo>
                  <a:cubicBezTo>
                    <a:pt x="14606" y="8128"/>
                    <a:pt x="16764" y="7190"/>
                    <a:pt x="17139" y="5669"/>
                  </a:cubicBezTo>
                  <a:cubicBezTo>
                    <a:pt x="10800" y="4077"/>
                    <a:pt x="6949" y="1949"/>
                    <a:pt x="4292" y="498"/>
                  </a:cubicBezTo>
                  <a:cubicBezTo>
                    <a:pt x="3647" y="147"/>
                    <a:pt x="3036" y="1"/>
                    <a:pt x="2507"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2625419" y="3295139"/>
              <a:ext cx="1857221" cy="554890"/>
            </a:xfrm>
            <a:custGeom>
              <a:rect b="b" l="l" r="r" t="t"/>
              <a:pathLst>
                <a:path extrusionOk="0" h="20959" w="70150">
                  <a:moveTo>
                    <a:pt x="1" y="0"/>
                  </a:moveTo>
                  <a:lnTo>
                    <a:pt x="1" y="0"/>
                  </a:lnTo>
                  <a:cubicBezTo>
                    <a:pt x="63" y="131"/>
                    <a:pt x="128" y="261"/>
                    <a:pt x="197" y="389"/>
                  </a:cubicBezTo>
                  <a:cubicBezTo>
                    <a:pt x="502" y="965"/>
                    <a:pt x="849" y="1519"/>
                    <a:pt x="1233" y="2047"/>
                  </a:cubicBezTo>
                  <a:cubicBezTo>
                    <a:pt x="2668" y="4042"/>
                    <a:pt x="4712" y="5895"/>
                    <a:pt x="7131" y="7440"/>
                  </a:cubicBezTo>
                  <a:cubicBezTo>
                    <a:pt x="12090" y="10607"/>
                    <a:pt x="13388" y="11045"/>
                    <a:pt x="27100" y="11216"/>
                  </a:cubicBezTo>
                  <a:cubicBezTo>
                    <a:pt x="40806" y="11385"/>
                    <a:pt x="45235" y="17527"/>
                    <a:pt x="57295" y="20425"/>
                  </a:cubicBezTo>
                  <a:cubicBezTo>
                    <a:pt x="58806" y="20789"/>
                    <a:pt x="60320" y="20959"/>
                    <a:pt x="61777" y="20959"/>
                  </a:cubicBezTo>
                  <a:cubicBezTo>
                    <a:pt x="65115" y="20959"/>
                    <a:pt x="68151" y="20067"/>
                    <a:pt x="70149" y="18569"/>
                  </a:cubicBezTo>
                  <a:lnTo>
                    <a:pt x="70149" y="18569"/>
                  </a:lnTo>
                  <a:cubicBezTo>
                    <a:pt x="68998" y="18702"/>
                    <a:pt x="67878" y="18764"/>
                    <a:pt x="66787" y="18764"/>
                  </a:cubicBezTo>
                  <a:cubicBezTo>
                    <a:pt x="53083" y="18764"/>
                    <a:pt x="43730" y="9040"/>
                    <a:pt x="30559" y="9040"/>
                  </a:cubicBezTo>
                  <a:cubicBezTo>
                    <a:pt x="30428" y="9040"/>
                    <a:pt x="30296" y="9041"/>
                    <a:pt x="30164" y="9043"/>
                  </a:cubicBezTo>
                  <a:cubicBezTo>
                    <a:pt x="29336" y="9055"/>
                    <a:pt x="28532" y="9062"/>
                    <a:pt x="27749" y="9062"/>
                  </a:cubicBezTo>
                  <a:cubicBezTo>
                    <a:pt x="14780" y="9062"/>
                    <a:pt x="7866" y="7280"/>
                    <a:pt x="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1956316" y="4111787"/>
              <a:ext cx="2308991" cy="1233841"/>
            </a:xfrm>
            <a:custGeom>
              <a:rect b="b" l="l" r="r" t="t"/>
              <a:pathLst>
                <a:path extrusionOk="0" h="46604" w="87214">
                  <a:moveTo>
                    <a:pt x="68191" y="0"/>
                  </a:moveTo>
                  <a:cubicBezTo>
                    <a:pt x="59880" y="2732"/>
                    <a:pt x="51506" y="4527"/>
                    <a:pt x="43008" y="4527"/>
                  </a:cubicBezTo>
                  <a:cubicBezTo>
                    <a:pt x="35727" y="4527"/>
                    <a:pt x="28356" y="3210"/>
                    <a:pt x="20855" y="34"/>
                  </a:cubicBezTo>
                  <a:cubicBezTo>
                    <a:pt x="18227" y="2298"/>
                    <a:pt x="15901" y="4799"/>
                    <a:pt x="13852" y="7435"/>
                  </a:cubicBezTo>
                  <a:cubicBezTo>
                    <a:pt x="3689" y="20482"/>
                    <a:pt x="201" y="36931"/>
                    <a:pt x="13" y="45141"/>
                  </a:cubicBezTo>
                  <a:cubicBezTo>
                    <a:pt x="1" y="45645"/>
                    <a:pt x="5" y="46135"/>
                    <a:pt x="22" y="46604"/>
                  </a:cubicBezTo>
                  <a:lnTo>
                    <a:pt x="87214" y="46604"/>
                  </a:lnTo>
                  <a:cubicBezTo>
                    <a:pt x="87214" y="46604"/>
                    <a:pt x="87214" y="22330"/>
                    <a:pt x="68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3620455" y="2684891"/>
              <a:ext cx="37489" cy="5507"/>
            </a:xfrm>
            <a:custGeom>
              <a:rect b="b" l="l" r="r" t="t"/>
              <a:pathLst>
                <a:path extrusionOk="0" h="208" w="1416">
                  <a:moveTo>
                    <a:pt x="1416" y="208"/>
                  </a:moveTo>
                  <a:lnTo>
                    <a:pt x="0" y="1"/>
                  </a:lnTo>
                  <a:lnTo>
                    <a:pt x="0" y="1"/>
                  </a:lnTo>
                  <a:close/>
                </a:path>
              </a:pathLst>
            </a:custGeom>
            <a:solidFill>
              <a:srgbClr val="FF8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rgbClr val="711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9"/>
            <p:cNvSpPr/>
            <p:nvPr/>
          </p:nvSpPr>
          <p:spPr>
            <a:xfrm>
              <a:off x="2009452" y="32069"/>
              <a:ext cx="1544101" cy="1551091"/>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9"/>
            <p:cNvSpPr/>
            <p:nvPr/>
          </p:nvSpPr>
          <p:spPr>
            <a:xfrm>
              <a:off x="2043472" y="105828"/>
              <a:ext cx="1471481" cy="1530334"/>
            </a:xfrm>
            <a:custGeom>
              <a:rect b="b" l="l" r="r" t="t"/>
              <a:pathLst>
                <a:path extrusionOk="0" h="57803" w="55580">
                  <a:moveTo>
                    <a:pt x="30755" y="1"/>
                  </a:moveTo>
                  <a:cubicBezTo>
                    <a:pt x="25952" y="1"/>
                    <a:pt x="20628" y="1566"/>
                    <a:pt x="14945" y="5241"/>
                  </a:cubicBezTo>
                  <a:cubicBezTo>
                    <a:pt x="0" y="14900"/>
                    <a:pt x="3180" y="36167"/>
                    <a:pt x="12844" y="47185"/>
                  </a:cubicBezTo>
                  <a:cubicBezTo>
                    <a:pt x="19291" y="54543"/>
                    <a:pt x="32846" y="57803"/>
                    <a:pt x="40975" y="57803"/>
                  </a:cubicBezTo>
                  <a:cubicBezTo>
                    <a:pt x="43033" y="57803"/>
                    <a:pt x="44743" y="57594"/>
                    <a:pt x="45903" y="57190"/>
                  </a:cubicBezTo>
                  <a:cubicBezTo>
                    <a:pt x="51029" y="55400"/>
                    <a:pt x="54702" y="44346"/>
                    <a:pt x="55427" y="33065"/>
                  </a:cubicBezTo>
                  <a:cubicBezTo>
                    <a:pt x="55477" y="32363"/>
                    <a:pt x="55508" y="31661"/>
                    <a:pt x="55527" y="30959"/>
                  </a:cubicBezTo>
                  <a:cubicBezTo>
                    <a:pt x="55549" y="30330"/>
                    <a:pt x="55563" y="29700"/>
                    <a:pt x="55563" y="29071"/>
                  </a:cubicBezTo>
                  <a:cubicBezTo>
                    <a:pt x="55580" y="15135"/>
                    <a:pt x="45688" y="1"/>
                    <a:pt x="3075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9"/>
            <p:cNvSpPr/>
            <p:nvPr/>
          </p:nvSpPr>
          <p:spPr>
            <a:xfrm>
              <a:off x="1986500" y="-33750"/>
              <a:ext cx="1632578" cy="1790114"/>
            </a:xfrm>
            <a:custGeom>
              <a:rect b="b" l="l" r="r" t="t"/>
              <a:pathLst>
                <a:path extrusionOk="0" h="58587" w="58323">
                  <a:moveTo>
                    <a:pt x="31542" y="1"/>
                  </a:moveTo>
                  <a:cubicBezTo>
                    <a:pt x="17859" y="1"/>
                    <a:pt x="9146" y="3177"/>
                    <a:pt x="1447" y="22498"/>
                  </a:cubicBezTo>
                  <a:cubicBezTo>
                    <a:pt x="953" y="23735"/>
                    <a:pt x="586" y="25018"/>
                    <a:pt x="349" y="26328"/>
                  </a:cubicBezTo>
                  <a:cubicBezTo>
                    <a:pt x="97" y="27695"/>
                    <a:pt x="1" y="29057"/>
                    <a:pt x="26" y="30410"/>
                  </a:cubicBezTo>
                  <a:cubicBezTo>
                    <a:pt x="110" y="34748"/>
                    <a:pt x="1493" y="38952"/>
                    <a:pt x="3445" y="42706"/>
                  </a:cubicBezTo>
                  <a:cubicBezTo>
                    <a:pt x="3767" y="43328"/>
                    <a:pt x="4103" y="43935"/>
                    <a:pt x="4456" y="44525"/>
                  </a:cubicBezTo>
                  <a:cubicBezTo>
                    <a:pt x="6350" y="47748"/>
                    <a:pt x="8609" y="50569"/>
                    <a:pt x="10709" y="52764"/>
                  </a:cubicBezTo>
                  <a:cubicBezTo>
                    <a:pt x="10981" y="53050"/>
                    <a:pt x="11249" y="53323"/>
                    <a:pt x="11514" y="53582"/>
                  </a:cubicBezTo>
                  <a:cubicBezTo>
                    <a:pt x="13122" y="55179"/>
                    <a:pt x="14594" y="56369"/>
                    <a:pt x="15671" y="57043"/>
                  </a:cubicBezTo>
                  <a:cubicBezTo>
                    <a:pt x="15671" y="57043"/>
                    <a:pt x="15709" y="57065"/>
                    <a:pt x="15759" y="57098"/>
                  </a:cubicBezTo>
                  <a:cubicBezTo>
                    <a:pt x="15872" y="57169"/>
                    <a:pt x="15986" y="57233"/>
                    <a:pt x="16090" y="57292"/>
                  </a:cubicBezTo>
                  <a:cubicBezTo>
                    <a:pt x="16161" y="57333"/>
                    <a:pt x="16232" y="57371"/>
                    <a:pt x="16300" y="57405"/>
                  </a:cubicBezTo>
                  <a:cubicBezTo>
                    <a:pt x="16488" y="57501"/>
                    <a:pt x="16731" y="57623"/>
                    <a:pt x="17020" y="57748"/>
                  </a:cubicBezTo>
                  <a:cubicBezTo>
                    <a:pt x="17925" y="58141"/>
                    <a:pt x="19230" y="58586"/>
                    <a:pt x="20330" y="58586"/>
                  </a:cubicBezTo>
                  <a:cubicBezTo>
                    <a:pt x="21554" y="58586"/>
                    <a:pt x="22525" y="58035"/>
                    <a:pt x="22405" y="56247"/>
                  </a:cubicBezTo>
                  <a:cubicBezTo>
                    <a:pt x="22088" y="51466"/>
                    <a:pt x="21271" y="50222"/>
                    <a:pt x="17956" y="45922"/>
                  </a:cubicBezTo>
                  <a:cubicBezTo>
                    <a:pt x="20470" y="38869"/>
                    <a:pt x="27280" y="34471"/>
                    <a:pt x="25998" y="21509"/>
                  </a:cubicBezTo>
                  <a:cubicBezTo>
                    <a:pt x="25993" y="21437"/>
                    <a:pt x="25984" y="21362"/>
                    <a:pt x="25977" y="21291"/>
                  </a:cubicBezTo>
                  <a:lnTo>
                    <a:pt x="25977" y="21291"/>
                  </a:lnTo>
                  <a:cubicBezTo>
                    <a:pt x="35105" y="27100"/>
                    <a:pt x="45651" y="29430"/>
                    <a:pt x="53612" y="29430"/>
                  </a:cubicBezTo>
                  <a:cubicBezTo>
                    <a:pt x="54748" y="29430"/>
                    <a:pt x="55832" y="29383"/>
                    <a:pt x="56851" y="29291"/>
                  </a:cubicBezTo>
                  <a:cubicBezTo>
                    <a:pt x="56851" y="29291"/>
                    <a:pt x="57475" y="28383"/>
                    <a:pt x="57890" y="25964"/>
                  </a:cubicBezTo>
                  <a:cubicBezTo>
                    <a:pt x="58146" y="24443"/>
                    <a:pt x="58323" y="22331"/>
                    <a:pt x="58205" y="19478"/>
                  </a:cubicBezTo>
                  <a:cubicBezTo>
                    <a:pt x="56851" y="8307"/>
                    <a:pt x="45225" y="1"/>
                    <a:pt x="31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a:off x="1587837" y="-202129"/>
              <a:ext cx="776803" cy="2952413"/>
            </a:xfrm>
            <a:custGeom>
              <a:rect b="b" l="l" r="r" t="t"/>
              <a:pathLst>
                <a:path extrusionOk="0" h="111517" w="29341">
                  <a:moveTo>
                    <a:pt x="4153" y="0"/>
                  </a:moveTo>
                  <a:cubicBezTo>
                    <a:pt x="2226" y="15460"/>
                    <a:pt x="0" y="40300"/>
                    <a:pt x="3165" y="65886"/>
                  </a:cubicBezTo>
                  <a:cubicBezTo>
                    <a:pt x="3940" y="72189"/>
                    <a:pt x="5047" y="78533"/>
                    <a:pt x="6568" y="84800"/>
                  </a:cubicBezTo>
                  <a:cubicBezTo>
                    <a:pt x="6823" y="85877"/>
                    <a:pt x="7095" y="86949"/>
                    <a:pt x="7384" y="88018"/>
                  </a:cubicBezTo>
                  <a:cubicBezTo>
                    <a:pt x="7761" y="89444"/>
                    <a:pt x="8164" y="90863"/>
                    <a:pt x="8591" y="92276"/>
                  </a:cubicBezTo>
                  <a:cubicBezTo>
                    <a:pt x="8812" y="93014"/>
                    <a:pt x="9040" y="93746"/>
                    <a:pt x="9274" y="94476"/>
                  </a:cubicBezTo>
                  <a:cubicBezTo>
                    <a:pt x="10080" y="96998"/>
                    <a:pt x="10967" y="99489"/>
                    <a:pt x="11936" y="101948"/>
                  </a:cubicBezTo>
                  <a:cubicBezTo>
                    <a:pt x="12195" y="102614"/>
                    <a:pt x="12464" y="103278"/>
                    <a:pt x="12741" y="103939"/>
                  </a:cubicBezTo>
                  <a:cubicBezTo>
                    <a:pt x="12929" y="104397"/>
                    <a:pt x="13122" y="104853"/>
                    <a:pt x="13316" y="105310"/>
                  </a:cubicBezTo>
                  <a:cubicBezTo>
                    <a:pt x="14109" y="107158"/>
                    <a:pt x="14954" y="108982"/>
                    <a:pt x="15850" y="110780"/>
                  </a:cubicBezTo>
                  <a:cubicBezTo>
                    <a:pt x="15850" y="110783"/>
                    <a:pt x="15855" y="110783"/>
                    <a:pt x="15855" y="110788"/>
                  </a:cubicBezTo>
                  <a:cubicBezTo>
                    <a:pt x="16267" y="111030"/>
                    <a:pt x="16710" y="111219"/>
                    <a:pt x="17171" y="111349"/>
                  </a:cubicBezTo>
                  <a:cubicBezTo>
                    <a:pt x="17577" y="111460"/>
                    <a:pt x="17995" y="111516"/>
                    <a:pt x="18416" y="111517"/>
                  </a:cubicBezTo>
                  <a:cubicBezTo>
                    <a:pt x="20989" y="111513"/>
                    <a:pt x="23428" y="109337"/>
                    <a:pt x="25314" y="105897"/>
                  </a:cubicBezTo>
                  <a:cubicBezTo>
                    <a:pt x="25557" y="105452"/>
                    <a:pt x="25791" y="104984"/>
                    <a:pt x="26018" y="104497"/>
                  </a:cubicBezTo>
                  <a:cubicBezTo>
                    <a:pt x="28125" y="99933"/>
                    <a:pt x="29341" y="93672"/>
                    <a:pt x="28909" y="87339"/>
                  </a:cubicBezTo>
                  <a:cubicBezTo>
                    <a:pt x="28909" y="87290"/>
                    <a:pt x="28905" y="87241"/>
                    <a:pt x="28896" y="87192"/>
                  </a:cubicBezTo>
                  <a:cubicBezTo>
                    <a:pt x="28859" y="86593"/>
                    <a:pt x="28800" y="85994"/>
                    <a:pt x="28724" y="85394"/>
                  </a:cubicBezTo>
                  <a:cubicBezTo>
                    <a:pt x="28658" y="84833"/>
                    <a:pt x="28573" y="84272"/>
                    <a:pt x="28478" y="83714"/>
                  </a:cubicBezTo>
                  <a:lnTo>
                    <a:pt x="28465" y="83689"/>
                  </a:lnTo>
                  <a:cubicBezTo>
                    <a:pt x="27321" y="81250"/>
                    <a:pt x="26282" y="79402"/>
                    <a:pt x="25339" y="77822"/>
                  </a:cubicBezTo>
                  <a:lnTo>
                    <a:pt x="25339" y="77817"/>
                  </a:lnTo>
                  <a:cubicBezTo>
                    <a:pt x="25243" y="77650"/>
                    <a:pt x="25141" y="77490"/>
                    <a:pt x="25045" y="77331"/>
                  </a:cubicBezTo>
                  <a:cubicBezTo>
                    <a:pt x="23151" y="74180"/>
                    <a:pt x="21675" y="72025"/>
                    <a:pt x="20581" y="68061"/>
                  </a:cubicBezTo>
                  <a:cubicBezTo>
                    <a:pt x="20553" y="67952"/>
                    <a:pt x="20523" y="67843"/>
                    <a:pt x="20494" y="67730"/>
                  </a:cubicBezTo>
                  <a:cubicBezTo>
                    <a:pt x="20364" y="67244"/>
                    <a:pt x="20239" y="66737"/>
                    <a:pt x="20117" y="66212"/>
                  </a:cubicBezTo>
                  <a:cubicBezTo>
                    <a:pt x="19015" y="61414"/>
                    <a:pt x="18277" y="55056"/>
                    <a:pt x="17820" y="48146"/>
                  </a:cubicBezTo>
                  <a:cubicBezTo>
                    <a:pt x="17556" y="44097"/>
                    <a:pt x="17384" y="39864"/>
                    <a:pt x="17292" y="35644"/>
                  </a:cubicBezTo>
                  <a:cubicBezTo>
                    <a:pt x="17269" y="34765"/>
                    <a:pt x="17254" y="33888"/>
                    <a:pt x="17246" y="33012"/>
                  </a:cubicBezTo>
                  <a:cubicBezTo>
                    <a:pt x="17238" y="32576"/>
                    <a:pt x="17233" y="32145"/>
                    <a:pt x="17229" y="31713"/>
                  </a:cubicBezTo>
                  <a:cubicBezTo>
                    <a:pt x="17200" y="29265"/>
                    <a:pt x="17200" y="26843"/>
                    <a:pt x="17217" y="24492"/>
                  </a:cubicBezTo>
                  <a:cubicBezTo>
                    <a:pt x="17221" y="23926"/>
                    <a:pt x="17225" y="23360"/>
                    <a:pt x="17233" y="22803"/>
                  </a:cubicBezTo>
                  <a:cubicBezTo>
                    <a:pt x="17254" y="20959"/>
                    <a:pt x="17292" y="19161"/>
                    <a:pt x="17338" y="17434"/>
                  </a:cubicBezTo>
                  <a:cubicBezTo>
                    <a:pt x="17552" y="9496"/>
                    <a:pt x="18001" y="3026"/>
                    <a:pt x="18508"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9"/>
            <p:cNvSpPr/>
            <p:nvPr/>
          </p:nvSpPr>
          <p:spPr>
            <a:xfrm>
              <a:off x="2077837" y="1965327"/>
              <a:ext cx="108256" cy="580173"/>
            </a:xfrm>
            <a:custGeom>
              <a:rect b="b" l="l" r="r" t="t"/>
              <a:pathLst>
                <a:path extrusionOk="0" h="21914" w="4089">
                  <a:moveTo>
                    <a:pt x="1" y="1"/>
                  </a:moveTo>
                  <a:lnTo>
                    <a:pt x="1" y="1"/>
                  </a:lnTo>
                  <a:cubicBezTo>
                    <a:pt x="1429" y="7745"/>
                    <a:pt x="2016" y="15109"/>
                    <a:pt x="1362" y="21913"/>
                  </a:cubicBezTo>
                  <a:cubicBezTo>
                    <a:pt x="4088" y="12060"/>
                    <a:pt x="3310" y="8324"/>
                    <a:pt x="1"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9"/>
            <p:cNvSpPr/>
            <p:nvPr/>
          </p:nvSpPr>
          <p:spPr>
            <a:xfrm>
              <a:off x="3197835" y="1042487"/>
              <a:ext cx="214527" cy="241293"/>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4"/>
        </a:solidFill>
      </p:bgPr>
    </p:bg>
    <p:spTree>
      <p:nvGrpSpPr>
        <p:cNvPr id="362" name="Shape 362"/>
        <p:cNvGrpSpPr/>
        <p:nvPr/>
      </p:nvGrpSpPr>
      <p:grpSpPr>
        <a:xfrm>
          <a:off x="0" y="0"/>
          <a:ext cx="0" cy="0"/>
          <a:chOff x="0" y="0"/>
          <a:chExt cx="0" cy="0"/>
        </a:xfrm>
      </p:grpSpPr>
      <p:sp>
        <p:nvSpPr>
          <p:cNvPr id="363" name="Google Shape;363;p30"/>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64" name="Google Shape;364;p30"/>
          <p:cNvSpPr txBox="1"/>
          <p:nvPr>
            <p:ph idx="1" type="body"/>
          </p:nvPr>
        </p:nvSpPr>
        <p:spPr>
          <a:xfrm>
            <a:off x="1555650" y="1407250"/>
            <a:ext cx="6032700" cy="29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000">
                <a:latin typeface="Lato"/>
                <a:ea typeface="Lato"/>
                <a:cs typeface="Lato"/>
                <a:sym typeface="Lato"/>
              </a:rPr>
              <a:t>Here’s what you’ll find in this </a:t>
            </a:r>
            <a:r>
              <a:rPr b="1" lang="en" sz="1000">
                <a:latin typeface="Lato"/>
                <a:ea typeface="Lato"/>
                <a:cs typeface="Lato"/>
                <a:sym typeface="Lato"/>
              </a:rPr>
              <a:t>Slidesgo</a:t>
            </a:r>
            <a:r>
              <a:rPr lang="en" sz="1000">
                <a:latin typeface="Lato"/>
                <a:ea typeface="Lato"/>
                <a:cs typeface="Lato"/>
                <a:sym typeface="Lato"/>
              </a:rPr>
              <a:t> template: </a:t>
            </a:r>
            <a:endParaRPr sz="1000">
              <a:latin typeface="Lato"/>
              <a:ea typeface="Lato"/>
              <a:cs typeface="Lato"/>
              <a:sym typeface="Lato"/>
            </a:endParaRPr>
          </a:p>
          <a:p>
            <a:pPr indent="0" lvl="0" marL="0" rtl="0" algn="l">
              <a:spcBef>
                <a:spcPts val="0"/>
              </a:spcBef>
              <a:spcAft>
                <a:spcPts val="0"/>
              </a:spcAft>
              <a:buClr>
                <a:schemeClr val="dk1"/>
              </a:buClr>
              <a:buSzPts val="1100"/>
              <a:buFont typeface="Arial"/>
              <a:buNone/>
            </a:pPr>
            <a:r>
              <a:t/>
            </a:r>
            <a:endParaRPr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lang="en" sz="1000">
                <a:latin typeface="Lato"/>
                <a:ea typeface="Lato"/>
                <a:cs typeface="Lato"/>
                <a:sym typeface="Lato"/>
              </a:rPr>
              <a:t>A slide structure based on a clinical case, which you can easily adapt to your needs. For more info on how to edit the template, please visit </a:t>
            </a:r>
            <a:r>
              <a:rPr b="1" lang="en" sz="1000">
                <a:uFill>
                  <a:noFill/>
                </a:uFill>
                <a:latin typeface="Lato"/>
                <a:ea typeface="Lato"/>
                <a:cs typeface="Lato"/>
                <a:sym typeface="Lato"/>
                <a:hlinkClick r:id="rId3"/>
              </a:rPr>
              <a:t>Slidesgo School</a:t>
            </a:r>
            <a:r>
              <a:rPr lang="en" sz="1000">
                <a:latin typeface="Lato"/>
                <a:ea typeface="Lato"/>
                <a:cs typeface="Lato"/>
                <a:sym typeface="Lato"/>
              </a:rPr>
              <a:t> or read our </a:t>
            </a:r>
            <a:r>
              <a:rPr b="1" lang="en" sz="1000">
                <a:uFill>
                  <a:noFill/>
                </a:uFill>
                <a:latin typeface="Lato"/>
                <a:ea typeface="Lato"/>
                <a:cs typeface="Lato"/>
                <a:sym typeface="Lato"/>
                <a:hlinkClick r:id="rId4"/>
              </a:rPr>
              <a:t>FAQs</a:t>
            </a:r>
            <a:r>
              <a:rPr b="1" lang="en" sz="1000">
                <a:latin typeface="Lato"/>
                <a:ea typeface="Lato"/>
                <a:cs typeface="Lato"/>
                <a:sym typeface="Lato"/>
              </a:rPr>
              <a:t>.</a:t>
            </a:r>
            <a:endParaRPr b="1"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lang="en" sz="1000">
                <a:latin typeface="Lato"/>
                <a:ea typeface="Lato"/>
                <a:cs typeface="Lato"/>
                <a:sym typeface="Lato"/>
              </a:rPr>
              <a:t>Some slides with </a:t>
            </a:r>
            <a:r>
              <a:rPr b="1" lang="en" sz="1000">
                <a:uFill>
                  <a:noFill/>
                </a:uFill>
                <a:latin typeface="Lato"/>
                <a:ea typeface="Lato"/>
                <a:cs typeface="Lato"/>
                <a:sym typeface="Lato"/>
                <a:hlinkClick action="ppaction://hlinksldjump" r:id="rId5"/>
              </a:rPr>
              <a:t>alternative resources</a:t>
            </a:r>
            <a:r>
              <a:rPr lang="en" sz="1000">
                <a:latin typeface="Lato"/>
                <a:ea typeface="Lato"/>
                <a:cs typeface="Lato"/>
                <a:sym typeface="Lato"/>
              </a:rPr>
              <a:t>, including illustrations and icons within the style of this template.</a:t>
            </a:r>
            <a:endParaRPr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lang="en" sz="1000">
                <a:latin typeface="Lato"/>
                <a:ea typeface="Lato"/>
                <a:cs typeface="Lato"/>
                <a:sym typeface="Lato"/>
              </a:rPr>
              <a:t>A</a:t>
            </a:r>
            <a:r>
              <a:rPr b="1" lang="en" sz="1000">
                <a:latin typeface="Lato"/>
                <a:ea typeface="Lato"/>
                <a:cs typeface="Lato"/>
                <a:sym typeface="Lato"/>
              </a:rPr>
              <a:t> </a:t>
            </a:r>
            <a:r>
              <a:rPr b="1" lang="en" sz="1000">
                <a:uFill>
                  <a:noFill/>
                </a:uFill>
                <a:latin typeface="Lato"/>
                <a:ea typeface="Lato"/>
                <a:cs typeface="Lato"/>
                <a:sym typeface="Lato"/>
                <a:hlinkClick action="ppaction://hlinksldjump" r:id="rId6"/>
              </a:rPr>
              <a:t>thanks slide</a:t>
            </a:r>
            <a:r>
              <a:rPr lang="en" sz="1000">
                <a:latin typeface="Lato"/>
                <a:ea typeface="Lato"/>
                <a:cs typeface="Lato"/>
                <a:sym typeface="Lato"/>
              </a:rPr>
              <a:t>, which you must keep so that proper credits for our design are given.</a:t>
            </a:r>
            <a:endParaRPr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lang="en" sz="1000">
                <a:latin typeface="Lato"/>
                <a:ea typeface="Lato"/>
                <a:cs typeface="Lato"/>
                <a:sym typeface="Lato"/>
              </a:rPr>
              <a:t>A </a:t>
            </a:r>
            <a:r>
              <a:rPr b="1" lang="en" sz="1000">
                <a:uFill>
                  <a:noFill/>
                </a:uFill>
                <a:latin typeface="Lato"/>
                <a:ea typeface="Lato"/>
                <a:cs typeface="Lato"/>
                <a:sym typeface="Lato"/>
                <a:hlinkClick action="ppaction://hlinksldjump" r:id="rId7"/>
              </a:rPr>
              <a:t>resources slide</a:t>
            </a:r>
            <a:r>
              <a:rPr lang="en" sz="1000">
                <a:latin typeface="Lato"/>
                <a:ea typeface="Lato"/>
                <a:cs typeface="Lato"/>
                <a:sym typeface="Lato"/>
              </a:rPr>
              <a:t>, where you’ll find links to all the elements used in the template.</a:t>
            </a:r>
            <a:endParaRPr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b="1" lang="en" sz="1000">
                <a:uFill>
                  <a:noFill/>
                </a:uFill>
                <a:latin typeface="Lato"/>
                <a:ea typeface="Lato"/>
                <a:cs typeface="Lato"/>
                <a:sym typeface="Lato"/>
                <a:hlinkClick action="ppaction://hlinksldjump" r:id="rId8"/>
              </a:rPr>
              <a:t>Instructions for use</a:t>
            </a:r>
            <a:r>
              <a:rPr lang="en" sz="1000">
                <a:latin typeface="Lato"/>
                <a:ea typeface="Lato"/>
                <a:cs typeface="Lato"/>
                <a:sym typeface="Lato"/>
              </a:rPr>
              <a:t>. </a:t>
            </a:r>
            <a:endParaRPr sz="1000">
              <a:latin typeface="Lato"/>
              <a:ea typeface="Lato"/>
              <a:cs typeface="Lato"/>
              <a:sym typeface="Lato"/>
            </a:endParaRPr>
          </a:p>
          <a:p>
            <a:pPr indent="-292100" lvl="0" marL="457200" rtl="0" algn="l">
              <a:spcBef>
                <a:spcPts val="0"/>
              </a:spcBef>
              <a:spcAft>
                <a:spcPts val="0"/>
              </a:spcAft>
              <a:buClr>
                <a:schemeClr val="accent1"/>
              </a:buClr>
              <a:buSzPts val="1000"/>
              <a:buFont typeface="Lato"/>
              <a:buAutoNum type="arabicPeriod"/>
            </a:pPr>
            <a:r>
              <a:rPr lang="en" sz="1000">
                <a:latin typeface="Lato"/>
                <a:ea typeface="Lato"/>
                <a:cs typeface="Lato"/>
                <a:sym typeface="Lato"/>
              </a:rPr>
              <a:t>Final slides with: </a:t>
            </a:r>
            <a:endParaRPr sz="1000">
              <a:latin typeface="Lato"/>
              <a:ea typeface="Lato"/>
              <a:cs typeface="Lato"/>
              <a:sym typeface="Lato"/>
            </a:endParaRPr>
          </a:p>
          <a:p>
            <a:pPr indent="-292100" lvl="0" marL="914400" rtl="0" algn="l">
              <a:spcBef>
                <a:spcPts val="0"/>
              </a:spcBef>
              <a:spcAft>
                <a:spcPts val="0"/>
              </a:spcAft>
              <a:buClr>
                <a:schemeClr val="accent1"/>
              </a:buClr>
              <a:buSzPts val="1000"/>
              <a:buChar char="●"/>
            </a:pPr>
            <a:r>
              <a:rPr lang="en" sz="1000">
                <a:latin typeface="Lato"/>
                <a:ea typeface="Lato"/>
                <a:cs typeface="Lato"/>
                <a:sym typeface="Lato"/>
              </a:rPr>
              <a:t>The</a:t>
            </a:r>
            <a:r>
              <a:rPr lang="en" sz="1000">
                <a:uFill>
                  <a:noFill/>
                </a:uFill>
                <a:latin typeface="Lato"/>
                <a:ea typeface="Lato"/>
                <a:cs typeface="Lato"/>
                <a:sym typeface="Lato"/>
                <a:hlinkClick action="ppaction://hlinksldjump" r:id="rId9"/>
              </a:rPr>
              <a:t> </a:t>
            </a:r>
            <a:r>
              <a:rPr b="1" lang="en" sz="1000">
                <a:uFill>
                  <a:noFill/>
                </a:uFill>
                <a:latin typeface="Lato"/>
                <a:ea typeface="Lato"/>
                <a:cs typeface="Lato"/>
                <a:sym typeface="Lato"/>
                <a:hlinkClick action="ppaction://hlinksldjump" r:id="rId10"/>
              </a:rPr>
              <a:t>fonts and colors used</a:t>
            </a:r>
            <a:r>
              <a:rPr lang="en" sz="1000">
                <a:latin typeface="Lato"/>
                <a:ea typeface="Lato"/>
                <a:cs typeface="Lato"/>
                <a:sym typeface="Lato"/>
              </a:rPr>
              <a:t> in the template.</a:t>
            </a:r>
            <a:endParaRPr sz="1000">
              <a:latin typeface="Lato"/>
              <a:ea typeface="Lato"/>
              <a:cs typeface="Lato"/>
              <a:sym typeface="Lato"/>
            </a:endParaRPr>
          </a:p>
          <a:p>
            <a:pPr indent="-292100" lvl="0" marL="914400" rtl="0" algn="l">
              <a:spcBef>
                <a:spcPts val="0"/>
              </a:spcBef>
              <a:spcAft>
                <a:spcPts val="0"/>
              </a:spcAft>
              <a:buClr>
                <a:schemeClr val="accent1"/>
              </a:buClr>
              <a:buSzPts val="1000"/>
              <a:buChar char="●"/>
            </a:pPr>
            <a:r>
              <a:rPr lang="en" sz="1000">
                <a:latin typeface="Lato"/>
                <a:ea typeface="Lato"/>
                <a:cs typeface="Lato"/>
                <a:sym typeface="Lato"/>
              </a:rPr>
              <a:t>More</a:t>
            </a:r>
            <a:r>
              <a:rPr lang="en" sz="1000">
                <a:uFill>
                  <a:noFill/>
                </a:uFill>
                <a:latin typeface="Lato"/>
                <a:ea typeface="Lato"/>
                <a:cs typeface="Lato"/>
                <a:sym typeface="Lato"/>
                <a:hlinkClick action="ppaction://hlinksldjump" r:id="rId11"/>
              </a:rPr>
              <a:t> </a:t>
            </a:r>
            <a:r>
              <a:rPr b="1" lang="en" sz="1000">
                <a:uFill>
                  <a:noFill/>
                </a:uFill>
                <a:latin typeface="Lato"/>
                <a:ea typeface="Lato"/>
                <a:cs typeface="Lato"/>
                <a:sym typeface="Lato"/>
                <a:hlinkClick action="ppaction://hlinksldjump" r:id="rId12"/>
              </a:rPr>
              <a:t>infographic resources</a:t>
            </a:r>
            <a:r>
              <a:rPr lang="en" sz="1000">
                <a:latin typeface="Lato"/>
                <a:ea typeface="Lato"/>
                <a:cs typeface="Lato"/>
                <a:sym typeface="Lato"/>
              </a:rPr>
              <a:t>, whose size and color can be edited. </a:t>
            </a:r>
            <a:endParaRPr sz="1000">
              <a:latin typeface="Lato"/>
              <a:ea typeface="Lato"/>
              <a:cs typeface="Lato"/>
              <a:sym typeface="Lato"/>
            </a:endParaRPr>
          </a:p>
          <a:p>
            <a:pPr indent="-292100" lvl="0" marL="914400" rtl="0" algn="l">
              <a:spcBef>
                <a:spcPts val="0"/>
              </a:spcBef>
              <a:spcAft>
                <a:spcPts val="0"/>
              </a:spcAft>
              <a:buClr>
                <a:schemeClr val="accent1"/>
              </a:buClr>
              <a:buSzPts val="1000"/>
              <a:buChar char="●"/>
            </a:pPr>
            <a:r>
              <a:rPr b="1" lang="en" sz="1000">
                <a:uFill>
                  <a:noFill/>
                </a:uFill>
                <a:latin typeface="Lato"/>
                <a:ea typeface="Lato"/>
                <a:cs typeface="Lato"/>
                <a:sym typeface="Lato"/>
                <a:hlinkClick action="ppaction://hlinksldjump" r:id="rId13"/>
              </a:rPr>
              <a:t>Sets of customizable icons</a:t>
            </a:r>
            <a:r>
              <a:rPr lang="en" sz="1000">
                <a:uFill>
                  <a:noFill/>
                </a:uFill>
                <a:latin typeface="Lato"/>
                <a:ea typeface="Lato"/>
                <a:cs typeface="Lato"/>
                <a:sym typeface="Lato"/>
                <a:hlinkClick action="ppaction://hlinksldjump" r:id="rId14"/>
              </a:rPr>
              <a:t> </a:t>
            </a:r>
            <a:r>
              <a:rPr lang="en" sz="1000">
                <a:latin typeface="Lato"/>
                <a:ea typeface="Lato"/>
                <a:cs typeface="Lato"/>
                <a:sym typeface="Lato"/>
              </a:rPr>
              <a:t>of the following themes: general, business, avatar, creative process, education, help &amp; support, medical, nature, performing arts, SEO &amp; marketing, and teamwork.</a:t>
            </a:r>
            <a:endParaRPr sz="1000">
              <a:latin typeface="Lato"/>
              <a:ea typeface="Lato"/>
              <a:cs typeface="Lato"/>
              <a:sym typeface="Lato"/>
            </a:endParaRPr>
          </a:p>
          <a:p>
            <a:pPr indent="0" lvl="0" marL="0" rtl="0" algn="l">
              <a:spcBef>
                <a:spcPts val="0"/>
              </a:spcBef>
              <a:spcAft>
                <a:spcPts val="0"/>
              </a:spcAft>
              <a:buClr>
                <a:schemeClr val="dk1"/>
              </a:buClr>
              <a:buSzPts val="1100"/>
              <a:buFont typeface="Arial"/>
              <a:buNone/>
            </a:pPr>
            <a:r>
              <a:t/>
            </a:r>
            <a:endParaRPr sz="1200">
              <a:latin typeface="Lato"/>
              <a:ea typeface="Lato"/>
              <a:cs typeface="Lato"/>
              <a:sym typeface="Lato"/>
            </a:endParaRPr>
          </a:p>
          <a:p>
            <a:pPr indent="0" lvl="0" marL="0" rtl="0" algn="l">
              <a:spcBef>
                <a:spcPts val="1600"/>
              </a:spcBef>
              <a:spcAft>
                <a:spcPts val="1600"/>
              </a:spcAft>
              <a:buNone/>
            </a:pPr>
            <a:r>
              <a:t/>
            </a:r>
            <a:endParaRPr/>
          </a:p>
        </p:txBody>
      </p:sp>
      <p:sp>
        <p:nvSpPr>
          <p:cNvPr id="365" name="Google Shape;365;p30"/>
          <p:cNvSpPr txBox="1"/>
          <p:nvPr/>
        </p:nvSpPr>
        <p:spPr>
          <a:xfrm>
            <a:off x="1555650" y="43415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800">
                <a:solidFill>
                  <a:schemeClr val="accent1"/>
                </a:solidFill>
                <a:latin typeface="Lato"/>
                <a:ea typeface="Lato"/>
                <a:cs typeface="Lato"/>
                <a:sym typeface="Lato"/>
              </a:rPr>
              <a:t>You can delete this slide when you’re done editing the presentation.</a:t>
            </a:r>
            <a:endParaRPr sz="800">
              <a:solidFill>
                <a:schemeClr val="accent1"/>
              </a:solidFill>
              <a:latin typeface="Lato"/>
              <a:ea typeface="Lato"/>
              <a:cs typeface="Lato"/>
              <a:sym typeface="Lato"/>
            </a:endParaRPr>
          </a:p>
        </p:txBody>
      </p:sp>
      <p:sp>
        <p:nvSpPr>
          <p:cNvPr id="366" name="Google Shape;366;p30"/>
          <p:cNvSpPr/>
          <p:nvPr/>
        </p:nvSpPr>
        <p:spPr>
          <a:xfrm rot="3547717">
            <a:off x="405837" y="3438323"/>
            <a:ext cx="880003" cy="694683"/>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 name="Google Shape;367;p30"/>
          <p:cNvGrpSpPr/>
          <p:nvPr/>
        </p:nvGrpSpPr>
        <p:grpSpPr>
          <a:xfrm>
            <a:off x="452200" y="3376325"/>
            <a:ext cx="880050" cy="694675"/>
            <a:chOff x="2534725" y="4434075"/>
            <a:chExt cx="880050" cy="694675"/>
          </a:xfrm>
        </p:grpSpPr>
        <p:sp>
          <p:nvSpPr>
            <p:cNvPr id="368" name="Google Shape;368;p30"/>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rgbClr val="ABFF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0"/>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0"/>
            <p:cNvSpPr/>
            <p:nvPr/>
          </p:nvSpPr>
          <p:spPr>
            <a:xfrm>
              <a:off x="2818500" y="4603125"/>
              <a:ext cx="596050" cy="525625"/>
            </a:xfrm>
            <a:custGeom>
              <a:rect b="b" l="l" r="r" t="t"/>
              <a:pathLst>
                <a:path extrusionOk="0" h="21025" w="23842">
                  <a:moveTo>
                    <a:pt x="9033" y="0"/>
                  </a:moveTo>
                  <a:cubicBezTo>
                    <a:pt x="7544" y="0"/>
                    <a:pt x="6054" y="379"/>
                    <a:pt x="4713" y="1137"/>
                  </a:cubicBezTo>
                  <a:lnTo>
                    <a:pt x="4657" y="1168"/>
                  </a:lnTo>
                  <a:cubicBezTo>
                    <a:pt x="2103" y="2610"/>
                    <a:pt x="437" y="5233"/>
                    <a:pt x="218" y="8158"/>
                  </a:cubicBezTo>
                  <a:cubicBezTo>
                    <a:pt x="1" y="11083"/>
                    <a:pt x="1257" y="13925"/>
                    <a:pt x="3569" y="15730"/>
                  </a:cubicBezTo>
                  <a:lnTo>
                    <a:pt x="10716" y="19857"/>
                  </a:lnTo>
                  <a:cubicBezTo>
                    <a:pt x="12064" y="20635"/>
                    <a:pt x="13569" y="21024"/>
                    <a:pt x="15075" y="21024"/>
                  </a:cubicBezTo>
                  <a:cubicBezTo>
                    <a:pt x="16554" y="21024"/>
                    <a:pt x="18033" y="20648"/>
                    <a:pt x="19365" y="19896"/>
                  </a:cubicBezTo>
                  <a:cubicBezTo>
                    <a:pt x="22051" y="18376"/>
                    <a:pt x="23734" y="15549"/>
                    <a:pt x="23789" y="12463"/>
                  </a:cubicBezTo>
                  <a:lnTo>
                    <a:pt x="23793" y="12249"/>
                  </a:lnTo>
                  <a:cubicBezTo>
                    <a:pt x="23841" y="9515"/>
                    <a:pt x="22604" y="6919"/>
                    <a:pt x="20452" y="5234"/>
                  </a:cubicBezTo>
                  <a:lnTo>
                    <a:pt x="13424" y="1177"/>
                  </a:lnTo>
                  <a:cubicBezTo>
                    <a:pt x="12066" y="393"/>
                    <a:pt x="10550" y="0"/>
                    <a:pt x="9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30"/>
          <p:cNvSpPr/>
          <p:nvPr/>
        </p:nvSpPr>
        <p:spPr>
          <a:xfrm rot="3547717">
            <a:off x="-242563" y="3736248"/>
            <a:ext cx="880003" cy="694683"/>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 name="Google Shape;372;p30"/>
          <p:cNvGrpSpPr/>
          <p:nvPr/>
        </p:nvGrpSpPr>
        <p:grpSpPr>
          <a:xfrm>
            <a:off x="-196200" y="3674250"/>
            <a:ext cx="880050" cy="694675"/>
            <a:chOff x="2534725" y="4434075"/>
            <a:chExt cx="880050" cy="694675"/>
          </a:xfrm>
        </p:grpSpPr>
        <p:sp>
          <p:nvSpPr>
            <p:cNvPr id="373" name="Google Shape;373;p30"/>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rgbClr val="ABFF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0"/>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0"/>
            <p:cNvSpPr/>
            <p:nvPr/>
          </p:nvSpPr>
          <p:spPr>
            <a:xfrm>
              <a:off x="2818500" y="4603125"/>
              <a:ext cx="596050" cy="525625"/>
            </a:xfrm>
            <a:custGeom>
              <a:rect b="b" l="l" r="r" t="t"/>
              <a:pathLst>
                <a:path extrusionOk="0" h="21025" w="23842">
                  <a:moveTo>
                    <a:pt x="9033" y="0"/>
                  </a:moveTo>
                  <a:cubicBezTo>
                    <a:pt x="7544" y="0"/>
                    <a:pt x="6054" y="379"/>
                    <a:pt x="4713" y="1137"/>
                  </a:cubicBezTo>
                  <a:lnTo>
                    <a:pt x="4657" y="1168"/>
                  </a:lnTo>
                  <a:cubicBezTo>
                    <a:pt x="2103" y="2610"/>
                    <a:pt x="437" y="5233"/>
                    <a:pt x="218" y="8158"/>
                  </a:cubicBezTo>
                  <a:cubicBezTo>
                    <a:pt x="1" y="11083"/>
                    <a:pt x="1257" y="13925"/>
                    <a:pt x="3569" y="15730"/>
                  </a:cubicBezTo>
                  <a:lnTo>
                    <a:pt x="10716" y="19857"/>
                  </a:lnTo>
                  <a:cubicBezTo>
                    <a:pt x="12064" y="20635"/>
                    <a:pt x="13569" y="21024"/>
                    <a:pt x="15075" y="21024"/>
                  </a:cubicBezTo>
                  <a:cubicBezTo>
                    <a:pt x="16554" y="21024"/>
                    <a:pt x="18033" y="20648"/>
                    <a:pt x="19365" y="19896"/>
                  </a:cubicBezTo>
                  <a:cubicBezTo>
                    <a:pt x="22051" y="18376"/>
                    <a:pt x="23734" y="15549"/>
                    <a:pt x="23789" y="12463"/>
                  </a:cubicBezTo>
                  <a:lnTo>
                    <a:pt x="23793" y="12249"/>
                  </a:lnTo>
                  <a:cubicBezTo>
                    <a:pt x="23841" y="9515"/>
                    <a:pt x="22604" y="6919"/>
                    <a:pt x="20452" y="5234"/>
                  </a:cubicBezTo>
                  <a:lnTo>
                    <a:pt x="13424" y="1177"/>
                  </a:lnTo>
                  <a:cubicBezTo>
                    <a:pt x="12066" y="393"/>
                    <a:pt x="10550" y="0"/>
                    <a:pt x="9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30"/>
          <p:cNvGrpSpPr/>
          <p:nvPr/>
        </p:nvGrpSpPr>
        <p:grpSpPr>
          <a:xfrm>
            <a:off x="7492086" y="4097675"/>
            <a:ext cx="1258084" cy="706741"/>
            <a:chOff x="7176636" y="3477400"/>
            <a:chExt cx="1258084" cy="706741"/>
          </a:xfrm>
        </p:grpSpPr>
        <p:sp>
          <p:nvSpPr>
            <p:cNvPr id="377" name="Google Shape;377;p30"/>
            <p:cNvSpPr/>
            <p:nvPr/>
          </p:nvSpPr>
          <p:spPr>
            <a:xfrm>
              <a:off x="7176636" y="3813771"/>
              <a:ext cx="1258084" cy="370371"/>
            </a:xfrm>
            <a:custGeom>
              <a:rect b="b" l="l" r="r" t="t"/>
              <a:pathLst>
                <a:path extrusionOk="0" h="20261" w="68823">
                  <a:moveTo>
                    <a:pt x="6718" y="16227"/>
                  </a:moveTo>
                  <a:lnTo>
                    <a:pt x="8626" y="17027"/>
                  </a:lnTo>
                  <a:cubicBezTo>
                    <a:pt x="14550" y="19507"/>
                    <a:pt x="24126" y="20260"/>
                    <a:pt x="30210" y="18937"/>
                  </a:cubicBezTo>
                  <a:lnTo>
                    <a:pt x="61991" y="12026"/>
                  </a:lnTo>
                  <a:cubicBezTo>
                    <a:pt x="67004" y="10937"/>
                    <a:pt x="68823" y="8074"/>
                    <a:pt x="65953" y="5455"/>
                  </a:cubicBezTo>
                  <a:lnTo>
                    <a:pt x="65035" y="4620"/>
                  </a:lnTo>
                  <a:cubicBezTo>
                    <a:pt x="61836" y="1702"/>
                    <a:pt x="54118" y="0"/>
                    <a:pt x="47971" y="1113"/>
                  </a:cubicBezTo>
                  <a:lnTo>
                    <a:pt x="8274" y="8301"/>
                  </a:lnTo>
                  <a:cubicBezTo>
                    <a:pt x="525" y="9701"/>
                    <a:pt x="0" y="13413"/>
                    <a:pt x="6718" y="16227"/>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0"/>
            <p:cNvSpPr/>
            <p:nvPr/>
          </p:nvSpPr>
          <p:spPr>
            <a:xfrm>
              <a:off x="7290795" y="3477400"/>
              <a:ext cx="1132556" cy="644041"/>
            </a:xfrm>
            <a:custGeom>
              <a:rect b="b" l="l" r="r" t="t"/>
              <a:pathLst>
                <a:path extrusionOk="0" h="35232" w="61956">
                  <a:moveTo>
                    <a:pt x="1362" y="23063"/>
                  </a:moveTo>
                  <a:lnTo>
                    <a:pt x="1775" y="24961"/>
                  </a:lnTo>
                  <a:cubicBezTo>
                    <a:pt x="3137" y="31221"/>
                    <a:pt x="9375" y="35231"/>
                    <a:pt x="15635" y="33868"/>
                  </a:cubicBezTo>
                  <a:lnTo>
                    <a:pt x="51686" y="26029"/>
                  </a:lnTo>
                  <a:cubicBezTo>
                    <a:pt x="57947" y="24668"/>
                    <a:pt x="61956" y="18430"/>
                    <a:pt x="60594" y="12168"/>
                  </a:cubicBezTo>
                  <a:lnTo>
                    <a:pt x="60181" y="10271"/>
                  </a:lnTo>
                  <a:cubicBezTo>
                    <a:pt x="58820" y="4010"/>
                    <a:pt x="52582" y="0"/>
                    <a:pt x="46321" y="1362"/>
                  </a:cubicBezTo>
                  <a:lnTo>
                    <a:pt x="10272" y="9202"/>
                  </a:lnTo>
                  <a:cubicBezTo>
                    <a:pt x="4010" y="10565"/>
                    <a:pt x="1" y="16802"/>
                    <a:pt x="1362" y="2306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0"/>
            <p:cNvSpPr/>
            <p:nvPr/>
          </p:nvSpPr>
          <p:spPr>
            <a:xfrm>
              <a:off x="7744102" y="3477419"/>
              <a:ext cx="679248" cy="556772"/>
            </a:xfrm>
            <a:custGeom>
              <a:rect b="b" l="l" r="r" t="t"/>
              <a:pathLst>
                <a:path extrusionOk="0" h="30458" w="37158">
                  <a:moveTo>
                    <a:pt x="21523" y="1361"/>
                  </a:moveTo>
                  <a:cubicBezTo>
                    <a:pt x="27785" y="0"/>
                    <a:pt x="34022" y="4009"/>
                    <a:pt x="35384" y="10271"/>
                  </a:cubicBezTo>
                  <a:lnTo>
                    <a:pt x="35797" y="12167"/>
                  </a:lnTo>
                  <a:cubicBezTo>
                    <a:pt x="37158" y="18429"/>
                    <a:pt x="33149" y="24667"/>
                    <a:pt x="26888" y="26027"/>
                  </a:cubicBezTo>
                  <a:lnTo>
                    <a:pt x="6517" y="30458"/>
                  </a:lnTo>
                  <a:cubicBezTo>
                    <a:pt x="12109" y="28625"/>
                    <a:pt x="15548" y="22780"/>
                    <a:pt x="14272" y="16912"/>
                  </a:cubicBezTo>
                  <a:lnTo>
                    <a:pt x="13859" y="15016"/>
                  </a:lnTo>
                  <a:cubicBezTo>
                    <a:pt x="12498" y="8754"/>
                    <a:pt x="6261" y="4745"/>
                    <a:pt x="0" y="61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31"/>
          <p:cNvSpPr txBox="1"/>
          <p:nvPr>
            <p:ph idx="18"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85" name="Google Shape;385;p31"/>
          <p:cNvSpPr/>
          <p:nvPr/>
        </p:nvSpPr>
        <p:spPr>
          <a:xfrm>
            <a:off x="8583295" y="4149563"/>
            <a:ext cx="105275" cy="144769"/>
          </a:xfrm>
          <a:custGeom>
            <a:rect b="b" l="l" r="r" t="t"/>
            <a:pathLst>
              <a:path extrusionOk="0" h="7049" w="5126">
                <a:moveTo>
                  <a:pt x="4278" y="1"/>
                </a:moveTo>
                <a:cubicBezTo>
                  <a:pt x="4028" y="1"/>
                  <a:pt x="3784" y="127"/>
                  <a:pt x="3643" y="355"/>
                </a:cubicBezTo>
                <a:lnTo>
                  <a:pt x="215" y="5912"/>
                </a:lnTo>
                <a:cubicBezTo>
                  <a:pt x="1" y="6263"/>
                  <a:pt x="110" y="6722"/>
                  <a:pt x="460" y="6939"/>
                </a:cubicBezTo>
                <a:cubicBezTo>
                  <a:pt x="581" y="7013"/>
                  <a:pt x="716" y="7049"/>
                  <a:pt x="849" y="7049"/>
                </a:cubicBezTo>
                <a:cubicBezTo>
                  <a:pt x="1099" y="7049"/>
                  <a:pt x="1343" y="6923"/>
                  <a:pt x="1485" y="6695"/>
                </a:cubicBezTo>
                <a:lnTo>
                  <a:pt x="4912" y="1137"/>
                </a:lnTo>
                <a:cubicBezTo>
                  <a:pt x="5126" y="786"/>
                  <a:pt x="5018" y="329"/>
                  <a:pt x="4668" y="112"/>
                </a:cubicBezTo>
                <a:cubicBezTo>
                  <a:pt x="4546" y="37"/>
                  <a:pt x="4411" y="1"/>
                  <a:pt x="4278"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1"/>
          <p:cNvSpPr/>
          <p:nvPr/>
        </p:nvSpPr>
        <p:spPr>
          <a:xfrm>
            <a:off x="8714098" y="4230214"/>
            <a:ext cx="105255" cy="144769"/>
          </a:xfrm>
          <a:custGeom>
            <a:rect b="b" l="l" r="r" t="t"/>
            <a:pathLst>
              <a:path extrusionOk="0" h="7049" w="5125">
                <a:moveTo>
                  <a:pt x="4277" y="1"/>
                </a:moveTo>
                <a:cubicBezTo>
                  <a:pt x="4027" y="1"/>
                  <a:pt x="3783" y="127"/>
                  <a:pt x="3641" y="355"/>
                </a:cubicBezTo>
                <a:lnTo>
                  <a:pt x="214" y="5912"/>
                </a:lnTo>
                <a:cubicBezTo>
                  <a:pt x="0" y="6263"/>
                  <a:pt x="108" y="6722"/>
                  <a:pt x="458" y="6939"/>
                </a:cubicBezTo>
                <a:cubicBezTo>
                  <a:pt x="579" y="7013"/>
                  <a:pt x="714" y="7048"/>
                  <a:pt x="847" y="7048"/>
                </a:cubicBezTo>
                <a:cubicBezTo>
                  <a:pt x="1097" y="7048"/>
                  <a:pt x="1342" y="6923"/>
                  <a:pt x="1483" y="6695"/>
                </a:cubicBezTo>
                <a:lnTo>
                  <a:pt x="4911" y="1137"/>
                </a:lnTo>
                <a:cubicBezTo>
                  <a:pt x="5125" y="786"/>
                  <a:pt x="5016" y="329"/>
                  <a:pt x="4666" y="112"/>
                </a:cubicBezTo>
                <a:cubicBezTo>
                  <a:pt x="4545" y="37"/>
                  <a:pt x="4410" y="1"/>
                  <a:pt x="4277"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1"/>
          <p:cNvSpPr/>
          <p:nvPr/>
        </p:nvSpPr>
        <p:spPr>
          <a:xfrm>
            <a:off x="8542651" y="4099144"/>
            <a:ext cx="76502" cy="97841"/>
          </a:xfrm>
          <a:custGeom>
            <a:rect b="b" l="l" r="r" t="t"/>
            <a:pathLst>
              <a:path extrusionOk="0" h="4764" w="3725">
                <a:moveTo>
                  <a:pt x="2474" y="1"/>
                </a:moveTo>
                <a:cubicBezTo>
                  <a:pt x="2463" y="1"/>
                  <a:pt x="2452" y="7"/>
                  <a:pt x="2445" y="17"/>
                </a:cubicBezTo>
                <a:lnTo>
                  <a:pt x="11" y="3964"/>
                </a:lnTo>
                <a:cubicBezTo>
                  <a:pt x="0" y="3981"/>
                  <a:pt x="6" y="4003"/>
                  <a:pt x="22" y="4012"/>
                </a:cubicBezTo>
                <a:lnTo>
                  <a:pt x="1233" y="4759"/>
                </a:lnTo>
                <a:cubicBezTo>
                  <a:pt x="1239" y="4762"/>
                  <a:pt x="1245" y="4763"/>
                  <a:pt x="1251" y="4763"/>
                </a:cubicBezTo>
                <a:cubicBezTo>
                  <a:pt x="1262" y="4763"/>
                  <a:pt x="1273" y="4758"/>
                  <a:pt x="1279" y="4748"/>
                </a:cubicBezTo>
                <a:lnTo>
                  <a:pt x="3715" y="799"/>
                </a:lnTo>
                <a:cubicBezTo>
                  <a:pt x="3724" y="784"/>
                  <a:pt x="3719" y="762"/>
                  <a:pt x="3702" y="752"/>
                </a:cubicBezTo>
                <a:lnTo>
                  <a:pt x="2493" y="7"/>
                </a:lnTo>
                <a:cubicBezTo>
                  <a:pt x="2487" y="3"/>
                  <a:pt x="2481" y="1"/>
                  <a:pt x="2474"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1"/>
          <p:cNvSpPr/>
          <p:nvPr/>
        </p:nvSpPr>
        <p:spPr>
          <a:xfrm>
            <a:off x="7098269" y="3488728"/>
            <a:ext cx="2988042" cy="1951042"/>
          </a:xfrm>
          <a:custGeom>
            <a:rect b="b" l="l" r="r" t="t"/>
            <a:pathLst>
              <a:path extrusionOk="0" h="94999" w="145492">
                <a:moveTo>
                  <a:pt x="105426" y="45635"/>
                </a:moveTo>
                <a:cubicBezTo>
                  <a:pt x="105483" y="45638"/>
                  <a:pt x="105537" y="45644"/>
                  <a:pt x="105593" y="45649"/>
                </a:cubicBezTo>
                <a:lnTo>
                  <a:pt x="105592" y="45649"/>
                </a:lnTo>
                <a:cubicBezTo>
                  <a:pt x="105537" y="45644"/>
                  <a:pt x="105481" y="45638"/>
                  <a:pt x="105426" y="45635"/>
                </a:cubicBezTo>
                <a:close/>
                <a:moveTo>
                  <a:pt x="104638" y="45646"/>
                </a:moveTo>
                <a:lnTo>
                  <a:pt x="104638" y="45646"/>
                </a:lnTo>
                <a:cubicBezTo>
                  <a:pt x="104590" y="45650"/>
                  <a:pt x="104542" y="45650"/>
                  <a:pt x="104494" y="45655"/>
                </a:cubicBezTo>
                <a:cubicBezTo>
                  <a:pt x="104542" y="45650"/>
                  <a:pt x="104591" y="45649"/>
                  <a:pt x="104638" y="45646"/>
                </a:cubicBezTo>
                <a:close/>
                <a:moveTo>
                  <a:pt x="105871" y="45673"/>
                </a:moveTo>
                <a:cubicBezTo>
                  <a:pt x="105878" y="45674"/>
                  <a:pt x="105885" y="45675"/>
                  <a:pt x="105892" y="45676"/>
                </a:cubicBezTo>
                <a:lnTo>
                  <a:pt x="105892" y="45676"/>
                </a:lnTo>
                <a:cubicBezTo>
                  <a:pt x="105885" y="45675"/>
                  <a:pt x="105878" y="45674"/>
                  <a:pt x="105871" y="45673"/>
                </a:cubicBezTo>
                <a:close/>
                <a:moveTo>
                  <a:pt x="106302" y="45743"/>
                </a:moveTo>
                <a:cubicBezTo>
                  <a:pt x="106369" y="45757"/>
                  <a:pt x="106434" y="45775"/>
                  <a:pt x="106499" y="45790"/>
                </a:cubicBezTo>
                <a:lnTo>
                  <a:pt x="106497" y="45790"/>
                </a:lnTo>
                <a:cubicBezTo>
                  <a:pt x="106432" y="45775"/>
                  <a:pt x="106368" y="45757"/>
                  <a:pt x="106302" y="45743"/>
                </a:cubicBezTo>
                <a:close/>
                <a:moveTo>
                  <a:pt x="103667" y="45777"/>
                </a:moveTo>
                <a:cubicBezTo>
                  <a:pt x="103615" y="45788"/>
                  <a:pt x="103565" y="45795"/>
                  <a:pt x="103514" y="45807"/>
                </a:cubicBezTo>
                <a:lnTo>
                  <a:pt x="103514" y="45806"/>
                </a:lnTo>
                <a:cubicBezTo>
                  <a:pt x="103565" y="45795"/>
                  <a:pt x="103615" y="45788"/>
                  <a:pt x="103667" y="45777"/>
                </a:cubicBezTo>
                <a:close/>
                <a:moveTo>
                  <a:pt x="106719" y="45844"/>
                </a:moveTo>
                <a:lnTo>
                  <a:pt x="106719" y="45844"/>
                </a:lnTo>
                <a:cubicBezTo>
                  <a:pt x="106794" y="45866"/>
                  <a:pt x="106867" y="45892"/>
                  <a:pt x="106939" y="45917"/>
                </a:cubicBezTo>
                <a:cubicBezTo>
                  <a:pt x="106865" y="45892"/>
                  <a:pt x="106793" y="45866"/>
                  <a:pt x="106719" y="45844"/>
                </a:cubicBezTo>
                <a:close/>
                <a:moveTo>
                  <a:pt x="103174" y="45891"/>
                </a:moveTo>
                <a:lnTo>
                  <a:pt x="103174" y="45891"/>
                </a:lnTo>
                <a:cubicBezTo>
                  <a:pt x="103118" y="45906"/>
                  <a:pt x="103063" y="45917"/>
                  <a:pt x="103007" y="45932"/>
                </a:cubicBezTo>
                <a:cubicBezTo>
                  <a:pt x="103063" y="45917"/>
                  <a:pt x="103118" y="45904"/>
                  <a:pt x="103174" y="45891"/>
                </a:cubicBezTo>
                <a:close/>
                <a:moveTo>
                  <a:pt x="107119" y="45975"/>
                </a:moveTo>
                <a:cubicBezTo>
                  <a:pt x="107202" y="46006"/>
                  <a:pt x="107282" y="46043"/>
                  <a:pt x="107362" y="46077"/>
                </a:cubicBezTo>
                <a:cubicBezTo>
                  <a:pt x="107281" y="46043"/>
                  <a:pt x="107201" y="46006"/>
                  <a:pt x="107119" y="45975"/>
                </a:cubicBezTo>
                <a:close/>
                <a:moveTo>
                  <a:pt x="107890" y="46338"/>
                </a:moveTo>
                <a:lnTo>
                  <a:pt x="107898" y="46343"/>
                </a:lnTo>
                <a:cubicBezTo>
                  <a:pt x="107895" y="46341"/>
                  <a:pt x="107893" y="46340"/>
                  <a:pt x="107890" y="46338"/>
                </a:cubicBezTo>
                <a:close/>
                <a:moveTo>
                  <a:pt x="121877" y="50858"/>
                </a:moveTo>
                <a:cubicBezTo>
                  <a:pt x="121792" y="50869"/>
                  <a:pt x="121708" y="50877"/>
                  <a:pt x="121623" y="50889"/>
                </a:cubicBezTo>
                <a:cubicBezTo>
                  <a:pt x="121708" y="50875"/>
                  <a:pt x="121792" y="50869"/>
                  <a:pt x="121877" y="50858"/>
                </a:cubicBezTo>
                <a:close/>
                <a:moveTo>
                  <a:pt x="121203" y="50967"/>
                </a:moveTo>
                <a:cubicBezTo>
                  <a:pt x="121109" y="50986"/>
                  <a:pt x="121018" y="51000"/>
                  <a:pt x="120923" y="51020"/>
                </a:cubicBezTo>
                <a:cubicBezTo>
                  <a:pt x="121017" y="50998"/>
                  <a:pt x="121109" y="50984"/>
                  <a:pt x="121203" y="50967"/>
                </a:cubicBezTo>
                <a:close/>
                <a:moveTo>
                  <a:pt x="120496" y="51126"/>
                </a:moveTo>
                <a:cubicBezTo>
                  <a:pt x="120401" y="51150"/>
                  <a:pt x="120307" y="51171"/>
                  <a:pt x="120210" y="51198"/>
                </a:cubicBezTo>
                <a:lnTo>
                  <a:pt x="120210" y="51197"/>
                </a:lnTo>
                <a:cubicBezTo>
                  <a:pt x="120307" y="51171"/>
                  <a:pt x="120401" y="51150"/>
                  <a:pt x="120496" y="51126"/>
                </a:cubicBezTo>
                <a:close/>
                <a:moveTo>
                  <a:pt x="119027" y="51593"/>
                </a:moveTo>
                <a:cubicBezTo>
                  <a:pt x="118932" y="51629"/>
                  <a:pt x="118838" y="51659"/>
                  <a:pt x="118743" y="51699"/>
                </a:cubicBezTo>
                <a:lnTo>
                  <a:pt x="118743" y="51697"/>
                </a:lnTo>
                <a:cubicBezTo>
                  <a:pt x="118838" y="51659"/>
                  <a:pt x="118932" y="51629"/>
                  <a:pt x="119027" y="51593"/>
                </a:cubicBezTo>
                <a:close/>
                <a:moveTo>
                  <a:pt x="127099" y="51777"/>
                </a:moveTo>
                <a:lnTo>
                  <a:pt x="127099" y="51777"/>
                </a:lnTo>
                <a:cubicBezTo>
                  <a:pt x="127101" y="51778"/>
                  <a:pt x="127103" y="51778"/>
                  <a:pt x="127105" y="51780"/>
                </a:cubicBezTo>
                <a:lnTo>
                  <a:pt x="127099" y="51777"/>
                </a:lnTo>
                <a:close/>
                <a:moveTo>
                  <a:pt x="118272" y="51900"/>
                </a:moveTo>
                <a:cubicBezTo>
                  <a:pt x="118180" y="51942"/>
                  <a:pt x="118086" y="51979"/>
                  <a:pt x="117992" y="52022"/>
                </a:cubicBezTo>
                <a:cubicBezTo>
                  <a:pt x="118086" y="51979"/>
                  <a:pt x="118178" y="51942"/>
                  <a:pt x="118272" y="51900"/>
                </a:cubicBezTo>
                <a:close/>
                <a:moveTo>
                  <a:pt x="89756" y="65416"/>
                </a:moveTo>
                <a:cubicBezTo>
                  <a:pt x="89757" y="65597"/>
                  <a:pt x="89761" y="65775"/>
                  <a:pt x="89768" y="65949"/>
                </a:cubicBezTo>
                <a:lnTo>
                  <a:pt x="89768" y="65949"/>
                </a:lnTo>
                <a:cubicBezTo>
                  <a:pt x="89761" y="65775"/>
                  <a:pt x="89757" y="65598"/>
                  <a:pt x="89756" y="65418"/>
                </a:cubicBezTo>
                <a:lnTo>
                  <a:pt x="89756" y="65416"/>
                </a:lnTo>
                <a:close/>
                <a:moveTo>
                  <a:pt x="139865" y="67462"/>
                </a:moveTo>
                <a:cubicBezTo>
                  <a:pt x="139882" y="67462"/>
                  <a:pt x="139897" y="67463"/>
                  <a:pt x="139914" y="67465"/>
                </a:cubicBezTo>
                <a:lnTo>
                  <a:pt x="139914" y="67467"/>
                </a:lnTo>
                <a:cubicBezTo>
                  <a:pt x="139897" y="67465"/>
                  <a:pt x="139882" y="67463"/>
                  <a:pt x="139865" y="67462"/>
                </a:cubicBezTo>
                <a:close/>
                <a:moveTo>
                  <a:pt x="138952" y="67477"/>
                </a:moveTo>
                <a:lnTo>
                  <a:pt x="138952" y="67479"/>
                </a:lnTo>
                <a:cubicBezTo>
                  <a:pt x="138943" y="67480"/>
                  <a:pt x="138934" y="67480"/>
                  <a:pt x="138924" y="67480"/>
                </a:cubicBezTo>
                <a:cubicBezTo>
                  <a:pt x="138934" y="67479"/>
                  <a:pt x="138943" y="67479"/>
                  <a:pt x="138952" y="67477"/>
                </a:cubicBezTo>
                <a:close/>
                <a:moveTo>
                  <a:pt x="140316" y="67502"/>
                </a:moveTo>
                <a:lnTo>
                  <a:pt x="140316" y="67502"/>
                </a:lnTo>
                <a:cubicBezTo>
                  <a:pt x="140336" y="67503"/>
                  <a:pt x="140357" y="67508"/>
                  <a:pt x="140381" y="67511"/>
                </a:cubicBezTo>
                <a:lnTo>
                  <a:pt x="140381" y="67513"/>
                </a:lnTo>
                <a:cubicBezTo>
                  <a:pt x="140359" y="67510"/>
                  <a:pt x="140337" y="67505"/>
                  <a:pt x="140316" y="67502"/>
                </a:cubicBezTo>
                <a:close/>
                <a:moveTo>
                  <a:pt x="138458" y="67536"/>
                </a:moveTo>
                <a:lnTo>
                  <a:pt x="138458" y="67537"/>
                </a:lnTo>
                <a:cubicBezTo>
                  <a:pt x="138450" y="67539"/>
                  <a:pt x="138442" y="67539"/>
                  <a:pt x="138435" y="67540"/>
                </a:cubicBezTo>
                <a:cubicBezTo>
                  <a:pt x="138442" y="67537"/>
                  <a:pt x="138450" y="67537"/>
                  <a:pt x="138458" y="67536"/>
                </a:cubicBezTo>
                <a:close/>
                <a:moveTo>
                  <a:pt x="140750" y="67573"/>
                </a:moveTo>
                <a:lnTo>
                  <a:pt x="140750" y="67573"/>
                </a:lnTo>
                <a:cubicBezTo>
                  <a:pt x="140779" y="67577"/>
                  <a:pt x="140809" y="67585"/>
                  <a:pt x="140836" y="67593"/>
                </a:cubicBezTo>
                <a:cubicBezTo>
                  <a:pt x="140807" y="67587"/>
                  <a:pt x="140779" y="67577"/>
                  <a:pt x="140750" y="67573"/>
                </a:cubicBezTo>
                <a:close/>
                <a:moveTo>
                  <a:pt x="137962" y="67628"/>
                </a:moveTo>
                <a:cubicBezTo>
                  <a:pt x="137953" y="67630"/>
                  <a:pt x="137944" y="67631"/>
                  <a:pt x="137934" y="67633"/>
                </a:cubicBezTo>
                <a:cubicBezTo>
                  <a:pt x="137944" y="67630"/>
                  <a:pt x="137953" y="67628"/>
                  <a:pt x="137962" y="67628"/>
                </a:cubicBezTo>
                <a:close/>
                <a:moveTo>
                  <a:pt x="141172" y="67675"/>
                </a:moveTo>
                <a:lnTo>
                  <a:pt x="141172" y="67675"/>
                </a:lnTo>
                <a:cubicBezTo>
                  <a:pt x="141208" y="67686"/>
                  <a:pt x="141245" y="67699"/>
                  <a:pt x="141281" y="67710"/>
                </a:cubicBezTo>
                <a:lnTo>
                  <a:pt x="141281" y="67711"/>
                </a:lnTo>
                <a:cubicBezTo>
                  <a:pt x="141245" y="67699"/>
                  <a:pt x="141208" y="67686"/>
                  <a:pt x="141172" y="67675"/>
                </a:cubicBezTo>
                <a:close/>
                <a:moveTo>
                  <a:pt x="137459" y="67750"/>
                </a:moveTo>
                <a:lnTo>
                  <a:pt x="137459" y="67751"/>
                </a:lnTo>
                <a:cubicBezTo>
                  <a:pt x="137446" y="67754"/>
                  <a:pt x="137434" y="67757"/>
                  <a:pt x="137422" y="67761"/>
                </a:cubicBezTo>
                <a:cubicBezTo>
                  <a:pt x="137434" y="67756"/>
                  <a:pt x="137446" y="67753"/>
                  <a:pt x="137459" y="67750"/>
                </a:cubicBezTo>
                <a:close/>
                <a:moveTo>
                  <a:pt x="141576" y="67809"/>
                </a:moveTo>
                <a:cubicBezTo>
                  <a:pt x="141620" y="67826"/>
                  <a:pt x="141662" y="67846"/>
                  <a:pt x="141704" y="67862"/>
                </a:cubicBezTo>
                <a:lnTo>
                  <a:pt x="141704" y="67864"/>
                </a:lnTo>
                <a:cubicBezTo>
                  <a:pt x="141662" y="67846"/>
                  <a:pt x="141620" y="67826"/>
                  <a:pt x="141576" y="67809"/>
                </a:cubicBezTo>
                <a:close/>
                <a:moveTo>
                  <a:pt x="136951" y="67905"/>
                </a:moveTo>
                <a:lnTo>
                  <a:pt x="136949" y="67907"/>
                </a:lnTo>
                <a:cubicBezTo>
                  <a:pt x="136934" y="67913"/>
                  <a:pt x="136917" y="67916"/>
                  <a:pt x="136900" y="67922"/>
                </a:cubicBezTo>
                <a:cubicBezTo>
                  <a:pt x="136917" y="67916"/>
                  <a:pt x="136934" y="67911"/>
                  <a:pt x="136951" y="67905"/>
                </a:cubicBezTo>
                <a:close/>
                <a:moveTo>
                  <a:pt x="141961" y="67973"/>
                </a:moveTo>
                <a:cubicBezTo>
                  <a:pt x="142014" y="67996"/>
                  <a:pt x="142065" y="68025"/>
                  <a:pt x="142115" y="68051"/>
                </a:cubicBezTo>
                <a:cubicBezTo>
                  <a:pt x="142065" y="68025"/>
                  <a:pt x="142014" y="67998"/>
                  <a:pt x="141961" y="67973"/>
                </a:cubicBezTo>
                <a:close/>
                <a:moveTo>
                  <a:pt x="136435" y="68093"/>
                </a:moveTo>
                <a:lnTo>
                  <a:pt x="136435" y="68095"/>
                </a:lnTo>
                <a:cubicBezTo>
                  <a:pt x="136414" y="68104"/>
                  <a:pt x="136392" y="68110"/>
                  <a:pt x="136369" y="68119"/>
                </a:cubicBezTo>
                <a:cubicBezTo>
                  <a:pt x="136392" y="68108"/>
                  <a:pt x="136414" y="68102"/>
                  <a:pt x="136435" y="68093"/>
                </a:cubicBezTo>
                <a:close/>
                <a:moveTo>
                  <a:pt x="135906" y="68318"/>
                </a:moveTo>
                <a:lnTo>
                  <a:pt x="135906" y="68319"/>
                </a:lnTo>
                <a:cubicBezTo>
                  <a:pt x="135879" y="68330"/>
                  <a:pt x="135855" y="68339"/>
                  <a:pt x="135830" y="68352"/>
                </a:cubicBezTo>
                <a:cubicBezTo>
                  <a:pt x="135856" y="68338"/>
                  <a:pt x="135881" y="68329"/>
                  <a:pt x="135906" y="68318"/>
                </a:cubicBezTo>
                <a:close/>
                <a:moveTo>
                  <a:pt x="135376" y="68572"/>
                </a:moveTo>
                <a:lnTo>
                  <a:pt x="135376" y="68573"/>
                </a:lnTo>
                <a:cubicBezTo>
                  <a:pt x="135345" y="68590"/>
                  <a:pt x="135314" y="68603"/>
                  <a:pt x="135284" y="68620"/>
                </a:cubicBezTo>
                <a:cubicBezTo>
                  <a:pt x="135314" y="68601"/>
                  <a:pt x="135345" y="68589"/>
                  <a:pt x="135376" y="68572"/>
                </a:cubicBezTo>
                <a:close/>
                <a:moveTo>
                  <a:pt x="91423" y="70993"/>
                </a:moveTo>
                <a:cubicBezTo>
                  <a:pt x="91474" y="71056"/>
                  <a:pt x="91524" y="71120"/>
                  <a:pt x="91576" y="71179"/>
                </a:cubicBezTo>
                <a:lnTo>
                  <a:pt x="91576" y="71179"/>
                </a:lnTo>
                <a:cubicBezTo>
                  <a:pt x="91524" y="71120"/>
                  <a:pt x="91474" y="71056"/>
                  <a:pt x="91423" y="70995"/>
                </a:cubicBezTo>
                <a:lnTo>
                  <a:pt x="91423" y="70993"/>
                </a:lnTo>
                <a:close/>
                <a:moveTo>
                  <a:pt x="91852" y="71468"/>
                </a:moveTo>
                <a:cubicBezTo>
                  <a:pt x="91858" y="71475"/>
                  <a:pt x="91865" y="71481"/>
                  <a:pt x="91871" y="71487"/>
                </a:cubicBezTo>
                <a:cubicBezTo>
                  <a:pt x="91865" y="71481"/>
                  <a:pt x="91858" y="71475"/>
                  <a:pt x="91852" y="71468"/>
                </a:cubicBezTo>
                <a:close/>
                <a:moveTo>
                  <a:pt x="92409" y="71934"/>
                </a:moveTo>
                <a:cubicBezTo>
                  <a:pt x="92444" y="71960"/>
                  <a:pt x="92478" y="71989"/>
                  <a:pt x="92515" y="72014"/>
                </a:cubicBezTo>
                <a:cubicBezTo>
                  <a:pt x="92478" y="71989"/>
                  <a:pt x="92444" y="71962"/>
                  <a:pt x="92409" y="71935"/>
                </a:cubicBezTo>
                <a:lnTo>
                  <a:pt x="92409" y="71934"/>
                </a:lnTo>
                <a:close/>
                <a:moveTo>
                  <a:pt x="92835" y="72220"/>
                </a:moveTo>
                <a:cubicBezTo>
                  <a:pt x="92841" y="72224"/>
                  <a:pt x="92847" y="72227"/>
                  <a:pt x="92854" y="72231"/>
                </a:cubicBezTo>
                <a:lnTo>
                  <a:pt x="92835" y="72220"/>
                </a:lnTo>
                <a:close/>
                <a:moveTo>
                  <a:pt x="101536" y="78660"/>
                </a:moveTo>
                <a:cubicBezTo>
                  <a:pt x="101537" y="78954"/>
                  <a:pt x="101543" y="79245"/>
                  <a:pt x="101557" y="79529"/>
                </a:cubicBezTo>
                <a:cubicBezTo>
                  <a:pt x="101543" y="79245"/>
                  <a:pt x="101537" y="78956"/>
                  <a:pt x="101536" y="78660"/>
                </a:cubicBezTo>
                <a:close/>
                <a:moveTo>
                  <a:pt x="101665" y="80757"/>
                </a:moveTo>
                <a:lnTo>
                  <a:pt x="101665" y="80757"/>
                </a:lnTo>
                <a:cubicBezTo>
                  <a:pt x="101681" y="80895"/>
                  <a:pt x="101694" y="81034"/>
                  <a:pt x="101714" y="81169"/>
                </a:cubicBezTo>
                <a:cubicBezTo>
                  <a:pt x="101694" y="81036"/>
                  <a:pt x="101681" y="80895"/>
                  <a:pt x="101665" y="80757"/>
                </a:cubicBezTo>
                <a:close/>
                <a:moveTo>
                  <a:pt x="101935" y="82320"/>
                </a:moveTo>
                <a:cubicBezTo>
                  <a:pt x="101962" y="82437"/>
                  <a:pt x="101987" y="82556"/>
                  <a:pt x="102016" y="82671"/>
                </a:cubicBezTo>
                <a:cubicBezTo>
                  <a:pt x="101987" y="82558"/>
                  <a:pt x="101962" y="82437"/>
                  <a:pt x="101935" y="82320"/>
                </a:cubicBezTo>
                <a:close/>
                <a:moveTo>
                  <a:pt x="102125" y="83047"/>
                </a:moveTo>
                <a:cubicBezTo>
                  <a:pt x="102156" y="83153"/>
                  <a:pt x="102185" y="83261"/>
                  <a:pt x="102218" y="83365"/>
                </a:cubicBezTo>
                <a:lnTo>
                  <a:pt x="102218" y="83365"/>
                </a:lnTo>
                <a:cubicBezTo>
                  <a:pt x="102185" y="83261"/>
                  <a:pt x="102156" y="83153"/>
                  <a:pt x="102125" y="83048"/>
                </a:cubicBezTo>
                <a:lnTo>
                  <a:pt x="102125" y="83047"/>
                </a:lnTo>
                <a:close/>
                <a:moveTo>
                  <a:pt x="102345" y="83725"/>
                </a:moveTo>
                <a:cubicBezTo>
                  <a:pt x="102382" y="83826"/>
                  <a:pt x="102415" y="83929"/>
                  <a:pt x="102453" y="84027"/>
                </a:cubicBezTo>
                <a:lnTo>
                  <a:pt x="102453" y="84027"/>
                </a:lnTo>
                <a:cubicBezTo>
                  <a:pt x="102415" y="83929"/>
                  <a:pt x="102382" y="83826"/>
                  <a:pt x="102345" y="83727"/>
                </a:cubicBezTo>
                <a:lnTo>
                  <a:pt x="102345" y="83725"/>
                </a:lnTo>
                <a:close/>
                <a:moveTo>
                  <a:pt x="102599" y="84366"/>
                </a:moveTo>
                <a:cubicBezTo>
                  <a:pt x="102641" y="84463"/>
                  <a:pt x="102679" y="84561"/>
                  <a:pt x="102724" y="84655"/>
                </a:cubicBezTo>
                <a:cubicBezTo>
                  <a:pt x="102679" y="84561"/>
                  <a:pt x="102639" y="84463"/>
                  <a:pt x="102598" y="84367"/>
                </a:cubicBezTo>
                <a:lnTo>
                  <a:pt x="102599" y="84366"/>
                </a:lnTo>
                <a:close/>
                <a:moveTo>
                  <a:pt x="102886" y="84974"/>
                </a:moveTo>
                <a:cubicBezTo>
                  <a:pt x="102932" y="85063"/>
                  <a:pt x="102975" y="85156"/>
                  <a:pt x="103023" y="85243"/>
                </a:cubicBezTo>
                <a:cubicBezTo>
                  <a:pt x="102975" y="85157"/>
                  <a:pt x="102932" y="85065"/>
                  <a:pt x="102886" y="84975"/>
                </a:cubicBezTo>
                <a:lnTo>
                  <a:pt x="102886" y="84974"/>
                </a:lnTo>
                <a:close/>
                <a:moveTo>
                  <a:pt x="103200" y="85539"/>
                </a:moveTo>
                <a:cubicBezTo>
                  <a:pt x="103252" y="85624"/>
                  <a:pt x="103301" y="85713"/>
                  <a:pt x="103354" y="85793"/>
                </a:cubicBezTo>
                <a:cubicBezTo>
                  <a:pt x="103300" y="85711"/>
                  <a:pt x="103251" y="85624"/>
                  <a:pt x="103200" y="85539"/>
                </a:cubicBezTo>
                <a:close/>
                <a:moveTo>
                  <a:pt x="103541" y="86062"/>
                </a:moveTo>
                <a:cubicBezTo>
                  <a:pt x="103600" y="86142"/>
                  <a:pt x="103655" y="86227"/>
                  <a:pt x="103715" y="86305"/>
                </a:cubicBezTo>
                <a:cubicBezTo>
                  <a:pt x="103654" y="86227"/>
                  <a:pt x="103598" y="86144"/>
                  <a:pt x="103541" y="86062"/>
                </a:cubicBezTo>
                <a:close/>
                <a:moveTo>
                  <a:pt x="103911" y="86544"/>
                </a:moveTo>
                <a:cubicBezTo>
                  <a:pt x="103974" y="86623"/>
                  <a:pt x="104037" y="86704"/>
                  <a:pt x="104105" y="86780"/>
                </a:cubicBezTo>
                <a:cubicBezTo>
                  <a:pt x="104037" y="86704"/>
                  <a:pt x="103974" y="86624"/>
                  <a:pt x="103909" y="86546"/>
                </a:cubicBezTo>
                <a:lnTo>
                  <a:pt x="103911" y="86544"/>
                </a:lnTo>
                <a:close/>
                <a:moveTo>
                  <a:pt x="104722" y="87392"/>
                </a:moveTo>
                <a:cubicBezTo>
                  <a:pt x="104804" y="87465"/>
                  <a:pt x="104884" y="87540"/>
                  <a:pt x="104967" y="87609"/>
                </a:cubicBezTo>
                <a:cubicBezTo>
                  <a:pt x="104882" y="87540"/>
                  <a:pt x="104802" y="87466"/>
                  <a:pt x="104721" y="87392"/>
                </a:cubicBezTo>
                <a:close/>
                <a:moveTo>
                  <a:pt x="105159" y="87754"/>
                </a:moveTo>
                <a:cubicBezTo>
                  <a:pt x="105252" y="87825"/>
                  <a:pt x="105344" y="87897"/>
                  <a:pt x="105440" y="87963"/>
                </a:cubicBezTo>
                <a:cubicBezTo>
                  <a:pt x="105344" y="87899"/>
                  <a:pt x="105252" y="87826"/>
                  <a:pt x="105159" y="87756"/>
                </a:cubicBezTo>
                <a:lnTo>
                  <a:pt x="105159" y="87754"/>
                </a:lnTo>
                <a:close/>
                <a:moveTo>
                  <a:pt x="125311" y="92446"/>
                </a:moveTo>
                <a:lnTo>
                  <a:pt x="125311" y="92446"/>
                </a:lnTo>
                <a:cubicBezTo>
                  <a:pt x="125316" y="92454"/>
                  <a:pt x="125321" y="92462"/>
                  <a:pt x="125326" y="92470"/>
                </a:cubicBezTo>
                <a:lnTo>
                  <a:pt x="125326" y="92470"/>
                </a:lnTo>
                <a:cubicBezTo>
                  <a:pt x="125321" y="92462"/>
                  <a:pt x="125316" y="92454"/>
                  <a:pt x="125311" y="92446"/>
                </a:cubicBezTo>
                <a:close/>
                <a:moveTo>
                  <a:pt x="125558" y="92805"/>
                </a:moveTo>
                <a:cubicBezTo>
                  <a:pt x="125575" y="92828"/>
                  <a:pt x="125590" y="92854"/>
                  <a:pt x="125607" y="92876"/>
                </a:cubicBezTo>
                <a:cubicBezTo>
                  <a:pt x="125590" y="92854"/>
                  <a:pt x="125573" y="92829"/>
                  <a:pt x="125556" y="92806"/>
                </a:cubicBezTo>
                <a:lnTo>
                  <a:pt x="125558" y="92805"/>
                </a:lnTo>
                <a:close/>
                <a:moveTo>
                  <a:pt x="125827" y="93145"/>
                </a:moveTo>
                <a:cubicBezTo>
                  <a:pt x="125846" y="93168"/>
                  <a:pt x="125866" y="93193"/>
                  <a:pt x="125884" y="93214"/>
                </a:cubicBezTo>
                <a:cubicBezTo>
                  <a:pt x="125864" y="93193"/>
                  <a:pt x="125846" y="93168"/>
                  <a:pt x="125827" y="93145"/>
                </a:cubicBezTo>
                <a:close/>
                <a:moveTo>
                  <a:pt x="126114" y="93455"/>
                </a:moveTo>
                <a:lnTo>
                  <a:pt x="126114" y="93455"/>
                </a:lnTo>
                <a:cubicBezTo>
                  <a:pt x="126137" y="93478"/>
                  <a:pt x="126158" y="93502"/>
                  <a:pt x="126183" y="93525"/>
                </a:cubicBezTo>
                <a:cubicBezTo>
                  <a:pt x="126158" y="93504"/>
                  <a:pt x="126137" y="93478"/>
                  <a:pt x="126114" y="93455"/>
                </a:cubicBezTo>
                <a:close/>
                <a:moveTo>
                  <a:pt x="126423" y="93739"/>
                </a:moveTo>
                <a:cubicBezTo>
                  <a:pt x="126448" y="93762"/>
                  <a:pt x="126472" y="93785"/>
                  <a:pt x="126500" y="93807"/>
                </a:cubicBezTo>
                <a:cubicBezTo>
                  <a:pt x="126472" y="93785"/>
                  <a:pt x="126448" y="93762"/>
                  <a:pt x="126421" y="93739"/>
                </a:cubicBezTo>
                <a:close/>
                <a:moveTo>
                  <a:pt x="127169" y="94273"/>
                </a:moveTo>
                <a:cubicBezTo>
                  <a:pt x="127171" y="94275"/>
                  <a:pt x="127174" y="94276"/>
                  <a:pt x="127177" y="94278"/>
                </a:cubicBezTo>
                <a:lnTo>
                  <a:pt x="127169" y="94273"/>
                </a:lnTo>
                <a:close/>
                <a:moveTo>
                  <a:pt x="518" y="0"/>
                </a:moveTo>
                <a:cubicBezTo>
                  <a:pt x="469" y="0"/>
                  <a:pt x="414" y="17"/>
                  <a:pt x="356" y="51"/>
                </a:cubicBezTo>
                <a:cubicBezTo>
                  <a:pt x="159" y="163"/>
                  <a:pt x="1" y="440"/>
                  <a:pt x="1" y="665"/>
                </a:cubicBezTo>
                <a:cubicBezTo>
                  <a:pt x="1" y="779"/>
                  <a:pt x="39" y="857"/>
                  <a:pt x="104" y="894"/>
                </a:cubicBezTo>
                <a:lnTo>
                  <a:pt x="26058" y="15977"/>
                </a:lnTo>
                <a:cubicBezTo>
                  <a:pt x="25418" y="17101"/>
                  <a:pt x="25025" y="18360"/>
                  <a:pt x="25028" y="19498"/>
                </a:cubicBezTo>
                <a:cubicBezTo>
                  <a:pt x="25030" y="20645"/>
                  <a:pt x="25436" y="21450"/>
                  <a:pt x="26089" y="21832"/>
                </a:cubicBezTo>
                <a:lnTo>
                  <a:pt x="28355" y="23148"/>
                </a:lnTo>
                <a:cubicBezTo>
                  <a:pt x="27744" y="25047"/>
                  <a:pt x="27403" y="26961"/>
                  <a:pt x="27408" y="28768"/>
                </a:cubicBezTo>
                <a:cubicBezTo>
                  <a:pt x="27419" y="32119"/>
                  <a:pt x="28601" y="34474"/>
                  <a:pt x="30507" y="35583"/>
                </a:cubicBezTo>
                <a:lnTo>
                  <a:pt x="92835" y="72220"/>
                </a:lnTo>
                <a:lnTo>
                  <a:pt x="92835" y="72220"/>
                </a:lnTo>
                <a:cubicBezTo>
                  <a:pt x="92816" y="72208"/>
                  <a:pt x="92798" y="72196"/>
                  <a:pt x="92780" y="72184"/>
                </a:cubicBezTo>
                <a:lnTo>
                  <a:pt x="92780" y="72184"/>
                </a:lnTo>
                <a:cubicBezTo>
                  <a:pt x="93608" y="72685"/>
                  <a:pt x="94576" y="72946"/>
                  <a:pt x="95646" y="72946"/>
                </a:cubicBezTo>
                <a:cubicBezTo>
                  <a:pt x="96958" y="72946"/>
                  <a:pt x="98423" y="72554"/>
                  <a:pt x="99973" y="71731"/>
                </a:cubicBezTo>
                <a:lnTo>
                  <a:pt x="99973" y="71731"/>
                </a:lnTo>
                <a:cubicBezTo>
                  <a:pt x="99522" y="73638"/>
                  <a:pt x="99280" y="75533"/>
                  <a:pt x="99285" y="77351"/>
                </a:cubicBezTo>
                <a:cubicBezTo>
                  <a:pt x="99299" y="82071"/>
                  <a:pt x="100965" y="85390"/>
                  <a:pt x="103651" y="86949"/>
                </a:cubicBezTo>
                <a:lnTo>
                  <a:pt x="105900" y="88257"/>
                </a:lnTo>
                <a:cubicBezTo>
                  <a:pt x="105806" y="88202"/>
                  <a:pt x="105714" y="88140"/>
                  <a:pt x="105620" y="88079"/>
                </a:cubicBezTo>
                <a:lnTo>
                  <a:pt x="105620" y="88079"/>
                </a:lnTo>
                <a:cubicBezTo>
                  <a:pt x="106827" y="88858"/>
                  <a:pt x="108256" y="89265"/>
                  <a:pt x="109844" y="89265"/>
                </a:cubicBezTo>
                <a:cubicBezTo>
                  <a:pt x="111864" y="89265"/>
                  <a:pt x="114142" y="88606"/>
                  <a:pt x="116552" y="87214"/>
                </a:cubicBezTo>
                <a:cubicBezTo>
                  <a:pt x="118918" y="85847"/>
                  <a:pt x="121155" y="83921"/>
                  <a:pt x="123143" y="81647"/>
                </a:cubicBezTo>
                <a:lnTo>
                  <a:pt x="123143" y="81647"/>
                </a:lnTo>
                <a:cubicBezTo>
                  <a:pt x="122687" y="83284"/>
                  <a:pt x="122437" y="84917"/>
                  <a:pt x="122442" y="86473"/>
                </a:cubicBezTo>
                <a:cubicBezTo>
                  <a:pt x="122453" y="89851"/>
                  <a:pt x="123644" y="92227"/>
                  <a:pt x="125567" y="93344"/>
                </a:cubicBezTo>
                <a:lnTo>
                  <a:pt x="127169" y="94273"/>
                </a:lnTo>
                <a:lnTo>
                  <a:pt x="127169" y="94273"/>
                </a:lnTo>
                <a:cubicBezTo>
                  <a:pt x="127147" y="94260"/>
                  <a:pt x="127127" y="94245"/>
                  <a:pt x="127105" y="94232"/>
                </a:cubicBezTo>
                <a:lnTo>
                  <a:pt x="127105" y="94232"/>
                </a:lnTo>
                <a:cubicBezTo>
                  <a:pt x="127940" y="94736"/>
                  <a:pt x="128917" y="94999"/>
                  <a:pt x="129997" y="94999"/>
                </a:cubicBezTo>
                <a:cubicBezTo>
                  <a:pt x="131442" y="94999"/>
                  <a:pt x="133073" y="94528"/>
                  <a:pt x="134799" y="93533"/>
                </a:cubicBezTo>
                <a:cubicBezTo>
                  <a:pt x="140712" y="90119"/>
                  <a:pt x="145491" y="81840"/>
                  <a:pt x="145473" y="75043"/>
                </a:cubicBezTo>
                <a:cubicBezTo>
                  <a:pt x="145465" y="71658"/>
                  <a:pt x="144264" y="69278"/>
                  <a:pt x="142332" y="68167"/>
                </a:cubicBezTo>
                <a:lnTo>
                  <a:pt x="142332" y="68167"/>
                </a:lnTo>
                <a:cubicBezTo>
                  <a:pt x="142339" y="68170"/>
                  <a:pt x="142345" y="68173"/>
                  <a:pt x="142351" y="68176"/>
                </a:cubicBezTo>
                <a:lnTo>
                  <a:pt x="140739" y="67242"/>
                </a:lnTo>
                <a:cubicBezTo>
                  <a:pt x="139921" y="66766"/>
                  <a:pt x="138970" y="66518"/>
                  <a:pt x="137922" y="66518"/>
                </a:cubicBezTo>
                <a:cubicBezTo>
                  <a:pt x="136476" y="66518"/>
                  <a:pt x="134845" y="66990"/>
                  <a:pt x="133119" y="67987"/>
                </a:cubicBezTo>
                <a:cubicBezTo>
                  <a:pt x="131920" y="68680"/>
                  <a:pt x="130769" y="69575"/>
                  <a:pt x="129691" y="70615"/>
                </a:cubicBezTo>
                <a:cubicBezTo>
                  <a:pt x="130835" y="67514"/>
                  <a:pt x="131481" y="64345"/>
                  <a:pt x="131474" y="61378"/>
                </a:cubicBezTo>
                <a:cubicBezTo>
                  <a:pt x="131460" y="56654"/>
                  <a:pt x="129788" y="53335"/>
                  <a:pt x="127096" y="51774"/>
                </a:cubicBezTo>
                <a:lnTo>
                  <a:pt x="127096" y="51774"/>
                </a:lnTo>
                <a:cubicBezTo>
                  <a:pt x="127096" y="51774"/>
                  <a:pt x="127096" y="51775"/>
                  <a:pt x="127096" y="51775"/>
                </a:cubicBezTo>
                <a:lnTo>
                  <a:pt x="127096" y="51775"/>
                </a:lnTo>
                <a:lnTo>
                  <a:pt x="127083" y="51766"/>
                </a:lnTo>
                <a:cubicBezTo>
                  <a:pt x="127066" y="51757"/>
                  <a:pt x="127051" y="51748"/>
                  <a:pt x="127034" y="51739"/>
                </a:cubicBezTo>
                <a:lnTo>
                  <a:pt x="124856" y="50469"/>
                </a:lnTo>
                <a:cubicBezTo>
                  <a:pt x="123713" y="49805"/>
                  <a:pt x="122386" y="49459"/>
                  <a:pt x="120923" y="49459"/>
                </a:cubicBezTo>
                <a:cubicBezTo>
                  <a:pt x="118900" y="49459"/>
                  <a:pt x="116619" y="50119"/>
                  <a:pt x="114206" y="51511"/>
                </a:cubicBezTo>
                <a:cubicBezTo>
                  <a:pt x="113100" y="52150"/>
                  <a:pt x="112022" y="52915"/>
                  <a:pt x="110984" y="53777"/>
                </a:cubicBezTo>
                <a:lnTo>
                  <a:pt x="110984" y="53777"/>
                </a:lnTo>
                <a:cubicBezTo>
                  <a:pt x="110992" y="53569"/>
                  <a:pt x="110997" y="53361"/>
                  <a:pt x="110995" y="53155"/>
                </a:cubicBezTo>
                <a:cubicBezTo>
                  <a:pt x="110986" y="49797"/>
                  <a:pt x="109797" y="47438"/>
                  <a:pt x="107880" y="46334"/>
                </a:cubicBezTo>
                <a:lnTo>
                  <a:pt x="107880" y="46334"/>
                </a:lnTo>
                <a:cubicBezTo>
                  <a:pt x="107883" y="46335"/>
                  <a:pt x="107887" y="46337"/>
                  <a:pt x="107890" y="46338"/>
                </a:cubicBezTo>
                <a:lnTo>
                  <a:pt x="107890" y="46338"/>
                </a:lnTo>
                <a:lnTo>
                  <a:pt x="45551" y="9694"/>
                </a:lnTo>
                <a:cubicBezTo>
                  <a:pt x="44740" y="9222"/>
                  <a:pt x="43799" y="8976"/>
                  <a:pt x="42761" y="8976"/>
                </a:cubicBezTo>
                <a:cubicBezTo>
                  <a:pt x="41326" y="8976"/>
                  <a:pt x="39708" y="9445"/>
                  <a:pt x="37994" y="10434"/>
                </a:cubicBezTo>
                <a:cubicBezTo>
                  <a:pt x="36363" y="11376"/>
                  <a:pt x="34819" y="12694"/>
                  <a:pt x="33438" y="14247"/>
                </a:cubicBezTo>
                <a:lnTo>
                  <a:pt x="31238" y="12969"/>
                </a:lnTo>
                <a:cubicBezTo>
                  <a:pt x="30960" y="12808"/>
                  <a:pt x="30637" y="12723"/>
                  <a:pt x="30281" y="12723"/>
                </a:cubicBezTo>
                <a:cubicBezTo>
                  <a:pt x="29790" y="12723"/>
                  <a:pt x="29237" y="12884"/>
                  <a:pt x="28650" y="13222"/>
                </a:cubicBezTo>
                <a:cubicBezTo>
                  <a:pt x="27891" y="13660"/>
                  <a:pt x="27186" y="14338"/>
                  <a:pt x="26605" y="15132"/>
                </a:cubicBezTo>
                <a:lnTo>
                  <a:pt x="610" y="25"/>
                </a:lnTo>
                <a:cubicBezTo>
                  <a:pt x="584" y="9"/>
                  <a:pt x="552" y="0"/>
                  <a:pt x="518"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1"/>
          <p:cNvSpPr/>
          <p:nvPr/>
        </p:nvSpPr>
        <p:spPr>
          <a:xfrm>
            <a:off x="8673434" y="4179795"/>
            <a:ext cx="76502" cy="97841"/>
          </a:xfrm>
          <a:custGeom>
            <a:rect b="b" l="l" r="r" t="t"/>
            <a:pathLst>
              <a:path extrusionOk="0" h="4764" w="3725">
                <a:moveTo>
                  <a:pt x="2474" y="0"/>
                </a:moveTo>
                <a:cubicBezTo>
                  <a:pt x="2463" y="0"/>
                  <a:pt x="2453" y="6"/>
                  <a:pt x="2447" y="16"/>
                </a:cubicBezTo>
                <a:lnTo>
                  <a:pt x="11" y="3966"/>
                </a:lnTo>
                <a:cubicBezTo>
                  <a:pt x="1" y="3981"/>
                  <a:pt x="7" y="4001"/>
                  <a:pt x="22" y="4012"/>
                </a:cubicBezTo>
                <a:lnTo>
                  <a:pt x="1234" y="4759"/>
                </a:lnTo>
                <a:cubicBezTo>
                  <a:pt x="1239" y="4762"/>
                  <a:pt x="1245" y="4763"/>
                  <a:pt x="1251" y="4763"/>
                </a:cubicBezTo>
                <a:cubicBezTo>
                  <a:pt x="1263" y="4763"/>
                  <a:pt x="1274" y="4758"/>
                  <a:pt x="1280" y="4748"/>
                </a:cubicBezTo>
                <a:lnTo>
                  <a:pt x="3715" y="798"/>
                </a:lnTo>
                <a:cubicBezTo>
                  <a:pt x="3724" y="782"/>
                  <a:pt x="3720" y="762"/>
                  <a:pt x="3704" y="752"/>
                </a:cubicBezTo>
                <a:lnTo>
                  <a:pt x="2491" y="5"/>
                </a:lnTo>
                <a:cubicBezTo>
                  <a:pt x="2486" y="2"/>
                  <a:pt x="2480" y="0"/>
                  <a:pt x="2474"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1"/>
          <p:cNvSpPr/>
          <p:nvPr/>
        </p:nvSpPr>
        <p:spPr>
          <a:xfrm>
            <a:off x="8804237" y="4260404"/>
            <a:ext cx="76523" cy="97882"/>
          </a:xfrm>
          <a:custGeom>
            <a:rect b="b" l="l" r="r" t="t"/>
            <a:pathLst>
              <a:path extrusionOk="0" h="4766" w="3726">
                <a:moveTo>
                  <a:pt x="2474" y="1"/>
                </a:moveTo>
                <a:cubicBezTo>
                  <a:pt x="2463" y="1"/>
                  <a:pt x="2452" y="6"/>
                  <a:pt x="2446" y="16"/>
                </a:cubicBezTo>
                <a:lnTo>
                  <a:pt x="9" y="3968"/>
                </a:lnTo>
                <a:cubicBezTo>
                  <a:pt x="0" y="3983"/>
                  <a:pt x="5" y="4003"/>
                  <a:pt x="20" y="4012"/>
                </a:cubicBezTo>
                <a:lnTo>
                  <a:pt x="1235" y="4761"/>
                </a:lnTo>
                <a:cubicBezTo>
                  <a:pt x="1240" y="4764"/>
                  <a:pt x="1246" y="4765"/>
                  <a:pt x="1252" y="4765"/>
                </a:cubicBezTo>
                <a:cubicBezTo>
                  <a:pt x="1263" y="4765"/>
                  <a:pt x="1273" y="4760"/>
                  <a:pt x="1279" y="4750"/>
                </a:cubicBezTo>
                <a:lnTo>
                  <a:pt x="3716" y="798"/>
                </a:lnTo>
                <a:cubicBezTo>
                  <a:pt x="3725" y="783"/>
                  <a:pt x="3721" y="763"/>
                  <a:pt x="3705" y="754"/>
                </a:cubicBezTo>
                <a:lnTo>
                  <a:pt x="2491" y="5"/>
                </a:lnTo>
                <a:cubicBezTo>
                  <a:pt x="2486" y="2"/>
                  <a:pt x="2480" y="1"/>
                  <a:pt x="2474"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1"/>
          <p:cNvSpPr/>
          <p:nvPr/>
        </p:nvSpPr>
        <p:spPr>
          <a:xfrm>
            <a:off x="8972665" y="4253216"/>
            <a:ext cx="437079" cy="561167"/>
          </a:xfrm>
          <a:custGeom>
            <a:rect b="b" l="l" r="r" t="t"/>
            <a:pathLst>
              <a:path extrusionOk="0" h="27324" w="21282">
                <a:moveTo>
                  <a:pt x="15372" y="1"/>
                </a:moveTo>
                <a:cubicBezTo>
                  <a:pt x="13937" y="1"/>
                  <a:pt x="12318" y="469"/>
                  <a:pt x="10606" y="1458"/>
                </a:cubicBezTo>
                <a:cubicBezTo>
                  <a:pt x="4741" y="4844"/>
                  <a:pt x="1" y="13054"/>
                  <a:pt x="21" y="19792"/>
                </a:cubicBezTo>
                <a:cubicBezTo>
                  <a:pt x="35" y="24565"/>
                  <a:pt x="2430" y="27323"/>
                  <a:pt x="5910" y="27323"/>
                </a:cubicBezTo>
                <a:cubicBezTo>
                  <a:pt x="7344" y="27323"/>
                  <a:pt x="8963" y="26855"/>
                  <a:pt x="10675" y="25866"/>
                </a:cubicBezTo>
                <a:cubicBezTo>
                  <a:pt x="16542" y="22478"/>
                  <a:pt x="21281" y="14268"/>
                  <a:pt x="21261" y="7529"/>
                </a:cubicBezTo>
                <a:cubicBezTo>
                  <a:pt x="21246" y="2757"/>
                  <a:pt x="18851" y="1"/>
                  <a:pt x="153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1"/>
          <p:cNvSpPr/>
          <p:nvPr/>
        </p:nvSpPr>
        <p:spPr>
          <a:xfrm>
            <a:off x="9138629" y="4464280"/>
            <a:ext cx="410380" cy="364458"/>
          </a:xfrm>
          <a:custGeom>
            <a:rect b="b" l="l" r="r" t="t"/>
            <a:pathLst>
              <a:path extrusionOk="0" h="17746" w="19982">
                <a:moveTo>
                  <a:pt x="5874" y="0"/>
                </a:moveTo>
                <a:cubicBezTo>
                  <a:pt x="5326" y="0"/>
                  <a:pt x="4708" y="179"/>
                  <a:pt x="4053" y="555"/>
                </a:cubicBezTo>
                <a:cubicBezTo>
                  <a:pt x="1811" y="1850"/>
                  <a:pt x="0" y="4987"/>
                  <a:pt x="6" y="7561"/>
                </a:cubicBezTo>
                <a:cubicBezTo>
                  <a:pt x="11" y="8842"/>
                  <a:pt x="462" y="9744"/>
                  <a:pt x="1192" y="10166"/>
                </a:cubicBezTo>
                <a:lnTo>
                  <a:pt x="14232" y="17746"/>
                </a:lnTo>
                <a:cubicBezTo>
                  <a:pt x="13504" y="17322"/>
                  <a:pt x="13051" y="16422"/>
                  <a:pt x="13048" y="15140"/>
                </a:cubicBezTo>
                <a:cubicBezTo>
                  <a:pt x="13040" y="12567"/>
                  <a:pt x="14852" y="9428"/>
                  <a:pt x="17092" y="8134"/>
                </a:cubicBezTo>
                <a:cubicBezTo>
                  <a:pt x="17747" y="7756"/>
                  <a:pt x="18365" y="7578"/>
                  <a:pt x="18913" y="7578"/>
                </a:cubicBezTo>
                <a:cubicBezTo>
                  <a:pt x="19310" y="7578"/>
                  <a:pt x="19671" y="7672"/>
                  <a:pt x="19981" y="7852"/>
                </a:cubicBezTo>
                <a:lnTo>
                  <a:pt x="6941" y="274"/>
                </a:lnTo>
                <a:cubicBezTo>
                  <a:pt x="6632" y="94"/>
                  <a:pt x="6271" y="0"/>
                  <a:pt x="58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1"/>
          <p:cNvSpPr/>
          <p:nvPr/>
        </p:nvSpPr>
        <p:spPr>
          <a:xfrm>
            <a:off x="9168285" y="4331936"/>
            <a:ext cx="571867" cy="796855"/>
          </a:xfrm>
          <a:custGeom>
            <a:rect b="b" l="l" r="r" t="t"/>
            <a:pathLst>
              <a:path extrusionOk="0" h="38800" w="27845">
                <a:moveTo>
                  <a:pt x="21663" y="1"/>
                </a:moveTo>
                <a:cubicBezTo>
                  <a:pt x="19641" y="1"/>
                  <a:pt x="17360" y="660"/>
                  <a:pt x="14948" y="2052"/>
                </a:cubicBezTo>
                <a:cubicBezTo>
                  <a:pt x="6680" y="6825"/>
                  <a:pt x="0" y="18397"/>
                  <a:pt x="26" y="27892"/>
                </a:cubicBezTo>
                <a:cubicBezTo>
                  <a:pt x="40" y="32612"/>
                  <a:pt x="1706" y="35931"/>
                  <a:pt x="4392" y="37490"/>
                </a:cubicBezTo>
                <a:lnTo>
                  <a:pt x="6641" y="38800"/>
                </a:lnTo>
                <a:cubicBezTo>
                  <a:pt x="3955" y="37236"/>
                  <a:pt x="2289" y="33917"/>
                  <a:pt x="2275" y="29200"/>
                </a:cubicBezTo>
                <a:cubicBezTo>
                  <a:pt x="2249" y="19704"/>
                  <a:pt x="8930" y="8132"/>
                  <a:pt x="17195" y="3360"/>
                </a:cubicBezTo>
                <a:cubicBezTo>
                  <a:pt x="19608" y="1968"/>
                  <a:pt x="21888" y="1308"/>
                  <a:pt x="23908" y="1308"/>
                </a:cubicBezTo>
                <a:cubicBezTo>
                  <a:pt x="25373" y="1308"/>
                  <a:pt x="26701" y="1655"/>
                  <a:pt x="27845" y="2320"/>
                </a:cubicBezTo>
                <a:lnTo>
                  <a:pt x="25596" y="1010"/>
                </a:lnTo>
                <a:cubicBezTo>
                  <a:pt x="24453" y="346"/>
                  <a:pt x="23126" y="1"/>
                  <a:pt x="216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1"/>
          <p:cNvSpPr/>
          <p:nvPr/>
        </p:nvSpPr>
        <p:spPr>
          <a:xfrm>
            <a:off x="9214474" y="4358779"/>
            <a:ext cx="615899" cy="790755"/>
          </a:xfrm>
          <a:custGeom>
            <a:rect b="b" l="l" r="r" t="t"/>
            <a:pathLst>
              <a:path extrusionOk="0" h="38503" w="29989">
                <a:moveTo>
                  <a:pt x="21661" y="1"/>
                </a:moveTo>
                <a:cubicBezTo>
                  <a:pt x="19640" y="1"/>
                  <a:pt x="17359" y="661"/>
                  <a:pt x="14946" y="2053"/>
                </a:cubicBezTo>
                <a:cubicBezTo>
                  <a:pt x="6681" y="6825"/>
                  <a:pt x="0" y="18397"/>
                  <a:pt x="26" y="27893"/>
                </a:cubicBezTo>
                <a:cubicBezTo>
                  <a:pt x="45" y="34617"/>
                  <a:pt x="3422" y="38502"/>
                  <a:pt x="8327" y="38502"/>
                </a:cubicBezTo>
                <a:cubicBezTo>
                  <a:pt x="10349" y="38502"/>
                  <a:pt x="12631" y="37842"/>
                  <a:pt x="15045" y="36448"/>
                </a:cubicBezTo>
                <a:cubicBezTo>
                  <a:pt x="23310" y="31677"/>
                  <a:pt x="29989" y="20109"/>
                  <a:pt x="29964" y="10609"/>
                </a:cubicBezTo>
                <a:cubicBezTo>
                  <a:pt x="29944" y="3885"/>
                  <a:pt x="26566" y="1"/>
                  <a:pt x="21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1"/>
          <p:cNvSpPr/>
          <p:nvPr/>
        </p:nvSpPr>
        <p:spPr>
          <a:xfrm>
            <a:off x="9487089" y="4665671"/>
            <a:ext cx="410339" cy="364458"/>
          </a:xfrm>
          <a:custGeom>
            <a:rect b="b" l="l" r="r" t="t"/>
            <a:pathLst>
              <a:path extrusionOk="0" h="17746" w="19980">
                <a:moveTo>
                  <a:pt x="19976" y="7851"/>
                </a:moveTo>
                <a:lnTo>
                  <a:pt x="19980" y="7854"/>
                </a:lnTo>
                <a:cubicBezTo>
                  <a:pt x="19979" y="7853"/>
                  <a:pt x="19978" y="7852"/>
                  <a:pt x="19976" y="7851"/>
                </a:cubicBezTo>
                <a:close/>
                <a:moveTo>
                  <a:pt x="5871" y="1"/>
                </a:moveTo>
                <a:cubicBezTo>
                  <a:pt x="5323" y="1"/>
                  <a:pt x="4705" y="180"/>
                  <a:pt x="4052" y="558"/>
                </a:cubicBezTo>
                <a:cubicBezTo>
                  <a:pt x="1811" y="1853"/>
                  <a:pt x="0" y="4989"/>
                  <a:pt x="8" y="7564"/>
                </a:cubicBezTo>
                <a:cubicBezTo>
                  <a:pt x="10" y="8845"/>
                  <a:pt x="464" y="9745"/>
                  <a:pt x="1192" y="10169"/>
                </a:cubicBezTo>
                <a:lnTo>
                  <a:pt x="14232" y="17746"/>
                </a:lnTo>
                <a:cubicBezTo>
                  <a:pt x="13504" y="17322"/>
                  <a:pt x="13050" y="16423"/>
                  <a:pt x="13048" y="15142"/>
                </a:cubicBezTo>
                <a:cubicBezTo>
                  <a:pt x="13039" y="12567"/>
                  <a:pt x="14851" y="9430"/>
                  <a:pt x="17092" y="8135"/>
                </a:cubicBezTo>
                <a:cubicBezTo>
                  <a:pt x="17746" y="7758"/>
                  <a:pt x="18365" y="7579"/>
                  <a:pt x="18912" y="7579"/>
                </a:cubicBezTo>
                <a:cubicBezTo>
                  <a:pt x="19308" y="7579"/>
                  <a:pt x="19667" y="7672"/>
                  <a:pt x="19976" y="7851"/>
                </a:cubicBezTo>
                <a:lnTo>
                  <a:pt x="19976" y="7851"/>
                </a:lnTo>
                <a:lnTo>
                  <a:pt x="6940" y="277"/>
                </a:lnTo>
                <a:cubicBezTo>
                  <a:pt x="6630" y="95"/>
                  <a:pt x="6269" y="1"/>
                  <a:pt x="58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1"/>
          <p:cNvSpPr/>
          <p:nvPr/>
        </p:nvSpPr>
        <p:spPr>
          <a:xfrm>
            <a:off x="9643995" y="4682265"/>
            <a:ext cx="409251" cy="570183"/>
          </a:xfrm>
          <a:custGeom>
            <a:rect b="b" l="l" r="r" t="t"/>
            <a:pathLst>
              <a:path extrusionOk="0" h="27763" w="19927">
                <a:moveTo>
                  <a:pt x="19917" y="1652"/>
                </a:moveTo>
                <a:lnTo>
                  <a:pt x="19926" y="1658"/>
                </a:lnTo>
                <a:cubicBezTo>
                  <a:pt x="19923" y="1656"/>
                  <a:pt x="19920" y="1654"/>
                  <a:pt x="19917" y="1652"/>
                </a:cubicBezTo>
                <a:close/>
                <a:moveTo>
                  <a:pt x="15499" y="0"/>
                </a:moveTo>
                <a:cubicBezTo>
                  <a:pt x="14053" y="0"/>
                  <a:pt x="12421" y="473"/>
                  <a:pt x="10696" y="1470"/>
                </a:cubicBezTo>
                <a:cubicBezTo>
                  <a:pt x="4782" y="4883"/>
                  <a:pt x="0" y="13165"/>
                  <a:pt x="19" y="19956"/>
                </a:cubicBezTo>
                <a:cubicBezTo>
                  <a:pt x="30" y="23335"/>
                  <a:pt x="1221" y="25711"/>
                  <a:pt x="3144" y="26828"/>
                </a:cubicBezTo>
                <a:lnTo>
                  <a:pt x="4754" y="27763"/>
                </a:lnTo>
                <a:cubicBezTo>
                  <a:pt x="2831" y="26646"/>
                  <a:pt x="1638" y="24271"/>
                  <a:pt x="1627" y="20894"/>
                </a:cubicBezTo>
                <a:cubicBezTo>
                  <a:pt x="1610" y="14099"/>
                  <a:pt x="6389" y="5819"/>
                  <a:pt x="12306" y="2404"/>
                </a:cubicBezTo>
                <a:cubicBezTo>
                  <a:pt x="14032" y="1407"/>
                  <a:pt x="15664" y="935"/>
                  <a:pt x="17110" y="935"/>
                </a:cubicBezTo>
                <a:cubicBezTo>
                  <a:pt x="18154" y="935"/>
                  <a:pt x="19101" y="1181"/>
                  <a:pt x="19917" y="1652"/>
                </a:cubicBezTo>
                <a:lnTo>
                  <a:pt x="19917" y="1652"/>
                </a:lnTo>
                <a:lnTo>
                  <a:pt x="18314" y="725"/>
                </a:lnTo>
                <a:cubicBezTo>
                  <a:pt x="17497" y="248"/>
                  <a:pt x="16547" y="0"/>
                  <a:pt x="15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1"/>
          <p:cNvSpPr/>
          <p:nvPr/>
        </p:nvSpPr>
        <p:spPr>
          <a:xfrm>
            <a:off x="9677102" y="4701447"/>
            <a:ext cx="440694" cy="565849"/>
          </a:xfrm>
          <a:custGeom>
            <a:rect b="b" l="l" r="r" t="t"/>
            <a:pathLst>
              <a:path extrusionOk="0" h="27552" w="21458">
                <a:moveTo>
                  <a:pt x="15499" y="0"/>
                </a:moveTo>
                <a:cubicBezTo>
                  <a:pt x="14053" y="0"/>
                  <a:pt x="12420" y="473"/>
                  <a:pt x="10694" y="1470"/>
                </a:cubicBezTo>
                <a:cubicBezTo>
                  <a:pt x="4778" y="4885"/>
                  <a:pt x="0" y="13165"/>
                  <a:pt x="17" y="19960"/>
                </a:cubicBezTo>
                <a:cubicBezTo>
                  <a:pt x="31" y="24773"/>
                  <a:pt x="2448" y="27551"/>
                  <a:pt x="5957" y="27551"/>
                </a:cubicBezTo>
                <a:cubicBezTo>
                  <a:pt x="7405" y="27551"/>
                  <a:pt x="9038" y="27079"/>
                  <a:pt x="10765" y="26082"/>
                </a:cubicBezTo>
                <a:cubicBezTo>
                  <a:pt x="16678" y="22669"/>
                  <a:pt x="21458" y="14390"/>
                  <a:pt x="21439" y="7594"/>
                </a:cubicBezTo>
                <a:cubicBezTo>
                  <a:pt x="21426" y="2781"/>
                  <a:pt x="19009" y="0"/>
                  <a:pt x="15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1"/>
          <p:cNvSpPr/>
          <p:nvPr/>
        </p:nvSpPr>
        <p:spPr>
          <a:xfrm>
            <a:off x="7929319" y="3746351"/>
            <a:ext cx="105255" cy="144748"/>
          </a:xfrm>
          <a:custGeom>
            <a:rect b="b" l="l" r="r" t="t"/>
            <a:pathLst>
              <a:path extrusionOk="0" h="7048" w="5125">
                <a:moveTo>
                  <a:pt x="4277" y="1"/>
                </a:moveTo>
                <a:cubicBezTo>
                  <a:pt x="4027" y="1"/>
                  <a:pt x="3782" y="126"/>
                  <a:pt x="3641" y="354"/>
                </a:cubicBezTo>
                <a:lnTo>
                  <a:pt x="214" y="5912"/>
                </a:lnTo>
                <a:cubicBezTo>
                  <a:pt x="0" y="6263"/>
                  <a:pt x="108" y="6721"/>
                  <a:pt x="457" y="6938"/>
                </a:cubicBezTo>
                <a:cubicBezTo>
                  <a:pt x="579" y="7013"/>
                  <a:pt x="714" y="7048"/>
                  <a:pt x="847" y="7048"/>
                </a:cubicBezTo>
                <a:cubicBezTo>
                  <a:pt x="1097" y="7048"/>
                  <a:pt x="1342" y="6922"/>
                  <a:pt x="1484" y="6695"/>
                </a:cubicBezTo>
                <a:lnTo>
                  <a:pt x="4911" y="1137"/>
                </a:lnTo>
                <a:cubicBezTo>
                  <a:pt x="5125" y="786"/>
                  <a:pt x="5017" y="328"/>
                  <a:pt x="4668" y="111"/>
                </a:cubicBezTo>
                <a:cubicBezTo>
                  <a:pt x="4546" y="36"/>
                  <a:pt x="4411" y="1"/>
                  <a:pt x="4277"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1"/>
          <p:cNvSpPr/>
          <p:nvPr/>
        </p:nvSpPr>
        <p:spPr>
          <a:xfrm>
            <a:off x="8060102" y="3827001"/>
            <a:ext cx="105275" cy="144748"/>
          </a:xfrm>
          <a:custGeom>
            <a:rect b="b" l="l" r="r" t="t"/>
            <a:pathLst>
              <a:path extrusionOk="0" h="7048" w="5126">
                <a:moveTo>
                  <a:pt x="4278" y="1"/>
                </a:moveTo>
                <a:cubicBezTo>
                  <a:pt x="4028" y="1"/>
                  <a:pt x="3783" y="126"/>
                  <a:pt x="3643" y="354"/>
                </a:cubicBezTo>
                <a:lnTo>
                  <a:pt x="215" y="5912"/>
                </a:lnTo>
                <a:cubicBezTo>
                  <a:pt x="1" y="6263"/>
                  <a:pt x="110" y="6721"/>
                  <a:pt x="459" y="6938"/>
                </a:cubicBezTo>
                <a:cubicBezTo>
                  <a:pt x="580" y="7013"/>
                  <a:pt x="715" y="7048"/>
                  <a:pt x="847" y="7048"/>
                </a:cubicBezTo>
                <a:cubicBezTo>
                  <a:pt x="1098" y="7048"/>
                  <a:pt x="1343" y="6922"/>
                  <a:pt x="1485" y="6694"/>
                </a:cubicBezTo>
                <a:lnTo>
                  <a:pt x="4911" y="1136"/>
                </a:lnTo>
                <a:cubicBezTo>
                  <a:pt x="5125" y="785"/>
                  <a:pt x="5017" y="328"/>
                  <a:pt x="4668" y="111"/>
                </a:cubicBezTo>
                <a:cubicBezTo>
                  <a:pt x="4546" y="36"/>
                  <a:pt x="4411" y="1"/>
                  <a:pt x="4278"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1"/>
          <p:cNvSpPr/>
          <p:nvPr/>
        </p:nvSpPr>
        <p:spPr>
          <a:xfrm>
            <a:off x="8190906" y="3907632"/>
            <a:ext cx="105296" cy="144769"/>
          </a:xfrm>
          <a:custGeom>
            <a:rect b="b" l="l" r="r" t="t"/>
            <a:pathLst>
              <a:path extrusionOk="0" h="7049" w="5127">
                <a:moveTo>
                  <a:pt x="4278" y="1"/>
                </a:moveTo>
                <a:cubicBezTo>
                  <a:pt x="4028" y="1"/>
                  <a:pt x="3784" y="126"/>
                  <a:pt x="3642" y="354"/>
                </a:cubicBezTo>
                <a:lnTo>
                  <a:pt x="216" y="5913"/>
                </a:lnTo>
                <a:cubicBezTo>
                  <a:pt x="0" y="6264"/>
                  <a:pt x="109" y="6721"/>
                  <a:pt x="459" y="6938"/>
                </a:cubicBezTo>
                <a:cubicBezTo>
                  <a:pt x="580" y="7013"/>
                  <a:pt x="715" y="7048"/>
                  <a:pt x="848" y="7048"/>
                </a:cubicBezTo>
                <a:cubicBezTo>
                  <a:pt x="1098" y="7048"/>
                  <a:pt x="1342" y="6923"/>
                  <a:pt x="1484" y="6695"/>
                </a:cubicBezTo>
                <a:lnTo>
                  <a:pt x="4911" y="1137"/>
                </a:lnTo>
                <a:cubicBezTo>
                  <a:pt x="5126" y="786"/>
                  <a:pt x="5017" y="328"/>
                  <a:pt x="4667" y="111"/>
                </a:cubicBezTo>
                <a:cubicBezTo>
                  <a:pt x="4545" y="36"/>
                  <a:pt x="4411" y="1"/>
                  <a:pt x="4278"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1"/>
          <p:cNvSpPr/>
          <p:nvPr/>
        </p:nvSpPr>
        <p:spPr>
          <a:xfrm>
            <a:off x="8321688" y="3988303"/>
            <a:ext cx="105296" cy="144748"/>
          </a:xfrm>
          <a:custGeom>
            <a:rect b="b" l="l" r="r" t="t"/>
            <a:pathLst>
              <a:path extrusionOk="0" h="7048" w="5127">
                <a:moveTo>
                  <a:pt x="4278" y="1"/>
                </a:moveTo>
                <a:cubicBezTo>
                  <a:pt x="4028" y="1"/>
                  <a:pt x="3784" y="126"/>
                  <a:pt x="3643" y="354"/>
                </a:cubicBezTo>
                <a:lnTo>
                  <a:pt x="214" y="5912"/>
                </a:lnTo>
                <a:cubicBezTo>
                  <a:pt x="0" y="6261"/>
                  <a:pt x="110" y="6720"/>
                  <a:pt x="459" y="6937"/>
                </a:cubicBezTo>
                <a:cubicBezTo>
                  <a:pt x="581" y="7012"/>
                  <a:pt x="715" y="7047"/>
                  <a:pt x="848" y="7047"/>
                </a:cubicBezTo>
                <a:cubicBezTo>
                  <a:pt x="1098" y="7047"/>
                  <a:pt x="1343" y="6922"/>
                  <a:pt x="1484" y="6694"/>
                </a:cubicBezTo>
                <a:lnTo>
                  <a:pt x="4911" y="1136"/>
                </a:lnTo>
                <a:cubicBezTo>
                  <a:pt x="5127" y="785"/>
                  <a:pt x="5017" y="327"/>
                  <a:pt x="4668" y="111"/>
                </a:cubicBezTo>
                <a:cubicBezTo>
                  <a:pt x="4546" y="36"/>
                  <a:pt x="4411" y="1"/>
                  <a:pt x="4278"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1"/>
          <p:cNvSpPr/>
          <p:nvPr/>
        </p:nvSpPr>
        <p:spPr>
          <a:xfrm>
            <a:off x="8452471" y="4068933"/>
            <a:ext cx="105316" cy="144748"/>
          </a:xfrm>
          <a:custGeom>
            <a:rect b="b" l="l" r="r" t="t"/>
            <a:pathLst>
              <a:path extrusionOk="0" h="7048" w="5128">
                <a:moveTo>
                  <a:pt x="4279" y="1"/>
                </a:moveTo>
                <a:cubicBezTo>
                  <a:pt x="4029" y="1"/>
                  <a:pt x="3785" y="126"/>
                  <a:pt x="3643" y="354"/>
                </a:cubicBezTo>
                <a:lnTo>
                  <a:pt x="216" y="5911"/>
                </a:lnTo>
                <a:cubicBezTo>
                  <a:pt x="1" y="6262"/>
                  <a:pt x="110" y="6721"/>
                  <a:pt x="460" y="6938"/>
                </a:cubicBezTo>
                <a:cubicBezTo>
                  <a:pt x="582" y="7012"/>
                  <a:pt x="716" y="7048"/>
                  <a:pt x="850" y="7048"/>
                </a:cubicBezTo>
                <a:cubicBezTo>
                  <a:pt x="1099" y="7048"/>
                  <a:pt x="1343" y="6923"/>
                  <a:pt x="1485" y="6695"/>
                </a:cubicBezTo>
                <a:lnTo>
                  <a:pt x="4912" y="1137"/>
                </a:lnTo>
                <a:cubicBezTo>
                  <a:pt x="5127" y="786"/>
                  <a:pt x="5018" y="328"/>
                  <a:pt x="4668" y="111"/>
                </a:cubicBezTo>
                <a:cubicBezTo>
                  <a:pt x="4547" y="36"/>
                  <a:pt x="4412" y="1"/>
                  <a:pt x="4279"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1"/>
          <p:cNvSpPr/>
          <p:nvPr/>
        </p:nvSpPr>
        <p:spPr>
          <a:xfrm>
            <a:off x="8549059" y="4019664"/>
            <a:ext cx="105275" cy="144748"/>
          </a:xfrm>
          <a:custGeom>
            <a:rect b="b" l="l" r="r" t="t"/>
            <a:pathLst>
              <a:path extrusionOk="0" h="7048" w="5126">
                <a:moveTo>
                  <a:pt x="4279" y="0"/>
                </a:moveTo>
                <a:cubicBezTo>
                  <a:pt x="4029" y="0"/>
                  <a:pt x="3784" y="126"/>
                  <a:pt x="3643" y="354"/>
                </a:cubicBezTo>
                <a:lnTo>
                  <a:pt x="216" y="5912"/>
                </a:lnTo>
                <a:cubicBezTo>
                  <a:pt x="1" y="6263"/>
                  <a:pt x="110" y="6720"/>
                  <a:pt x="459" y="6937"/>
                </a:cubicBezTo>
                <a:cubicBezTo>
                  <a:pt x="581" y="7012"/>
                  <a:pt x="716" y="7047"/>
                  <a:pt x="849" y="7047"/>
                </a:cubicBezTo>
                <a:cubicBezTo>
                  <a:pt x="1099" y="7047"/>
                  <a:pt x="1343" y="6922"/>
                  <a:pt x="1485" y="6694"/>
                </a:cubicBezTo>
                <a:lnTo>
                  <a:pt x="4911" y="1136"/>
                </a:lnTo>
                <a:cubicBezTo>
                  <a:pt x="5125" y="785"/>
                  <a:pt x="5018" y="327"/>
                  <a:pt x="4668" y="110"/>
                </a:cubicBezTo>
                <a:cubicBezTo>
                  <a:pt x="4547" y="36"/>
                  <a:pt x="4412" y="0"/>
                  <a:pt x="42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a:off x="8679862" y="4100314"/>
            <a:ext cx="105296" cy="144748"/>
          </a:xfrm>
          <a:custGeom>
            <a:rect b="b" l="l" r="r" t="t"/>
            <a:pathLst>
              <a:path extrusionOk="0" h="7048" w="5127">
                <a:moveTo>
                  <a:pt x="4277" y="1"/>
                </a:moveTo>
                <a:cubicBezTo>
                  <a:pt x="4028" y="1"/>
                  <a:pt x="3784" y="126"/>
                  <a:pt x="3642" y="353"/>
                </a:cubicBezTo>
                <a:lnTo>
                  <a:pt x="216" y="5912"/>
                </a:lnTo>
                <a:cubicBezTo>
                  <a:pt x="0" y="6263"/>
                  <a:pt x="109" y="6720"/>
                  <a:pt x="459" y="6937"/>
                </a:cubicBezTo>
                <a:cubicBezTo>
                  <a:pt x="581" y="7012"/>
                  <a:pt x="716" y="7047"/>
                  <a:pt x="849" y="7047"/>
                </a:cubicBezTo>
                <a:cubicBezTo>
                  <a:pt x="1099" y="7047"/>
                  <a:pt x="1343" y="6922"/>
                  <a:pt x="1484" y="6694"/>
                </a:cubicBezTo>
                <a:lnTo>
                  <a:pt x="4911" y="1136"/>
                </a:lnTo>
                <a:cubicBezTo>
                  <a:pt x="5126" y="785"/>
                  <a:pt x="5017" y="327"/>
                  <a:pt x="4668" y="111"/>
                </a:cubicBezTo>
                <a:cubicBezTo>
                  <a:pt x="4546" y="36"/>
                  <a:pt x="4411" y="1"/>
                  <a:pt x="42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1"/>
          <p:cNvSpPr/>
          <p:nvPr/>
        </p:nvSpPr>
        <p:spPr>
          <a:xfrm>
            <a:off x="8019479" y="3776602"/>
            <a:ext cx="76461" cy="97758"/>
          </a:xfrm>
          <a:custGeom>
            <a:rect b="b" l="l" r="r" t="t"/>
            <a:pathLst>
              <a:path extrusionOk="0" h="4760" w="3723">
                <a:moveTo>
                  <a:pt x="2475" y="0"/>
                </a:moveTo>
                <a:cubicBezTo>
                  <a:pt x="2462" y="0"/>
                  <a:pt x="2449" y="7"/>
                  <a:pt x="2442" y="19"/>
                </a:cubicBezTo>
                <a:lnTo>
                  <a:pt x="13" y="3960"/>
                </a:lnTo>
                <a:cubicBezTo>
                  <a:pt x="0" y="3978"/>
                  <a:pt x="7" y="4003"/>
                  <a:pt x="25" y="4014"/>
                </a:cubicBezTo>
                <a:lnTo>
                  <a:pt x="1227" y="4754"/>
                </a:lnTo>
                <a:cubicBezTo>
                  <a:pt x="1234" y="4758"/>
                  <a:pt x="1241" y="4760"/>
                  <a:pt x="1249" y="4760"/>
                </a:cubicBezTo>
                <a:cubicBezTo>
                  <a:pt x="1262" y="4760"/>
                  <a:pt x="1274" y="4754"/>
                  <a:pt x="1281" y="4742"/>
                </a:cubicBezTo>
                <a:lnTo>
                  <a:pt x="3712" y="803"/>
                </a:lnTo>
                <a:cubicBezTo>
                  <a:pt x="3723" y="784"/>
                  <a:pt x="3717" y="760"/>
                  <a:pt x="3698" y="749"/>
                </a:cubicBezTo>
                <a:lnTo>
                  <a:pt x="2496" y="7"/>
                </a:lnTo>
                <a:cubicBezTo>
                  <a:pt x="2489" y="2"/>
                  <a:pt x="2482" y="0"/>
                  <a:pt x="2475"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1"/>
          <p:cNvSpPr/>
          <p:nvPr/>
        </p:nvSpPr>
        <p:spPr>
          <a:xfrm>
            <a:off x="8150303" y="3857233"/>
            <a:ext cx="76441" cy="97779"/>
          </a:xfrm>
          <a:custGeom>
            <a:rect b="b" l="l" r="r" t="t"/>
            <a:pathLst>
              <a:path extrusionOk="0" h="4761" w="3722">
                <a:moveTo>
                  <a:pt x="2474" y="0"/>
                </a:moveTo>
                <a:cubicBezTo>
                  <a:pt x="2461" y="0"/>
                  <a:pt x="2449" y="7"/>
                  <a:pt x="2442" y="19"/>
                </a:cubicBezTo>
                <a:lnTo>
                  <a:pt x="11" y="3961"/>
                </a:lnTo>
                <a:cubicBezTo>
                  <a:pt x="0" y="3978"/>
                  <a:pt x="5" y="4002"/>
                  <a:pt x="24" y="4013"/>
                </a:cubicBezTo>
                <a:lnTo>
                  <a:pt x="1227" y="4755"/>
                </a:lnTo>
                <a:cubicBezTo>
                  <a:pt x="1234" y="4759"/>
                  <a:pt x="1240" y="4761"/>
                  <a:pt x="1247" y="4761"/>
                </a:cubicBezTo>
                <a:cubicBezTo>
                  <a:pt x="1260" y="4761"/>
                  <a:pt x="1273" y="4754"/>
                  <a:pt x="1280" y="4743"/>
                </a:cubicBezTo>
                <a:lnTo>
                  <a:pt x="3710" y="801"/>
                </a:lnTo>
                <a:cubicBezTo>
                  <a:pt x="3721" y="784"/>
                  <a:pt x="3715" y="761"/>
                  <a:pt x="3698" y="748"/>
                </a:cubicBezTo>
                <a:lnTo>
                  <a:pt x="2494" y="6"/>
                </a:lnTo>
                <a:cubicBezTo>
                  <a:pt x="2488" y="2"/>
                  <a:pt x="2481" y="0"/>
                  <a:pt x="2474"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1"/>
          <p:cNvSpPr/>
          <p:nvPr/>
        </p:nvSpPr>
        <p:spPr>
          <a:xfrm>
            <a:off x="8281086" y="3937863"/>
            <a:ext cx="76441" cy="97800"/>
          </a:xfrm>
          <a:custGeom>
            <a:rect b="b" l="l" r="r" t="t"/>
            <a:pathLst>
              <a:path extrusionOk="0" h="4762" w="3722">
                <a:moveTo>
                  <a:pt x="2475" y="0"/>
                </a:moveTo>
                <a:cubicBezTo>
                  <a:pt x="2462" y="0"/>
                  <a:pt x="2450" y="7"/>
                  <a:pt x="2442" y="18"/>
                </a:cubicBezTo>
                <a:lnTo>
                  <a:pt x="10" y="3962"/>
                </a:lnTo>
                <a:cubicBezTo>
                  <a:pt x="1" y="3980"/>
                  <a:pt x="6" y="4002"/>
                  <a:pt x="22" y="4013"/>
                </a:cubicBezTo>
                <a:lnTo>
                  <a:pt x="1229" y="4756"/>
                </a:lnTo>
                <a:cubicBezTo>
                  <a:pt x="1235" y="4760"/>
                  <a:pt x="1242" y="4762"/>
                  <a:pt x="1249" y="4762"/>
                </a:cubicBezTo>
                <a:cubicBezTo>
                  <a:pt x="1261" y="4762"/>
                  <a:pt x="1273" y="4756"/>
                  <a:pt x="1280" y="4745"/>
                </a:cubicBezTo>
                <a:lnTo>
                  <a:pt x="3712" y="800"/>
                </a:lnTo>
                <a:cubicBezTo>
                  <a:pt x="3722" y="783"/>
                  <a:pt x="3717" y="760"/>
                  <a:pt x="3700" y="749"/>
                </a:cubicBezTo>
                <a:lnTo>
                  <a:pt x="2493" y="6"/>
                </a:lnTo>
                <a:cubicBezTo>
                  <a:pt x="2487" y="2"/>
                  <a:pt x="2481" y="0"/>
                  <a:pt x="2475"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1"/>
          <p:cNvSpPr/>
          <p:nvPr/>
        </p:nvSpPr>
        <p:spPr>
          <a:xfrm>
            <a:off x="8411848" y="4018514"/>
            <a:ext cx="76502" cy="97820"/>
          </a:xfrm>
          <a:custGeom>
            <a:rect b="b" l="l" r="r" t="t"/>
            <a:pathLst>
              <a:path extrusionOk="0" h="4763" w="3725">
                <a:moveTo>
                  <a:pt x="2476" y="1"/>
                </a:moveTo>
                <a:cubicBezTo>
                  <a:pt x="2464" y="1"/>
                  <a:pt x="2451" y="7"/>
                  <a:pt x="2445" y="18"/>
                </a:cubicBezTo>
                <a:lnTo>
                  <a:pt x="12" y="3963"/>
                </a:lnTo>
                <a:cubicBezTo>
                  <a:pt x="1" y="3980"/>
                  <a:pt x="7" y="4002"/>
                  <a:pt x="24" y="4013"/>
                </a:cubicBezTo>
                <a:lnTo>
                  <a:pt x="1232" y="4758"/>
                </a:lnTo>
                <a:cubicBezTo>
                  <a:pt x="1238" y="4761"/>
                  <a:pt x="1244" y="4762"/>
                  <a:pt x="1250" y="4762"/>
                </a:cubicBezTo>
                <a:cubicBezTo>
                  <a:pt x="1262" y="4762"/>
                  <a:pt x="1275" y="4757"/>
                  <a:pt x="1282" y="4747"/>
                </a:cubicBezTo>
                <a:lnTo>
                  <a:pt x="3714" y="800"/>
                </a:lnTo>
                <a:cubicBezTo>
                  <a:pt x="3725" y="783"/>
                  <a:pt x="3718" y="761"/>
                  <a:pt x="3703" y="751"/>
                </a:cubicBezTo>
                <a:lnTo>
                  <a:pt x="2495" y="6"/>
                </a:lnTo>
                <a:cubicBezTo>
                  <a:pt x="2489" y="2"/>
                  <a:pt x="2482" y="1"/>
                  <a:pt x="2476"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1"/>
          <p:cNvSpPr/>
          <p:nvPr/>
        </p:nvSpPr>
        <p:spPr>
          <a:xfrm>
            <a:off x="8511024" y="3973372"/>
            <a:ext cx="71286" cy="89543"/>
          </a:xfrm>
          <a:custGeom>
            <a:rect b="b" l="l" r="r" t="t"/>
            <a:pathLst>
              <a:path extrusionOk="0" h="4360" w="3471">
                <a:moveTo>
                  <a:pt x="2524" y="1"/>
                </a:moveTo>
                <a:cubicBezTo>
                  <a:pt x="2333" y="1"/>
                  <a:pt x="2146" y="97"/>
                  <a:pt x="2037" y="272"/>
                </a:cubicBezTo>
                <a:lnTo>
                  <a:pt x="166" y="3306"/>
                </a:lnTo>
                <a:cubicBezTo>
                  <a:pt x="1" y="3575"/>
                  <a:pt x="84" y="3926"/>
                  <a:pt x="352" y="4092"/>
                </a:cubicBezTo>
                <a:lnTo>
                  <a:pt x="649" y="4276"/>
                </a:lnTo>
                <a:cubicBezTo>
                  <a:pt x="742" y="4332"/>
                  <a:pt x="845" y="4359"/>
                  <a:pt x="947" y="4359"/>
                </a:cubicBezTo>
                <a:cubicBezTo>
                  <a:pt x="1139" y="4359"/>
                  <a:pt x="1327" y="4263"/>
                  <a:pt x="1436" y="4089"/>
                </a:cubicBezTo>
                <a:lnTo>
                  <a:pt x="3306" y="1054"/>
                </a:lnTo>
                <a:cubicBezTo>
                  <a:pt x="3471" y="786"/>
                  <a:pt x="3388" y="435"/>
                  <a:pt x="3120" y="269"/>
                </a:cubicBezTo>
                <a:lnTo>
                  <a:pt x="2823" y="85"/>
                </a:lnTo>
                <a:cubicBezTo>
                  <a:pt x="2729" y="28"/>
                  <a:pt x="2626" y="1"/>
                  <a:pt x="2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1"/>
          <p:cNvSpPr/>
          <p:nvPr/>
        </p:nvSpPr>
        <p:spPr>
          <a:xfrm>
            <a:off x="8641847" y="4054023"/>
            <a:ext cx="71265" cy="89523"/>
          </a:xfrm>
          <a:custGeom>
            <a:rect b="b" l="l" r="r" t="t"/>
            <a:pathLst>
              <a:path extrusionOk="0" h="4359" w="3470">
                <a:moveTo>
                  <a:pt x="2523" y="1"/>
                </a:moveTo>
                <a:cubicBezTo>
                  <a:pt x="2331" y="1"/>
                  <a:pt x="2144" y="97"/>
                  <a:pt x="2036" y="272"/>
                </a:cubicBezTo>
                <a:lnTo>
                  <a:pt x="166" y="3306"/>
                </a:lnTo>
                <a:cubicBezTo>
                  <a:pt x="1" y="3574"/>
                  <a:pt x="84" y="3925"/>
                  <a:pt x="352" y="4091"/>
                </a:cubicBezTo>
                <a:lnTo>
                  <a:pt x="649" y="4274"/>
                </a:lnTo>
                <a:cubicBezTo>
                  <a:pt x="742" y="4331"/>
                  <a:pt x="845" y="4359"/>
                  <a:pt x="947" y="4359"/>
                </a:cubicBezTo>
                <a:cubicBezTo>
                  <a:pt x="1139" y="4359"/>
                  <a:pt x="1326" y="4262"/>
                  <a:pt x="1434" y="4088"/>
                </a:cubicBezTo>
                <a:lnTo>
                  <a:pt x="3306" y="1054"/>
                </a:lnTo>
                <a:cubicBezTo>
                  <a:pt x="3469" y="784"/>
                  <a:pt x="3386" y="433"/>
                  <a:pt x="3118" y="269"/>
                </a:cubicBezTo>
                <a:lnTo>
                  <a:pt x="2823" y="85"/>
                </a:lnTo>
                <a:cubicBezTo>
                  <a:pt x="2729" y="28"/>
                  <a:pt x="2625" y="1"/>
                  <a:pt x="25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1"/>
          <p:cNvSpPr/>
          <p:nvPr/>
        </p:nvSpPr>
        <p:spPr>
          <a:xfrm>
            <a:off x="8772651" y="4134674"/>
            <a:ext cx="71286" cy="89523"/>
          </a:xfrm>
          <a:custGeom>
            <a:rect b="b" l="l" r="r" t="t"/>
            <a:pathLst>
              <a:path extrusionOk="0" h="4359" w="3471">
                <a:moveTo>
                  <a:pt x="2524" y="1"/>
                </a:moveTo>
                <a:cubicBezTo>
                  <a:pt x="2332" y="1"/>
                  <a:pt x="2145" y="97"/>
                  <a:pt x="2037" y="272"/>
                </a:cubicBezTo>
                <a:lnTo>
                  <a:pt x="165" y="3306"/>
                </a:lnTo>
                <a:cubicBezTo>
                  <a:pt x="0" y="3574"/>
                  <a:pt x="83" y="3925"/>
                  <a:pt x="351" y="4091"/>
                </a:cubicBezTo>
                <a:lnTo>
                  <a:pt x="648" y="4274"/>
                </a:lnTo>
                <a:cubicBezTo>
                  <a:pt x="742" y="4331"/>
                  <a:pt x="846" y="4359"/>
                  <a:pt x="948" y="4359"/>
                </a:cubicBezTo>
                <a:cubicBezTo>
                  <a:pt x="1139" y="4359"/>
                  <a:pt x="1327" y="4262"/>
                  <a:pt x="1435" y="4088"/>
                </a:cubicBezTo>
                <a:lnTo>
                  <a:pt x="3305" y="1054"/>
                </a:lnTo>
                <a:cubicBezTo>
                  <a:pt x="3470" y="784"/>
                  <a:pt x="3387" y="433"/>
                  <a:pt x="3119" y="269"/>
                </a:cubicBezTo>
                <a:lnTo>
                  <a:pt x="2822" y="85"/>
                </a:lnTo>
                <a:cubicBezTo>
                  <a:pt x="2729" y="28"/>
                  <a:pt x="2626" y="1"/>
                  <a:pt x="2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 name="Google Shape;412;p31"/>
          <p:cNvGrpSpPr/>
          <p:nvPr/>
        </p:nvGrpSpPr>
        <p:grpSpPr>
          <a:xfrm>
            <a:off x="5741579" y="3053522"/>
            <a:ext cx="1129398" cy="634219"/>
            <a:chOff x="4652192" y="4157060"/>
            <a:chExt cx="1129398" cy="634219"/>
          </a:xfrm>
        </p:grpSpPr>
        <p:sp>
          <p:nvSpPr>
            <p:cNvPr id="413" name="Google Shape;413;p31"/>
            <p:cNvSpPr/>
            <p:nvPr/>
          </p:nvSpPr>
          <p:spPr>
            <a:xfrm>
              <a:off x="4688420" y="4247363"/>
              <a:ext cx="1093170" cy="543915"/>
            </a:xfrm>
            <a:custGeom>
              <a:rect b="b" l="l" r="r" t="t"/>
              <a:pathLst>
                <a:path extrusionOk="0" h="26484" w="53228">
                  <a:moveTo>
                    <a:pt x="26615" y="0"/>
                  </a:moveTo>
                  <a:cubicBezTo>
                    <a:pt x="19555" y="0"/>
                    <a:pt x="12786" y="1396"/>
                    <a:pt x="7796" y="3879"/>
                  </a:cubicBezTo>
                  <a:cubicBezTo>
                    <a:pt x="2804" y="6362"/>
                    <a:pt x="0" y="9731"/>
                    <a:pt x="0" y="13242"/>
                  </a:cubicBezTo>
                  <a:cubicBezTo>
                    <a:pt x="0" y="16755"/>
                    <a:pt x="2804" y="20121"/>
                    <a:pt x="7796" y="22606"/>
                  </a:cubicBezTo>
                  <a:cubicBezTo>
                    <a:pt x="12786" y="25089"/>
                    <a:pt x="19555" y="26484"/>
                    <a:pt x="26615" y="26484"/>
                  </a:cubicBezTo>
                  <a:cubicBezTo>
                    <a:pt x="33673" y="26484"/>
                    <a:pt x="40442" y="25089"/>
                    <a:pt x="45434" y="22606"/>
                  </a:cubicBezTo>
                  <a:cubicBezTo>
                    <a:pt x="50424" y="20121"/>
                    <a:pt x="53228" y="16755"/>
                    <a:pt x="53228" y="13242"/>
                  </a:cubicBezTo>
                  <a:cubicBezTo>
                    <a:pt x="53228" y="9731"/>
                    <a:pt x="50424" y="6362"/>
                    <a:pt x="45434" y="3879"/>
                  </a:cubicBezTo>
                  <a:cubicBezTo>
                    <a:pt x="40442" y="1396"/>
                    <a:pt x="33673" y="0"/>
                    <a:pt x="26615"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1"/>
            <p:cNvSpPr/>
            <p:nvPr/>
          </p:nvSpPr>
          <p:spPr>
            <a:xfrm>
              <a:off x="4792935" y="4207767"/>
              <a:ext cx="536152" cy="349918"/>
            </a:xfrm>
            <a:custGeom>
              <a:rect b="b" l="l" r="r" t="t"/>
              <a:pathLst>
                <a:path extrusionOk="0" h="17038" w="26106">
                  <a:moveTo>
                    <a:pt x="26105" y="1"/>
                  </a:moveTo>
                  <a:lnTo>
                    <a:pt x="13" y="13326"/>
                  </a:lnTo>
                  <a:lnTo>
                    <a:pt x="1" y="17037"/>
                  </a:lnTo>
                  <a:lnTo>
                    <a:pt x="26093" y="3712"/>
                  </a:lnTo>
                  <a:lnTo>
                    <a:pt x="26105" y="1"/>
                  </a:lnTo>
                  <a:close/>
                </a:path>
              </a:pathLst>
            </a:custGeom>
            <a:solidFill>
              <a:srgbClr val="FCD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1"/>
            <p:cNvSpPr/>
            <p:nvPr/>
          </p:nvSpPr>
          <p:spPr>
            <a:xfrm>
              <a:off x="4688009" y="4348592"/>
              <a:ext cx="105193" cy="278755"/>
            </a:xfrm>
            <a:custGeom>
              <a:rect b="b" l="l" r="r" t="t"/>
              <a:pathLst>
                <a:path extrusionOk="0" h="13573" w="5122">
                  <a:moveTo>
                    <a:pt x="20" y="0"/>
                  </a:moveTo>
                  <a:cubicBezTo>
                    <a:pt x="20" y="5"/>
                    <a:pt x="20" y="10"/>
                    <a:pt x="20" y="15"/>
                  </a:cubicBezTo>
                  <a:lnTo>
                    <a:pt x="20" y="15"/>
                  </a:lnTo>
                  <a:lnTo>
                    <a:pt x="20" y="0"/>
                  </a:lnTo>
                  <a:close/>
                  <a:moveTo>
                    <a:pt x="20" y="15"/>
                  </a:moveTo>
                  <a:lnTo>
                    <a:pt x="8" y="7104"/>
                  </a:lnTo>
                  <a:cubicBezTo>
                    <a:pt x="0" y="9430"/>
                    <a:pt x="1704" y="11760"/>
                    <a:pt x="5110" y="13573"/>
                  </a:cubicBezTo>
                  <a:lnTo>
                    <a:pt x="5122" y="6469"/>
                  </a:lnTo>
                  <a:cubicBezTo>
                    <a:pt x="1724" y="4659"/>
                    <a:pt x="20" y="2336"/>
                    <a:pt x="20" y="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1"/>
            <p:cNvSpPr/>
            <p:nvPr/>
          </p:nvSpPr>
          <p:spPr>
            <a:xfrm>
              <a:off x="4652192" y="4157060"/>
              <a:ext cx="676916" cy="324390"/>
            </a:xfrm>
            <a:custGeom>
              <a:rect b="b" l="l" r="r" t="t"/>
              <a:pathLst>
                <a:path extrusionOk="0" h="15795" w="32960">
                  <a:moveTo>
                    <a:pt x="20337" y="1"/>
                  </a:moveTo>
                  <a:cubicBezTo>
                    <a:pt x="15531" y="1"/>
                    <a:pt x="10734" y="930"/>
                    <a:pt x="7101" y="2785"/>
                  </a:cubicBezTo>
                  <a:cubicBezTo>
                    <a:pt x="51" y="6386"/>
                    <a:pt x="0" y="12139"/>
                    <a:pt x="6867" y="15795"/>
                  </a:cubicBezTo>
                  <a:lnTo>
                    <a:pt x="32960" y="2470"/>
                  </a:lnTo>
                  <a:cubicBezTo>
                    <a:pt x="29386" y="823"/>
                    <a:pt x="24858" y="1"/>
                    <a:pt x="203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1"/>
            <p:cNvSpPr/>
            <p:nvPr/>
          </p:nvSpPr>
          <p:spPr>
            <a:xfrm>
              <a:off x="4813041" y="4217727"/>
              <a:ext cx="536193" cy="349938"/>
            </a:xfrm>
            <a:custGeom>
              <a:rect b="b" l="l" r="r" t="t"/>
              <a:pathLst>
                <a:path extrusionOk="0" h="17039" w="26108">
                  <a:moveTo>
                    <a:pt x="26107" y="1"/>
                  </a:moveTo>
                  <a:lnTo>
                    <a:pt x="13" y="13327"/>
                  </a:lnTo>
                  <a:lnTo>
                    <a:pt x="1" y="17039"/>
                  </a:lnTo>
                  <a:lnTo>
                    <a:pt x="1" y="17039"/>
                  </a:lnTo>
                  <a:lnTo>
                    <a:pt x="26095" y="3712"/>
                  </a:lnTo>
                  <a:lnTo>
                    <a:pt x="26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1"/>
            <p:cNvSpPr/>
            <p:nvPr/>
          </p:nvSpPr>
          <p:spPr>
            <a:xfrm>
              <a:off x="4793182" y="4207767"/>
              <a:ext cx="556012" cy="283684"/>
            </a:xfrm>
            <a:custGeom>
              <a:rect b="b" l="l" r="r" t="t"/>
              <a:pathLst>
                <a:path extrusionOk="0" h="13813" w="27073">
                  <a:moveTo>
                    <a:pt x="26093" y="1"/>
                  </a:moveTo>
                  <a:lnTo>
                    <a:pt x="1" y="13326"/>
                  </a:lnTo>
                  <a:cubicBezTo>
                    <a:pt x="139" y="13401"/>
                    <a:pt x="281" y="13477"/>
                    <a:pt x="478" y="13575"/>
                  </a:cubicBezTo>
                  <a:cubicBezTo>
                    <a:pt x="643" y="13657"/>
                    <a:pt x="812" y="13734"/>
                    <a:pt x="978" y="13812"/>
                  </a:cubicBezTo>
                  <a:lnTo>
                    <a:pt x="27072" y="486"/>
                  </a:lnTo>
                  <a:cubicBezTo>
                    <a:pt x="26923" y="407"/>
                    <a:pt x="26775" y="327"/>
                    <a:pt x="26594" y="236"/>
                  </a:cubicBezTo>
                  <a:cubicBezTo>
                    <a:pt x="26431" y="156"/>
                    <a:pt x="26263" y="79"/>
                    <a:pt x="260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1"/>
            <p:cNvSpPr/>
            <p:nvPr/>
          </p:nvSpPr>
          <p:spPr>
            <a:xfrm>
              <a:off x="4792935" y="4481429"/>
              <a:ext cx="20373" cy="155921"/>
            </a:xfrm>
            <a:custGeom>
              <a:rect b="b" l="l" r="r" t="t"/>
              <a:pathLst>
                <a:path extrusionOk="0" h="7592" w="992">
                  <a:moveTo>
                    <a:pt x="13" y="1"/>
                  </a:moveTo>
                  <a:lnTo>
                    <a:pt x="1" y="7105"/>
                  </a:lnTo>
                  <a:cubicBezTo>
                    <a:pt x="141" y="7180"/>
                    <a:pt x="281" y="7256"/>
                    <a:pt x="479" y="7354"/>
                  </a:cubicBezTo>
                  <a:cubicBezTo>
                    <a:pt x="642" y="7436"/>
                    <a:pt x="812" y="7513"/>
                    <a:pt x="980" y="7591"/>
                  </a:cubicBezTo>
                  <a:lnTo>
                    <a:pt x="992" y="487"/>
                  </a:lnTo>
                  <a:cubicBezTo>
                    <a:pt x="824" y="410"/>
                    <a:pt x="655" y="333"/>
                    <a:pt x="492" y="250"/>
                  </a:cubicBezTo>
                  <a:cubicBezTo>
                    <a:pt x="293" y="152"/>
                    <a:pt x="153" y="76"/>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4813041" y="4350605"/>
              <a:ext cx="640914" cy="337452"/>
            </a:xfrm>
            <a:custGeom>
              <a:rect b="b" l="l" r="r" t="t"/>
              <a:pathLst>
                <a:path extrusionOk="0" h="16431" w="31207">
                  <a:moveTo>
                    <a:pt x="31207" y="1"/>
                  </a:moveTo>
                  <a:cubicBezTo>
                    <a:pt x="31201" y="2365"/>
                    <a:pt x="29424" y="4727"/>
                    <a:pt x="25871" y="6542"/>
                  </a:cubicBezTo>
                  <a:cubicBezTo>
                    <a:pt x="22239" y="8397"/>
                    <a:pt x="17441" y="9326"/>
                    <a:pt x="12636" y="9326"/>
                  </a:cubicBezTo>
                  <a:cubicBezTo>
                    <a:pt x="8115" y="9326"/>
                    <a:pt x="3587" y="8504"/>
                    <a:pt x="13" y="6857"/>
                  </a:cubicBezTo>
                  <a:lnTo>
                    <a:pt x="1" y="13961"/>
                  </a:lnTo>
                  <a:cubicBezTo>
                    <a:pt x="3575" y="15608"/>
                    <a:pt x="8103" y="16430"/>
                    <a:pt x="12623" y="16430"/>
                  </a:cubicBezTo>
                  <a:cubicBezTo>
                    <a:pt x="17429" y="16430"/>
                    <a:pt x="22226" y="15501"/>
                    <a:pt x="25859" y="13646"/>
                  </a:cubicBezTo>
                  <a:cubicBezTo>
                    <a:pt x="29412" y="11831"/>
                    <a:pt x="31187" y="9469"/>
                    <a:pt x="31195" y="7105"/>
                  </a:cubicBezTo>
                  <a:lnTo>
                    <a:pt x="312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4813288" y="4217727"/>
              <a:ext cx="676916" cy="324431"/>
            </a:xfrm>
            <a:custGeom>
              <a:rect b="b" l="l" r="r" t="t"/>
              <a:pathLst>
                <a:path extrusionOk="0" h="15797" w="32960">
                  <a:moveTo>
                    <a:pt x="26095" y="1"/>
                  </a:moveTo>
                  <a:lnTo>
                    <a:pt x="1" y="13327"/>
                  </a:lnTo>
                  <a:cubicBezTo>
                    <a:pt x="3575" y="14974"/>
                    <a:pt x="8103" y="15796"/>
                    <a:pt x="12624" y="15796"/>
                  </a:cubicBezTo>
                  <a:cubicBezTo>
                    <a:pt x="17429" y="15796"/>
                    <a:pt x="22227" y="14867"/>
                    <a:pt x="25859" y="13012"/>
                  </a:cubicBezTo>
                  <a:cubicBezTo>
                    <a:pt x="32908" y="9411"/>
                    <a:pt x="32959" y="3658"/>
                    <a:pt x="260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31"/>
          <p:cNvSpPr/>
          <p:nvPr/>
        </p:nvSpPr>
        <p:spPr>
          <a:xfrm>
            <a:off x="6273196" y="4123891"/>
            <a:ext cx="1093170" cy="543936"/>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1"/>
          <p:cNvSpPr/>
          <p:nvPr/>
        </p:nvSpPr>
        <p:spPr>
          <a:xfrm>
            <a:off x="6377711" y="4084316"/>
            <a:ext cx="536111" cy="349897"/>
          </a:xfrm>
          <a:custGeom>
            <a:rect b="b" l="l" r="r" t="t"/>
            <a:pathLst>
              <a:path extrusionOk="0" h="17037" w="26104">
                <a:moveTo>
                  <a:pt x="26104" y="1"/>
                </a:moveTo>
                <a:lnTo>
                  <a:pt x="13" y="13325"/>
                </a:lnTo>
                <a:lnTo>
                  <a:pt x="0" y="17037"/>
                </a:lnTo>
                <a:lnTo>
                  <a:pt x="26091" y="3712"/>
                </a:lnTo>
                <a:lnTo>
                  <a:pt x="26104" y="1"/>
                </a:lnTo>
                <a:close/>
              </a:path>
            </a:pathLst>
          </a:custGeom>
          <a:solidFill>
            <a:srgbClr val="FCD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1"/>
          <p:cNvSpPr/>
          <p:nvPr/>
        </p:nvSpPr>
        <p:spPr>
          <a:xfrm>
            <a:off x="6272785" y="4225121"/>
            <a:ext cx="105193" cy="278776"/>
          </a:xfrm>
          <a:custGeom>
            <a:rect b="b" l="l" r="r" t="t"/>
            <a:pathLst>
              <a:path extrusionOk="0" h="13574" w="5122">
                <a:moveTo>
                  <a:pt x="19" y="1"/>
                </a:moveTo>
                <a:lnTo>
                  <a:pt x="19" y="1"/>
                </a:lnTo>
                <a:cubicBezTo>
                  <a:pt x="19" y="5"/>
                  <a:pt x="19" y="8"/>
                  <a:pt x="19" y="12"/>
                </a:cubicBezTo>
                <a:lnTo>
                  <a:pt x="19" y="12"/>
                </a:lnTo>
                <a:lnTo>
                  <a:pt x="19" y="1"/>
                </a:lnTo>
                <a:close/>
                <a:moveTo>
                  <a:pt x="19" y="12"/>
                </a:moveTo>
                <a:lnTo>
                  <a:pt x="8" y="7105"/>
                </a:lnTo>
                <a:cubicBezTo>
                  <a:pt x="0" y="9431"/>
                  <a:pt x="1703" y="11760"/>
                  <a:pt x="5109" y="13574"/>
                </a:cubicBezTo>
                <a:lnTo>
                  <a:pt x="5122" y="6469"/>
                </a:lnTo>
                <a:cubicBezTo>
                  <a:pt x="1720" y="4659"/>
                  <a:pt x="18" y="2334"/>
                  <a:pt x="19" y="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1"/>
          <p:cNvSpPr/>
          <p:nvPr/>
        </p:nvSpPr>
        <p:spPr>
          <a:xfrm>
            <a:off x="6236947" y="4033609"/>
            <a:ext cx="676916" cy="324390"/>
          </a:xfrm>
          <a:custGeom>
            <a:rect b="b" l="l" r="r" t="t"/>
            <a:pathLst>
              <a:path extrusionOk="0" h="15795" w="32960">
                <a:moveTo>
                  <a:pt x="20336" y="1"/>
                </a:moveTo>
                <a:cubicBezTo>
                  <a:pt x="15531" y="1"/>
                  <a:pt x="10734" y="930"/>
                  <a:pt x="7101" y="2785"/>
                </a:cubicBezTo>
                <a:cubicBezTo>
                  <a:pt x="50" y="6386"/>
                  <a:pt x="1" y="12138"/>
                  <a:pt x="6867" y="15794"/>
                </a:cubicBezTo>
                <a:lnTo>
                  <a:pt x="32959" y="2470"/>
                </a:lnTo>
                <a:cubicBezTo>
                  <a:pt x="29385" y="823"/>
                  <a:pt x="24857" y="1"/>
                  <a:pt x="20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1"/>
          <p:cNvSpPr/>
          <p:nvPr/>
        </p:nvSpPr>
        <p:spPr>
          <a:xfrm>
            <a:off x="6397817" y="4094276"/>
            <a:ext cx="536152" cy="349897"/>
          </a:xfrm>
          <a:custGeom>
            <a:rect b="b" l="l" r="r" t="t"/>
            <a:pathLst>
              <a:path extrusionOk="0" h="17037" w="26106">
                <a:moveTo>
                  <a:pt x="26105" y="0"/>
                </a:moveTo>
                <a:lnTo>
                  <a:pt x="13" y="13325"/>
                </a:lnTo>
                <a:lnTo>
                  <a:pt x="0" y="17037"/>
                </a:lnTo>
                <a:lnTo>
                  <a:pt x="26093" y="3712"/>
                </a:lnTo>
                <a:lnTo>
                  <a:pt x="26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1"/>
          <p:cNvSpPr/>
          <p:nvPr/>
        </p:nvSpPr>
        <p:spPr>
          <a:xfrm>
            <a:off x="6377937" y="4084316"/>
            <a:ext cx="555991" cy="283643"/>
          </a:xfrm>
          <a:custGeom>
            <a:rect b="b" l="l" r="r" t="t"/>
            <a:pathLst>
              <a:path extrusionOk="0" h="13811" w="27072">
                <a:moveTo>
                  <a:pt x="26093" y="1"/>
                </a:moveTo>
                <a:lnTo>
                  <a:pt x="0" y="13325"/>
                </a:lnTo>
                <a:cubicBezTo>
                  <a:pt x="140" y="13401"/>
                  <a:pt x="280" y="13475"/>
                  <a:pt x="479" y="13575"/>
                </a:cubicBezTo>
                <a:cubicBezTo>
                  <a:pt x="642" y="13656"/>
                  <a:pt x="811" y="13733"/>
                  <a:pt x="979" y="13810"/>
                </a:cubicBezTo>
                <a:lnTo>
                  <a:pt x="27072" y="485"/>
                </a:lnTo>
                <a:cubicBezTo>
                  <a:pt x="26924" y="407"/>
                  <a:pt x="26775" y="327"/>
                  <a:pt x="26593" y="236"/>
                </a:cubicBezTo>
                <a:cubicBezTo>
                  <a:pt x="26430" y="154"/>
                  <a:pt x="26262" y="77"/>
                  <a:pt x="260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1"/>
          <p:cNvSpPr/>
          <p:nvPr/>
        </p:nvSpPr>
        <p:spPr>
          <a:xfrm>
            <a:off x="6377711" y="4357978"/>
            <a:ext cx="20353" cy="155880"/>
          </a:xfrm>
          <a:custGeom>
            <a:rect b="b" l="l" r="r" t="t"/>
            <a:pathLst>
              <a:path extrusionOk="0" h="7590" w="991">
                <a:moveTo>
                  <a:pt x="13" y="0"/>
                </a:moveTo>
                <a:lnTo>
                  <a:pt x="0" y="7105"/>
                </a:lnTo>
                <a:cubicBezTo>
                  <a:pt x="139" y="7180"/>
                  <a:pt x="280" y="7254"/>
                  <a:pt x="478" y="7354"/>
                </a:cubicBezTo>
                <a:cubicBezTo>
                  <a:pt x="642" y="7436"/>
                  <a:pt x="812" y="7513"/>
                  <a:pt x="978" y="7590"/>
                </a:cubicBezTo>
                <a:lnTo>
                  <a:pt x="990" y="485"/>
                </a:lnTo>
                <a:cubicBezTo>
                  <a:pt x="822" y="408"/>
                  <a:pt x="653" y="331"/>
                  <a:pt x="490" y="250"/>
                </a:cubicBezTo>
                <a:cubicBezTo>
                  <a:pt x="291" y="150"/>
                  <a:pt x="151" y="76"/>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1"/>
          <p:cNvSpPr/>
          <p:nvPr/>
        </p:nvSpPr>
        <p:spPr>
          <a:xfrm>
            <a:off x="6397817" y="4227154"/>
            <a:ext cx="640914" cy="337431"/>
          </a:xfrm>
          <a:custGeom>
            <a:rect b="b" l="l" r="r" t="t"/>
            <a:pathLst>
              <a:path extrusionOk="0" h="16430" w="31207">
                <a:moveTo>
                  <a:pt x="31207" y="0"/>
                </a:moveTo>
                <a:cubicBezTo>
                  <a:pt x="31199" y="2363"/>
                  <a:pt x="29424" y="4726"/>
                  <a:pt x="25870" y="6540"/>
                </a:cubicBezTo>
                <a:cubicBezTo>
                  <a:pt x="22236" y="8395"/>
                  <a:pt x="17439" y="9325"/>
                  <a:pt x="12633" y="9325"/>
                </a:cubicBezTo>
                <a:cubicBezTo>
                  <a:pt x="8114" y="9325"/>
                  <a:pt x="3586" y="8503"/>
                  <a:pt x="13" y="6855"/>
                </a:cubicBezTo>
                <a:lnTo>
                  <a:pt x="0" y="13961"/>
                </a:lnTo>
                <a:cubicBezTo>
                  <a:pt x="3574" y="15607"/>
                  <a:pt x="8102" y="16429"/>
                  <a:pt x="12623" y="16429"/>
                </a:cubicBezTo>
                <a:cubicBezTo>
                  <a:pt x="17428" y="16429"/>
                  <a:pt x="22225" y="15501"/>
                  <a:pt x="25857" y="13646"/>
                </a:cubicBezTo>
                <a:cubicBezTo>
                  <a:pt x="29412" y="11831"/>
                  <a:pt x="31187" y="9469"/>
                  <a:pt x="31194" y="7105"/>
                </a:cubicBezTo>
                <a:lnTo>
                  <a:pt x="312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1"/>
          <p:cNvSpPr/>
          <p:nvPr/>
        </p:nvSpPr>
        <p:spPr>
          <a:xfrm>
            <a:off x="6398064" y="4094276"/>
            <a:ext cx="676895" cy="324390"/>
          </a:xfrm>
          <a:custGeom>
            <a:rect b="b" l="l" r="r" t="t"/>
            <a:pathLst>
              <a:path extrusionOk="0" h="15795" w="32959">
                <a:moveTo>
                  <a:pt x="26093" y="0"/>
                </a:moveTo>
                <a:lnTo>
                  <a:pt x="1" y="13325"/>
                </a:lnTo>
                <a:cubicBezTo>
                  <a:pt x="3574" y="14973"/>
                  <a:pt x="8102" y="15795"/>
                  <a:pt x="12622" y="15795"/>
                </a:cubicBezTo>
                <a:cubicBezTo>
                  <a:pt x="17428" y="15795"/>
                  <a:pt x="22226" y="14865"/>
                  <a:pt x="25859" y="13010"/>
                </a:cubicBezTo>
                <a:cubicBezTo>
                  <a:pt x="32910" y="9409"/>
                  <a:pt x="32959" y="3656"/>
                  <a:pt x="26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 name="Google Shape;431;p31"/>
          <p:cNvGrpSpPr/>
          <p:nvPr/>
        </p:nvGrpSpPr>
        <p:grpSpPr>
          <a:xfrm>
            <a:off x="8261968" y="2696974"/>
            <a:ext cx="1275831" cy="619206"/>
            <a:chOff x="5116668" y="3292349"/>
            <a:chExt cx="1275831" cy="619206"/>
          </a:xfrm>
        </p:grpSpPr>
        <p:sp>
          <p:nvSpPr>
            <p:cNvPr id="432" name="Google Shape;432;p31"/>
            <p:cNvSpPr/>
            <p:nvPr/>
          </p:nvSpPr>
          <p:spPr>
            <a:xfrm>
              <a:off x="5170702" y="3449173"/>
              <a:ext cx="1221796" cy="462381"/>
            </a:xfrm>
            <a:custGeom>
              <a:rect b="b" l="l" r="r" t="t"/>
              <a:pathLst>
                <a:path extrusionOk="0" h="22514" w="59491">
                  <a:moveTo>
                    <a:pt x="29745" y="0"/>
                  </a:moveTo>
                  <a:cubicBezTo>
                    <a:pt x="13318" y="0"/>
                    <a:pt x="1" y="5040"/>
                    <a:pt x="1" y="11258"/>
                  </a:cubicBezTo>
                  <a:cubicBezTo>
                    <a:pt x="1" y="17474"/>
                    <a:pt x="13318" y="22514"/>
                    <a:pt x="29745" y="22514"/>
                  </a:cubicBezTo>
                  <a:cubicBezTo>
                    <a:pt x="46173" y="22514"/>
                    <a:pt x="59490" y="17474"/>
                    <a:pt x="59490" y="11258"/>
                  </a:cubicBezTo>
                  <a:cubicBezTo>
                    <a:pt x="59490" y="5040"/>
                    <a:pt x="46173" y="0"/>
                    <a:pt x="29745"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1"/>
            <p:cNvSpPr/>
            <p:nvPr/>
          </p:nvSpPr>
          <p:spPr>
            <a:xfrm>
              <a:off x="5116668" y="3292349"/>
              <a:ext cx="1007056" cy="531880"/>
            </a:xfrm>
            <a:custGeom>
              <a:rect b="b" l="l" r="r" t="t"/>
              <a:pathLst>
                <a:path extrusionOk="0" h="25898" w="49035">
                  <a:moveTo>
                    <a:pt x="37387" y="1"/>
                  </a:moveTo>
                  <a:cubicBezTo>
                    <a:pt x="36804" y="1"/>
                    <a:pt x="36212" y="48"/>
                    <a:pt x="35618" y="146"/>
                  </a:cubicBezTo>
                  <a:lnTo>
                    <a:pt x="9901" y="4376"/>
                  </a:lnTo>
                  <a:cubicBezTo>
                    <a:pt x="3999" y="5347"/>
                    <a:pt x="1" y="10920"/>
                    <a:pt x="972" y="16822"/>
                  </a:cubicBezTo>
                  <a:cubicBezTo>
                    <a:pt x="1844" y="22129"/>
                    <a:pt x="6437" y="25897"/>
                    <a:pt x="11645" y="25897"/>
                  </a:cubicBezTo>
                  <a:cubicBezTo>
                    <a:pt x="12230" y="25897"/>
                    <a:pt x="12821" y="25850"/>
                    <a:pt x="13417" y="25752"/>
                  </a:cubicBezTo>
                  <a:lnTo>
                    <a:pt x="39134" y="21522"/>
                  </a:lnTo>
                  <a:cubicBezTo>
                    <a:pt x="45037" y="20550"/>
                    <a:pt x="49035" y="14978"/>
                    <a:pt x="48064" y="9076"/>
                  </a:cubicBezTo>
                  <a:cubicBezTo>
                    <a:pt x="47190" y="3768"/>
                    <a:pt x="42597" y="1"/>
                    <a:pt x="37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1"/>
            <p:cNvSpPr/>
            <p:nvPr/>
          </p:nvSpPr>
          <p:spPr>
            <a:xfrm>
              <a:off x="5116668" y="3338763"/>
              <a:ext cx="539643" cy="485445"/>
            </a:xfrm>
            <a:custGeom>
              <a:rect b="b" l="l" r="r" t="t"/>
              <a:pathLst>
                <a:path extrusionOk="0" h="23637" w="26276">
                  <a:moveTo>
                    <a:pt x="22759" y="1"/>
                  </a:moveTo>
                  <a:lnTo>
                    <a:pt x="9901" y="2116"/>
                  </a:lnTo>
                  <a:cubicBezTo>
                    <a:pt x="3999" y="3087"/>
                    <a:pt x="1" y="8660"/>
                    <a:pt x="972" y="14562"/>
                  </a:cubicBezTo>
                  <a:cubicBezTo>
                    <a:pt x="1844" y="19869"/>
                    <a:pt x="6438" y="23637"/>
                    <a:pt x="11647" y="23637"/>
                  </a:cubicBezTo>
                  <a:cubicBezTo>
                    <a:pt x="12231" y="23637"/>
                    <a:pt x="12822" y="23589"/>
                    <a:pt x="13417" y="23492"/>
                  </a:cubicBezTo>
                  <a:lnTo>
                    <a:pt x="26275" y="21377"/>
                  </a:lnTo>
                  <a:lnTo>
                    <a:pt x="227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 name="Google Shape;435;p31"/>
          <p:cNvSpPr/>
          <p:nvPr/>
        </p:nvSpPr>
        <p:spPr>
          <a:xfrm>
            <a:off x="7129733" y="3316172"/>
            <a:ext cx="578110" cy="347084"/>
          </a:xfrm>
          <a:custGeom>
            <a:rect b="b" l="l" r="r" t="t"/>
            <a:pathLst>
              <a:path extrusionOk="0" h="16900" w="28149">
                <a:moveTo>
                  <a:pt x="28145" y="16029"/>
                </a:moveTo>
                <a:lnTo>
                  <a:pt x="28148" y="16031"/>
                </a:lnTo>
                <a:cubicBezTo>
                  <a:pt x="28147" y="16031"/>
                  <a:pt x="28146" y="16030"/>
                  <a:pt x="28145" y="16029"/>
                </a:cubicBezTo>
                <a:close/>
                <a:moveTo>
                  <a:pt x="517" y="0"/>
                </a:moveTo>
                <a:cubicBezTo>
                  <a:pt x="469" y="0"/>
                  <a:pt x="414" y="17"/>
                  <a:pt x="356" y="51"/>
                </a:cubicBezTo>
                <a:cubicBezTo>
                  <a:pt x="159" y="165"/>
                  <a:pt x="1" y="440"/>
                  <a:pt x="1" y="665"/>
                </a:cubicBezTo>
                <a:cubicBezTo>
                  <a:pt x="1" y="779"/>
                  <a:pt x="39" y="858"/>
                  <a:pt x="104" y="894"/>
                </a:cubicBezTo>
                <a:lnTo>
                  <a:pt x="27643" y="16899"/>
                </a:lnTo>
                <a:cubicBezTo>
                  <a:pt x="27579" y="16861"/>
                  <a:pt x="27540" y="16784"/>
                  <a:pt x="27539" y="16670"/>
                </a:cubicBezTo>
                <a:cubicBezTo>
                  <a:pt x="27539" y="16444"/>
                  <a:pt x="27699" y="16168"/>
                  <a:pt x="27894" y="16054"/>
                </a:cubicBezTo>
                <a:cubicBezTo>
                  <a:pt x="27952" y="16022"/>
                  <a:pt x="28005" y="16006"/>
                  <a:pt x="28053" y="16006"/>
                </a:cubicBezTo>
                <a:cubicBezTo>
                  <a:pt x="28087" y="16006"/>
                  <a:pt x="28118" y="16014"/>
                  <a:pt x="28145" y="16029"/>
                </a:cubicBezTo>
                <a:lnTo>
                  <a:pt x="28145" y="16029"/>
                </a:lnTo>
                <a:lnTo>
                  <a:pt x="610" y="25"/>
                </a:lnTo>
                <a:cubicBezTo>
                  <a:pt x="583" y="9"/>
                  <a:pt x="552" y="0"/>
                  <a:pt x="5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1"/>
          <p:cNvSpPr/>
          <p:nvPr/>
        </p:nvSpPr>
        <p:spPr>
          <a:xfrm>
            <a:off x="7643602" y="3577471"/>
            <a:ext cx="367580" cy="326505"/>
          </a:xfrm>
          <a:custGeom>
            <a:rect b="b" l="l" r="r" t="t"/>
            <a:pathLst>
              <a:path extrusionOk="0" h="15898" w="17898">
                <a:moveTo>
                  <a:pt x="5261" y="0"/>
                </a:moveTo>
                <a:cubicBezTo>
                  <a:pt x="4770" y="0"/>
                  <a:pt x="4216" y="161"/>
                  <a:pt x="3631" y="500"/>
                </a:cubicBezTo>
                <a:cubicBezTo>
                  <a:pt x="1622" y="1660"/>
                  <a:pt x="1" y="4470"/>
                  <a:pt x="7" y="6776"/>
                </a:cubicBezTo>
                <a:cubicBezTo>
                  <a:pt x="10" y="7923"/>
                  <a:pt x="415" y="8728"/>
                  <a:pt x="1068" y="9110"/>
                </a:cubicBezTo>
                <a:lnTo>
                  <a:pt x="12748" y="15897"/>
                </a:lnTo>
                <a:cubicBezTo>
                  <a:pt x="12096" y="15517"/>
                  <a:pt x="11691" y="14710"/>
                  <a:pt x="11688" y="13565"/>
                </a:cubicBezTo>
                <a:cubicBezTo>
                  <a:pt x="11680" y="11256"/>
                  <a:pt x="13303" y="8447"/>
                  <a:pt x="15310" y="7286"/>
                </a:cubicBezTo>
                <a:cubicBezTo>
                  <a:pt x="15897" y="6949"/>
                  <a:pt x="16451" y="6789"/>
                  <a:pt x="16942" y="6789"/>
                </a:cubicBezTo>
                <a:cubicBezTo>
                  <a:pt x="17297" y="6789"/>
                  <a:pt x="17619" y="6873"/>
                  <a:pt x="17898" y="7033"/>
                </a:cubicBezTo>
                <a:lnTo>
                  <a:pt x="6217" y="246"/>
                </a:lnTo>
                <a:cubicBezTo>
                  <a:pt x="5939" y="85"/>
                  <a:pt x="5617" y="0"/>
                  <a:pt x="5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1"/>
          <p:cNvSpPr/>
          <p:nvPr/>
        </p:nvSpPr>
        <p:spPr>
          <a:xfrm>
            <a:off x="7692234" y="3500517"/>
            <a:ext cx="1653433" cy="1299100"/>
          </a:xfrm>
          <a:custGeom>
            <a:rect b="b" l="l" r="r" t="t"/>
            <a:pathLst>
              <a:path extrusionOk="0" h="63255" w="80508">
                <a:moveTo>
                  <a:pt x="15372" y="0"/>
                </a:moveTo>
                <a:cubicBezTo>
                  <a:pt x="13937" y="0"/>
                  <a:pt x="12318" y="469"/>
                  <a:pt x="10605" y="1458"/>
                </a:cubicBezTo>
                <a:cubicBezTo>
                  <a:pt x="4740" y="4845"/>
                  <a:pt x="0" y="13056"/>
                  <a:pt x="20" y="19792"/>
                </a:cubicBezTo>
                <a:cubicBezTo>
                  <a:pt x="30" y="23143"/>
                  <a:pt x="1213" y="25499"/>
                  <a:pt x="3118" y="26607"/>
                </a:cubicBezTo>
                <a:lnTo>
                  <a:pt x="65422" y="63231"/>
                </a:lnTo>
                <a:lnTo>
                  <a:pt x="65422" y="63231"/>
                </a:lnTo>
                <a:cubicBezTo>
                  <a:pt x="63540" y="62113"/>
                  <a:pt x="62373" y="59768"/>
                  <a:pt x="62365" y="56442"/>
                </a:cubicBezTo>
                <a:cubicBezTo>
                  <a:pt x="62345" y="49704"/>
                  <a:pt x="67084" y="41494"/>
                  <a:pt x="72950" y="38108"/>
                </a:cubicBezTo>
                <a:cubicBezTo>
                  <a:pt x="74662" y="37119"/>
                  <a:pt x="76280" y="36651"/>
                  <a:pt x="77715" y="36651"/>
                </a:cubicBezTo>
                <a:cubicBezTo>
                  <a:pt x="78754" y="36651"/>
                  <a:pt x="79696" y="36897"/>
                  <a:pt x="80507" y="37367"/>
                </a:cubicBezTo>
                <a:lnTo>
                  <a:pt x="18162" y="718"/>
                </a:lnTo>
                <a:cubicBezTo>
                  <a:pt x="17351" y="246"/>
                  <a:pt x="16409" y="0"/>
                  <a:pt x="15372" y="0"/>
                </a:cubicBezTo>
                <a:close/>
                <a:moveTo>
                  <a:pt x="65422" y="63231"/>
                </a:moveTo>
                <a:cubicBezTo>
                  <a:pt x="65436" y="63239"/>
                  <a:pt x="65449" y="63247"/>
                  <a:pt x="65463" y="63255"/>
                </a:cubicBezTo>
                <a:lnTo>
                  <a:pt x="65422" y="632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1"/>
          <p:cNvSpPr/>
          <p:nvPr/>
        </p:nvSpPr>
        <p:spPr>
          <a:xfrm>
            <a:off x="7721357" y="3529598"/>
            <a:ext cx="1296430" cy="1065732"/>
          </a:xfrm>
          <a:custGeom>
            <a:rect b="b" l="l" r="r" t="t"/>
            <a:pathLst>
              <a:path extrusionOk="0" h="51892" w="63125">
                <a:moveTo>
                  <a:pt x="13953" y="0"/>
                </a:moveTo>
                <a:cubicBezTo>
                  <a:pt x="12734" y="0"/>
                  <a:pt x="11332" y="439"/>
                  <a:pt x="9897" y="1267"/>
                </a:cubicBezTo>
                <a:cubicBezTo>
                  <a:pt x="4432" y="4422"/>
                  <a:pt x="0" y="12097"/>
                  <a:pt x="19" y="18373"/>
                </a:cubicBezTo>
                <a:cubicBezTo>
                  <a:pt x="25" y="21087"/>
                  <a:pt x="874" y="23074"/>
                  <a:pt x="2412" y="23967"/>
                </a:cubicBezTo>
                <a:lnTo>
                  <a:pt x="49745" y="51891"/>
                </a:lnTo>
                <a:cubicBezTo>
                  <a:pt x="49722" y="51559"/>
                  <a:pt x="49707" y="51220"/>
                  <a:pt x="49707" y="50869"/>
                </a:cubicBezTo>
                <a:cubicBezTo>
                  <a:pt x="49684" y="42704"/>
                  <a:pt x="55447" y="32723"/>
                  <a:pt x="62556" y="28619"/>
                </a:cubicBezTo>
                <a:cubicBezTo>
                  <a:pt x="62745" y="28510"/>
                  <a:pt x="62935" y="28410"/>
                  <a:pt x="63124" y="28310"/>
                </a:cubicBezTo>
                <a:lnTo>
                  <a:pt x="16033" y="525"/>
                </a:lnTo>
                <a:cubicBezTo>
                  <a:pt x="15432" y="177"/>
                  <a:pt x="14734" y="0"/>
                  <a:pt x="1395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1"/>
          <p:cNvSpPr/>
          <p:nvPr/>
        </p:nvSpPr>
        <p:spPr>
          <a:xfrm>
            <a:off x="7895083" y="3616410"/>
            <a:ext cx="105296" cy="144789"/>
          </a:xfrm>
          <a:custGeom>
            <a:rect b="b" l="l" r="r" t="t"/>
            <a:pathLst>
              <a:path extrusionOk="0" h="7050" w="5127">
                <a:moveTo>
                  <a:pt x="4279" y="1"/>
                </a:moveTo>
                <a:cubicBezTo>
                  <a:pt x="4029" y="1"/>
                  <a:pt x="3784" y="127"/>
                  <a:pt x="3644" y="355"/>
                </a:cubicBezTo>
                <a:lnTo>
                  <a:pt x="216" y="5913"/>
                </a:lnTo>
                <a:cubicBezTo>
                  <a:pt x="0" y="6264"/>
                  <a:pt x="109" y="6722"/>
                  <a:pt x="459" y="6939"/>
                </a:cubicBezTo>
                <a:cubicBezTo>
                  <a:pt x="581" y="7013"/>
                  <a:pt x="716" y="7049"/>
                  <a:pt x="849" y="7049"/>
                </a:cubicBezTo>
                <a:cubicBezTo>
                  <a:pt x="1099" y="7049"/>
                  <a:pt x="1344" y="6923"/>
                  <a:pt x="1486" y="6695"/>
                </a:cubicBezTo>
                <a:lnTo>
                  <a:pt x="4912" y="1137"/>
                </a:lnTo>
                <a:cubicBezTo>
                  <a:pt x="5126" y="787"/>
                  <a:pt x="5018" y="328"/>
                  <a:pt x="4669" y="111"/>
                </a:cubicBezTo>
                <a:cubicBezTo>
                  <a:pt x="4547" y="37"/>
                  <a:pt x="4412" y="1"/>
                  <a:pt x="42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1"/>
          <p:cNvSpPr/>
          <p:nvPr/>
        </p:nvSpPr>
        <p:spPr>
          <a:xfrm>
            <a:off x="8025866" y="3697081"/>
            <a:ext cx="105296" cy="144748"/>
          </a:xfrm>
          <a:custGeom>
            <a:rect b="b" l="l" r="r" t="t"/>
            <a:pathLst>
              <a:path extrusionOk="0" h="7048" w="5127">
                <a:moveTo>
                  <a:pt x="4279" y="1"/>
                </a:moveTo>
                <a:cubicBezTo>
                  <a:pt x="4029" y="1"/>
                  <a:pt x="3784" y="126"/>
                  <a:pt x="3643" y="354"/>
                </a:cubicBezTo>
                <a:lnTo>
                  <a:pt x="216" y="5912"/>
                </a:lnTo>
                <a:cubicBezTo>
                  <a:pt x="0" y="6262"/>
                  <a:pt x="110" y="6720"/>
                  <a:pt x="459" y="6938"/>
                </a:cubicBezTo>
                <a:cubicBezTo>
                  <a:pt x="581" y="7012"/>
                  <a:pt x="716" y="7047"/>
                  <a:pt x="849" y="7047"/>
                </a:cubicBezTo>
                <a:cubicBezTo>
                  <a:pt x="1100" y="7047"/>
                  <a:pt x="1344" y="6922"/>
                  <a:pt x="1484" y="6694"/>
                </a:cubicBezTo>
                <a:lnTo>
                  <a:pt x="4911" y="1137"/>
                </a:lnTo>
                <a:cubicBezTo>
                  <a:pt x="5127" y="786"/>
                  <a:pt x="5017" y="327"/>
                  <a:pt x="4668" y="110"/>
                </a:cubicBezTo>
                <a:cubicBezTo>
                  <a:pt x="4546" y="36"/>
                  <a:pt x="4412" y="1"/>
                  <a:pt x="42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1"/>
          <p:cNvSpPr/>
          <p:nvPr/>
        </p:nvSpPr>
        <p:spPr>
          <a:xfrm>
            <a:off x="8156690" y="3777732"/>
            <a:ext cx="105275" cy="144748"/>
          </a:xfrm>
          <a:custGeom>
            <a:rect b="b" l="l" r="r" t="t"/>
            <a:pathLst>
              <a:path extrusionOk="0" h="7048" w="5126">
                <a:moveTo>
                  <a:pt x="4278" y="0"/>
                </a:moveTo>
                <a:cubicBezTo>
                  <a:pt x="4027" y="0"/>
                  <a:pt x="3783" y="126"/>
                  <a:pt x="3641" y="354"/>
                </a:cubicBezTo>
                <a:lnTo>
                  <a:pt x="214" y="5912"/>
                </a:lnTo>
                <a:cubicBezTo>
                  <a:pt x="0" y="6262"/>
                  <a:pt x="108" y="6720"/>
                  <a:pt x="458" y="6937"/>
                </a:cubicBezTo>
                <a:cubicBezTo>
                  <a:pt x="580" y="7012"/>
                  <a:pt x="715" y="7047"/>
                  <a:pt x="848" y="7047"/>
                </a:cubicBezTo>
                <a:cubicBezTo>
                  <a:pt x="1098" y="7047"/>
                  <a:pt x="1343" y="6922"/>
                  <a:pt x="1484" y="6694"/>
                </a:cubicBezTo>
                <a:lnTo>
                  <a:pt x="4911" y="1136"/>
                </a:lnTo>
                <a:cubicBezTo>
                  <a:pt x="5125" y="786"/>
                  <a:pt x="5016" y="327"/>
                  <a:pt x="4668" y="110"/>
                </a:cubicBezTo>
                <a:cubicBezTo>
                  <a:pt x="4546" y="36"/>
                  <a:pt x="4411" y="0"/>
                  <a:pt x="42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1"/>
          <p:cNvSpPr/>
          <p:nvPr/>
        </p:nvSpPr>
        <p:spPr>
          <a:xfrm>
            <a:off x="8287473" y="3858362"/>
            <a:ext cx="105275" cy="144769"/>
          </a:xfrm>
          <a:custGeom>
            <a:rect b="b" l="l" r="r" t="t"/>
            <a:pathLst>
              <a:path extrusionOk="0" h="7049" w="5126">
                <a:moveTo>
                  <a:pt x="4278" y="1"/>
                </a:moveTo>
                <a:cubicBezTo>
                  <a:pt x="4028" y="1"/>
                  <a:pt x="3784" y="127"/>
                  <a:pt x="3643" y="355"/>
                </a:cubicBezTo>
                <a:lnTo>
                  <a:pt x="215" y="5912"/>
                </a:lnTo>
                <a:cubicBezTo>
                  <a:pt x="1" y="6263"/>
                  <a:pt x="109" y="6721"/>
                  <a:pt x="458" y="6938"/>
                </a:cubicBezTo>
                <a:cubicBezTo>
                  <a:pt x="580" y="7013"/>
                  <a:pt x="715" y="7048"/>
                  <a:pt x="848" y="7048"/>
                </a:cubicBezTo>
                <a:cubicBezTo>
                  <a:pt x="1099" y="7048"/>
                  <a:pt x="1343" y="6923"/>
                  <a:pt x="1485" y="6695"/>
                </a:cubicBezTo>
                <a:lnTo>
                  <a:pt x="4912" y="1137"/>
                </a:lnTo>
                <a:cubicBezTo>
                  <a:pt x="5125" y="787"/>
                  <a:pt x="5018" y="328"/>
                  <a:pt x="4668" y="111"/>
                </a:cubicBezTo>
                <a:cubicBezTo>
                  <a:pt x="4546" y="36"/>
                  <a:pt x="4411" y="1"/>
                  <a:pt x="42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1"/>
          <p:cNvSpPr/>
          <p:nvPr/>
        </p:nvSpPr>
        <p:spPr>
          <a:xfrm>
            <a:off x="8418276" y="3939013"/>
            <a:ext cx="105255" cy="144748"/>
          </a:xfrm>
          <a:custGeom>
            <a:rect b="b" l="l" r="r" t="t"/>
            <a:pathLst>
              <a:path extrusionOk="0" h="7048" w="5125">
                <a:moveTo>
                  <a:pt x="4278" y="1"/>
                </a:moveTo>
                <a:cubicBezTo>
                  <a:pt x="4027" y="1"/>
                  <a:pt x="3783" y="126"/>
                  <a:pt x="3642" y="354"/>
                </a:cubicBezTo>
                <a:lnTo>
                  <a:pt x="214" y="5912"/>
                </a:lnTo>
                <a:cubicBezTo>
                  <a:pt x="0" y="6263"/>
                  <a:pt x="108" y="6721"/>
                  <a:pt x="458" y="6938"/>
                </a:cubicBezTo>
                <a:cubicBezTo>
                  <a:pt x="579" y="7013"/>
                  <a:pt x="714" y="7048"/>
                  <a:pt x="846" y="7048"/>
                </a:cubicBezTo>
                <a:cubicBezTo>
                  <a:pt x="1097" y="7048"/>
                  <a:pt x="1342" y="6922"/>
                  <a:pt x="1484" y="6694"/>
                </a:cubicBezTo>
                <a:lnTo>
                  <a:pt x="4911" y="1136"/>
                </a:lnTo>
                <a:cubicBezTo>
                  <a:pt x="5125" y="786"/>
                  <a:pt x="5017" y="328"/>
                  <a:pt x="4668" y="111"/>
                </a:cubicBezTo>
                <a:cubicBezTo>
                  <a:pt x="4546" y="36"/>
                  <a:pt x="4411" y="1"/>
                  <a:pt x="42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1"/>
          <p:cNvSpPr/>
          <p:nvPr/>
        </p:nvSpPr>
        <p:spPr>
          <a:xfrm>
            <a:off x="7987872" y="3650790"/>
            <a:ext cx="71265" cy="89543"/>
          </a:xfrm>
          <a:custGeom>
            <a:rect b="b" l="l" r="r" t="t"/>
            <a:pathLst>
              <a:path extrusionOk="0" h="4360" w="3470">
                <a:moveTo>
                  <a:pt x="2524" y="0"/>
                </a:moveTo>
                <a:cubicBezTo>
                  <a:pt x="2332" y="0"/>
                  <a:pt x="2144" y="97"/>
                  <a:pt x="2035" y="272"/>
                </a:cubicBezTo>
                <a:lnTo>
                  <a:pt x="165" y="3306"/>
                </a:lnTo>
                <a:cubicBezTo>
                  <a:pt x="0" y="3574"/>
                  <a:pt x="83" y="3925"/>
                  <a:pt x="351" y="4092"/>
                </a:cubicBezTo>
                <a:lnTo>
                  <a:pt x="648" y="4275"/>
                </a:lnTo>
                <a:cubicBezTo>
                  <a:pt x="741" y="4332"/>
                  <a:pt x="845" y="4359"/>
                  <a:pt x="947" y="4359"/>
                </a:cubicBezTo>
                <a:cubicBezTo>
                  <a:pt x="1139" y="4359"/>
                  <a:pt x="1326" y="4263"/>
                  <a:pt x="1435" y="4088"/>
                </a:cubicBezTo>
                <a:lnTo>
                  <a:pt x="3305" y="1054"/>
                </a:lnTo>
                <a:cubicBezTo>
                  <a:pt x="3470" y="785"/>
                  <a:pt x="3387" y="434"/>
                  <a:pt x="3119" y="268"/>
                </a:cubicBezTo>
                <a:lnTo>
                  <a:pt x="2822" y="85"/>
                </a:lnTo>
                <a:cubicBezTo>
                  <a:pt x="2729" y="28"/>
                  <a:pt x="2626" y="0"/>
                  <a:pt x="25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1"/>
          <p:cNvSpPr/>
          <p:nvPr/>
        </p:nvSpPr>
        <p:spPr>
          <a:xfrm>
            <a:off x="8118655" y="3731420"/>
            <a:ext cx="71286" cy="89564"/>
          </a:xfrm>
          <a:custGeom>
            <a:rect b="b" l="l" r="r" t="t"/>
            <a:pathLst>
              <a:path extrusionOk="0" h="4361" w="3471">
                <a:moveTo>
                  <a:pt x="2524" y="1"/>
                </a:moveTo>
                <a:cubicBezTo>
                  <a:pt x="2332" y="1"/>
                  <a:pt x="2145" y="97"/>
                  <a:pt x="2037" y="272"/>
                </a:cubicBezTo>
                <a:lnTo>
                  <a:pt x="165" y="3307"/>
                </a:lnTo>
                <a:cubicBezTo>
                  <a:pt x="1" y="3575"/>
                  <a:pt x="84" y="3926"/>
                  <a:pt x="352" y="4093"/>
                </a:cubicBezTo>
                <a:lnTo>
                  <a:pt x="649" y="4276"/>
                </a:lnTo>
                <a:cubicBezTo>
                  <a:pt x="742" y="4333"/>
                  <a:pt x="846" y="4360"/>
                  <a:pt x="948" y="4360"/>
                </a:cubicBezTo>
                <a:cubicBezTo>
                  <a:pt x="1140" y="4360"/>
                  <a:pt x="1327" y="4264"/>
                  <a:pt x="1435" y="4089"/>
                </a:cubicBezTo>
                <a:lnTo>
                  <a:pt x="3306" y="1055"/>
                </a:lnTo>
                <a:cubicBezTo>
                  <a:pt x="3470" y="786"/>
                  <a:pt x="3387" y="435"/>
                  <a:pt x="3119" y="269"/>
                </a:cubicBezTo>
                <a:lnTo>
                  <a:pt x="2822" y="86"/>
                </a:lnTo>
                <a:cubicBezTo>
                  <a:pt x="2729" y="28"/>
                  <a:pt x="2626" y="1"/>
                  <a:pt x="2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1"/>
          <p:cNvSpPr/>
          <p:nvPr/>
        </p:nvSpPr>
        <p:spPr>
          <a:xfrm>
            <a:off x="8249437" y="3812071"/>
            <a:ext cx="71286" cy="89564"/>
          </a:xfrm>
          <a:custGeom>
            <a:rect b="b" l="l" r="r" t="t"/>
            <a:pathLst>
              <a:path extrusionOk="0" h="4361" w="3471">
                <a:moveTo>
                  <a:pt x="2524" y="1"/>
                </a:moveTo>
                <a:cubicBezTo>
                  <a:pt x="2333" y="1"/>
                  <a:pt x="2146" y="97"/>
                  <a:pt x="2038" y="272"/>
                </a:cubicBezTo>
                <a:lnTo>
                  <a:pt x="166" y="3306"/>
                </a:lnTo>
                <a:cubicBezTo>
                  <a:pt x="1" y="3575"/>
                  <a:pt x="84" y="3926"/>
                  <a:pt x="352" y="4092"/>
                </a:cubicBezTo>
                <a:lnTo>
                  <a:pt x="649" y="4276"/>
                </a:lnTo>
                <a:cubicBezTo>
                  <a:pt x="743" y="4333"/>
                  <a:pt x="846" y="4360"/>
                  <a:pt x="948" y="4360"/>
                </a:cubicBezTo>
                <a:cubicBezTo>
                  <a:pt x="1140" y="4360"/>
                  <a:pt x="1327" y="4264"/>
                  <a:pt x="1436" y="4089"/>
                </a:cubicBezTo>
                <a:lnTo>
                  <a:pt x="3306" y="1054"/>
                </a:lnTo>
                <a:cubicBezTo>
                  <a:pt x="3471" y="786"/>
                  <a:pt x="3388" y="435"/>
                  <a:pt x="3120" y="269"/>
                </a:cubicBezTo>
                <a:lnTo>
                  <a:pt x="2823" y="85"/>
                </a:lnTo>
                <a:cubicBezTo>
                  <a:pt x="2730" y="28"/>
                  <a:pt x="2626" y="1"/>
                  <a:pt x="2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1"/>
          <p:cNvSpPr/>
          <p:nvPr/>
        </p:nvSpPr>
        <p:spPr>
          <a:xfrm>
            <a:off x="8380241" y="3892721"/>
            <a:ext cx="71286" cy="89564"/>
          </a:xfrm>
          <a:custGeom>
            <a:rect b="b" l="l" r="r" t="t"/>
            <a:pathLst>
              <a:path extrusionOk="0" h="4361" w="3471">
                <a:moveTo>
                  <a:pt x="2524" y="1"/>
                </a:moveTo>
                <a:cubicBezTo>
                  <a:pt x="2333" y="1"/>
                  <a:pt x="2145" y="97"/>
                  <a:pt x="2037" y="272"/>
                </a:cubicBezTo>
                <a:lnTo>
                  <a:pt x="165" y="3306"/>
                </a:lnTo>
                <a:cubicBezTo>
                  <a:pt x="0" y="3575"/>
                  <a:pt x="84" y="3926"/>
                  <a:pt x="351" y="4092"/>
                </a:cubicBezTo>
                <a:lnTo>
                  <a:pt x="649" y="4276"/>
                </a:lnTo>
                <a:cubicBezTo>
                  <a:pt x="742" y="4333"/>
                  <a:pt x="846" y="4360"/>
                  <a:pt x="948" y="4360"/>
                </a:cubicBezTo>
                <a:cubicBezTo>
                  <a:pt x="1140" y="4360"/>
                  <a:pt x="1327" y="4264"/>
                  <a:pt x="1435" y="4089"/>
                </a:cubicBezTo>
                <a:lnTo>
                  <a:pt x="3305" y="1054"/>
                </a:lnTo>
                <a:cubicBezTo>
                  <a:pt x="3470" y="786"/>
                  <a:pt x="3387" y="435"/>
                  <a:pt x="3119" y="269"/>
                </a:cubicBezTo>
                <a:lnTo>
                  <a:pt x="2822" y="85"/>
                </a:lnTo>
                <a:cubicBezTo>
                  <a:pt x="2729" y="28"/>
                  <a:pt x="2626" y="1"/>
                  <a:pt x="2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1"/>
          <p:cNvSpPr txBox="1"/>
          <p:nvPr>
            <p:ph type="title"/>
          </p:nvPr>
        </p:nvSpPr>
        <p:spPr>
          <a:xfrm>
            <a:off x="1812750" y="1503350"/>
            <a:ext cx="867900" cy="47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49" name="Google Shape;449;p31"/>
          <p:cNvSpPr txBox="1"/>
          <p:nvPr>
            <p:ph idx="2" type="ctrTitle"/>
          </p:nvPr>
        </p:nvSpPr>
        <p:spPr>
          <a:xfrm>
            <a:off x="1246950" y="1882600"/>
            <a:ext cx="19995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Project</a:t>
            </a:r>
            <a:endParaRPr/>
          </a:p>
        </p:txBody>
      </p:sp>
      <p:sp>
        <p:nvSpPr>
          <p:cNvPr id="450" name="Google Shape;450;p31"/>
          <p:cNvSpPr txBox="1"/>
          <p:nvPr>
            <p:ph idx="1" type="subTitle"/>
          </p:nvPr>
        </p:nvSpPr>
        <p:spPr>
          <a:xfrm>
            <a:off x="1238400" y="2136675"/>
            <a:ext cx="2016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None/>
            </a:pPr>
            <a:r>
              <a:rPr lang="en"/>
              <a:t>topic of the section</a:t>
            </a:r>
            <a:endParaRPr/>
          </a:p>
        </p:txBody>
      </p:sp>
      <p:sp>
        <p:nvSpPr>
          <p:cNvPr id="451" name="Google Shape;451;p31"/>
          <p:cNvSpPr txBox="1"/>
          <p:nvPr>
            <p:ph idx="3" type="title"/>
          </p:nvPr>
        </p:nvSpPr>
        <p:spPr>
          <a:xfrm>
            <a:off x="4137614" y="1503338"/>
            <a:ext cx="867900" cy="47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52" name="Google Shape;452;p31"/>
          <p:cNvSpPr txBox="1"/>
          <p:nvPr>
            <p:ph idx="4" type="ctrTitle"/>
          </p:nvPr>
        </p:nvSpPr>
        <p:spPr>
          <a:xfrm>
            <a:off x="3582338" y="1882600"/>
            <a:ext cx="2016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453" name="Google Shape;453;p31"/>
          <p:cNvSpPr txBox="1"/>
          <p:nvPr>
            <p:ph idx="5" type="subTitle"/>
          </p:nvPr>
        </p:nvSpPr>
        <p:spPr>
          <a:xfrm>
            <a:off x="3648338" y="2136675"/>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None/>
            </a:pPr>
            <a:r>
              <a:rPr lang="en"/>
              <a:t>topic of the section</a:t>
            </a:r>
            <a:endParaRPr/>
          </a:p>
        </p:txBody>
      </p:sp>
      <p:sp>
        <p:nvSpPr>
          <p:cNvPr id="454" name="Google Shape;454;p31"/>
          <p:cNvSpPr txBox="1"/>
          <p:nvPr>
            <p:ph idx="6" type="title"/>
          </p:nvPr>
        </p:nvSpPr>
        <p:spPr>
          <a:xfrm>
            <a:off x="6454522" y="1503350"/>
            <a:ext cx="867900" cy="47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55" name="Google Shape;455;p31"/>
          <p:cNvSpPr txBox="1"/>
          <p:nvPr>
            <p:ph idx="7" type="ctrTitle"/>
          </p:nvPr>
        </p:nvSpPr>
        <p:spPr>
          <a:xfrm>
            <a:off x="5880172" y="1882600"/>
            <a:ext cx="2016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456" name="Google Shape;456;p31"/>
          <p:cNvSpPr txBox="1"/>
          <p:nvPr>
            <p:ph idx="8" type="subTitle"/>
          </p:nvPr>
        </p:nvSpPr>
        <p:spPr>
          <a:xfrm>
            <a:off x="5946172" y="2136677"/>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None/>
            </a:pPr>
            <a:r>
              <a:rPr lang="en"/>
              <a:t>topic of the section</a:t>
            </a:r>
            <a:endParaRPr/>
          </a:p>
        </p:txBody>
      </p:sp>
      <p:sp>
        <p:nvSpPr>
          <p:cNvPr id="457" name="Google Shape;457;p31"/>
          <p:cNvSpPr txBox="1"/>
          <p:nvPr>
            <p:ph idx="9" type="title"/>
          </p:nvPr>
        </p:nvSpPr>
        <p:spPr>
          <a:xfrm>
            <a:off x="1812750" y="3046713"/>
            <a:ext cx="867900" cy="47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58" name="Google Shape;458;p31"/>
          <p:cNvSpPr txBox="1"/>
          <p:nvPr>
            <p:ph idx="13" type="ctrTitle"/>
          </p:nvPr>
        </p:nvSpPr>
        <p:spPr>
          <a:xfrm>
            <a:off x="1238400" y="3425975"/>
            <a:ext cx="2016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459" name="Google Shape;459;p31"/>
          <p:cNvSpPr txBox="1"/>
          <p:nvPr>
            <p:ph idx="14" type="subTitle"/>
          </p:nvPr>
        </p:nvSpPr>
        <p:spPr>
          <a:xfrm>
            <a:off x="1304400" y="3680039"/>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None/>
            </a:pPr>
            <a:r>
              <a:rPr lang="en"/>
              <a:t>topic of the section</a:t>
            </a:r>
            <a:endParaRPr/>
          </a:p>
        </p:txBody>
      </p:sp>
      <p:sp>
        <p:nvSpPr>
          <p:cNvPr id="460" name="Google Shape;460;p31"/>
          <p:cNvSpPr txBox="1"/>
          <p:nvPr>
            <p:ph idx="15" type="title"/>
          </p:nvPr>
        </p:nvSpPr>
        <p:spPr>
          <a:xfrm>
            <a:off x="4156688" y="3046725"/>
            <a:ext cx="867900" cy="47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61" name="Google Shape;461;p31"/>
          <p:cNvSpPr txBox="1"/>
          <p:nvPr>
            <p:ph idx="16" type="ctrTitle"/>
          </p:nvPr>
        </p:nvSpPr>
        <p:spPr>
          <a:xfrm>
            <a:off x="3569622" y="3425975"/>
            <a:ext cx="2016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462" name="Google Shape;462;p31"/>
          <p:cNvSpPr txBox="1"/>
          <p:nvPr>
            <p:ph idx="17" type="subTitle"/>
          </p:nvPr>
        </p:nvSpPr>
        <p:spPr>
          <a:xfrm>
            <a:off x="3648338" y="3680052"/>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None/>
            </a:pPr>
            <a:r>
              <a:rPr lang="en"/>
              <a:t>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4"/>
        </a:solidFill>
      </p:bgPr>
    </p:bg>
    <p:spTree>
      <p:nvGrpSpPr>
        <p:cNvPr id="466" name="Shape 466"/>
        <p:cNvGrpSpPr/>
        <p:nvPr/>
      </p:nvGrpSpPr>
      <p:grpSpPr>
        <a:xfrm>
          <a:off x="0" y="0"/>
          <a:ext cx="0" cy="0"/>
          <a:chOff x="0" y="0"/>
          <a:chExt cx="0" cy="0"/>
        </a:xfrm>
      </p:grpSpPr>
      <p:sp>
        <p:nvSpPr>
          <p:cNvPr id="467" name="Google Shape;467;p32"/>
          <p:cNvSpPr/>
          <p:nvPr/>
        </p:nvSpPr>
        <p:spPr>
          <a:xfrm>
            <a:off x="1498477" y="4065880"/>
            <a:ext cx="1711812" cy="851758"/>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txBox="1"/>
          <p:nvPr>
            <p:ph idx="1" type="subTitle"/>
          </p:nvPr>
        </p:nvSpPr>
        <p:spPr>
          <a:xfrm>
            <a:off x="3210300" y="2456349"/>
            <a:ext cx="2723400" cy="94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Lato"/>
                <a:ea typeface="Lato"/>
                <a:cs typeface="Lato"/>
                <a:sym typeface="Lato"/>
              </a:rPr>
              <a:t>Mercury is the closest planet to the Sun</a:t>
            </a:r>
            <a:endParaRPr>
              <a:latin typeface="Lato"/>
              <a:ea typeface="Lato"/>
              <a:cs typeface="Lato"/>
              <a:sym typeface="Lato"/>
            </a:endParaRPr>
          </a:p>
          <a:p>
            <a:pPr indent="0" lvl="0" marL="0" rtl="0" algn="ctr">
              <a:spcBef>
                <a:spcPts val="0"/>
              </a:spcBef>
              <a:spcAft>
                <a:spcPts val="0"/>
              </a:spcAft>
              <a:buNone/>
            </a:pPr>
            <a:r>
              <a:rPr lang="en">
                <a:latin typeface="Lato"/>
                <a:ea typeface="Lato"/>
                <a:cs typeface="Lato"/>
                <a:sym typeface="Lato"/>
              </a:rPr>
              <a:t>and the smallest one in the Solar</a:t>
            </a:r>
            <a:endParaRPr>
              <a:latin typeface="Lato"/>
              <a:ea typeface="Lato"/>
              <a:cs typeface="Lato"/>
              <a:sym typeface="Lato"/>
            </a:endParaRPr>
          </a:p>
          <a:p>
            <a:pPr indent="0" lvl="0" marL="0" rtl="0" algn="ctr">
              <a:spcBef>
                <a:spcPts val="0"/>
              </a:spcBef>
              <a:spcAft>
                <a:spcPts val="0"/>
              </a:spcAft>
              <a:buNone/>
            </a:pPr>
            <a:r>
              <a:rPr lang="en">
                <a:latin typeface="Lato"/>
                <a:ea typeface="Lato"/>
                <a:cs typeface="Lato"/>
                <a:sym typeface="Lato"/>
              </a:rPr>
              <a:t>System—it’s only a bit larger than our</a:t>
            </a:r>
            <a:endParaRPr>
              <a:latin typeface="Lato"/>
              <a:ea typeface="Lato"/>
              <a:cs typeface="Lato"/>
              <a:sym typeface="Lato"/>
            </a:endParaRPr>
          </a:p>
          <a:p>
            <a:pPr indent="0" lvl="0" marL="0" rtl="0" algn="ctr">
              <a:spcBef>
                <a:spcPts val="0"/>
              </a:spcBef>
              <a:spcAft>
                <a:spcPts val="0"/>
              </a:spcAft>
              <a:buNone/>
            </a:pPr>
            <a:r>
              <a:rPr lang="en">
                <a:latin typeface="Lato"/>
                <a:ea typeface="Lato"/>
                <a:cs typeface="Lato"/>
                <a:sym typeface="Lato"/>
              </a:rPr>
              <a:t>Moon. The planet’s name has nothing to</a:t>
            </a:r>
            <a:endParaRPr>
              <a:latin typeface="Lato"/>
              <a:ea typeface="Lato"/>
              <a:cs typeface="Lato"/>
              <a:sym typeface="Lato"/>
            </a:endParaRPr>
          </a:p>
          <a:p>
            <a:pPr indent="0" lvl="0" marL="0" rtl="0" algn="ctr">
              <a:spcBef>
                <a:spcPts val="0"/>
              </a:spcBef>
              <a:spcAft>
                <a:spcPts val="0"/>
              </a:spcAft>
              <a:buNone/>
            </a:pPr>
            <a:r>
              <a:rPr lang="en">
                <a:latin typeface="Lato"/>
                <a:ea typeface="Lato"/>
                <a:cs typeface="Lato"/>
                <a:sym typeface="Lato"/>
              </a:rPr>
              <a:t>do with the liquid metal, since it was</a:t>
            </a:r>
            <a:endParaRPr>
              <a:latin typeface="Lato"/>
              <a:ea typeface="Lato"/>
              <a:cs typeface="Lato"/>
              <a:sym typeface="Lato"/>
            </a:endParaRPr>
          </a:p>
          <a:p>
            <a:pPr indent="0" lvl="0" marL="0" rtl="0" algn="ctr">
              <a:spcBef>
                <a:spcPts val="0"/>
              </a:spcBef>
              <a:spcAft>
                <a:spcPts val="0"/>
              </a:spcAft>
              <a:buNone/>
            </a:pPr>
            <a:r>
              <a:rPr lang="en">
                <a:latin typeface="Lato"/>
                <a:ea typeface="Lato"/>
                <a:cs typeface="Lato"/>
                <a:sym typeface="Lato"/>
              </a:rPr>
              <a:t>named after the Roman messenger god</a:t>
            </a:r>
            <a:endParaRPr>
              <a:latin typeface="Lato"/>
              <a:ea typeface="Lato"/>
              <a:cs typeface="Lato"/>
              <a:sym typeface="Lato"/>
            </a:endParaRPr>
          </a:p>
        </p:txBody>
      </p:sp>
      <p:sp>
        <p:nvSpPr>
          <p:cNvPr id="469" name="Google Shape;469;p32"/>
          <p:cNvSpPr/>
          <p:nvPr/>
        </p:nvSpPr>
        <p:spPr>
          <a:xfrm>
            <a:off x="5830775" y="3614175"/>
            <a:ext cx="2255902" cy="1303481"/>
          </a:xfrm>
          <a:custGeom>
            <a:rect b="b" l="l" r="r" t="t"/>
            <a:pathLst>
              <a:path extrusionOk="0" h="61879" w="108915">
                <a:moveTo>
                  <a:pt x="42181" y="1"/>
                </a:moveTo>
                <a:cubicBezTo>
                  <a:pt x="40122" y="1"/>
                  <a:pt x="37950" y="500"/>
                  <a:pt x="36265" y="1473"/>
                </a:cubicBezTo>
                <a:lnTo>
                  <a:pt x="3419" y="20436"/>
                </a:lnTo>
                <a:cubicBezTo>
                  <a:pt x="338" y="22215"/>
                  <a:pt x="0" y="24931"/>
                  <a:pt x="2669" y="26470"/>
                </a:cubicBezTo>
                <a:lnTo>
                  <a:pt x="62199" y="60840"/>
                </a:lnTo>
                <a:cubicBezTo>
                  <a:pt x="63406" y="61537"/>
                  <a:pt x="65031" y="61879"/>
                  <a:pt x="66734" y="61879"/>
                </a:cubicBezTo>
                <a:cubicBezTo>
                  <a:pt x="68793" y="61879"/>
                  <a:pt x="70965" y="61379"/>
                  <a:pt x="72652" y="60405"/>
                </a:cubicBezTo>
                <a:lnTo>
                  <a:pt x="105495" y="41444"/>
                </a:lnTo>
                <a:cubicBezTo>
                  <a:pt x="108577" y="39665"/>
                  <a:pt x="108915" y="36949"/>
                  <a:pt x="106246" y="35408"/>
                </a:cubicBezTo>
                <a:lnTo>
                  <a:pt x="46717" y="1040"/>
                </a:lnTo>
                <a:cubicBezTo>
                  <a:pt x="45510" y="343"/>
                  <a:pt x="43884" y="1"/>
                  <a:pt x="42181"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txBox="1"/>
          <p:nvPr>
            <p:ph type="title"/>
          </p:nvPr>
        </p:nvSpPr>
        <p:spPr>
          <a:xfrm>
            <a:off x="2070750" y="1823150"/>
            <a:ext cx="500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71" name="Google Shape;471;p32"/>
          <p:cNvSpPr/>
          <p:nvPr/>
        </p:nvSpPr>
        <p:spPr>
          <a:xfrm>
            <a:off x="7215402" y="1938830"/>
            <a:ext cx="1711812" cy="851758"/>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 name="Google Shape;472;p32"/>
          <p:cNvGrpSpPr/>
          <p:nvPr/>
        </p:nvGrpSpPr>
        <p:grpSpPr>
          <a:xfrm>
            <a:off x="1309300" y="2284925"/>
            <a:ext cx="1711875" cy="2536350"/>
            <a:chOff x="-5855525" y="-1135800"/>
            <a:chExt cx="1711875" cy="2536350"/>
          </a:xfrm>
        </p:grpSpPr>
        <p:sp>
          <p:nvSpPr>
            <p:cNvPr id="473" name="Google Shape;473;p32"/>
            <p:cNvSpPr/>
            <p:nvPr/>
          </p:nvSpPr>
          <p:spPr>
            <a:xfrm>
              <a:off x="-5684475" y="-592900"/>
              <a:ext cx="1369775" cy="1993450"/>
            </a:xfrm>
            <a:custGeom>
              <a:rect b="b" l="l" r="r" t="t"/>
              <a:pathLst>
                <a:path extrusionOk="0" h="79738" w="54791">
                  <a:moveTo>
                    <a:pt x="27395" y="0"/>
                  </a:moveTo>
                  <a:cubicBezTo>
                    <a:pt x="20384" y="0"/>
                    <a:pt x="13373" y="1545"/>
                    <a:pt x="8024" y="4634"/>
                  </a:cubicBezTo>
                  <a:cubicBezTo>
                    <a:pt x="2675" y="7722"/>
                    <a:pt x="0" y="11769"/>
                    <a:pt x="0" y="15816"/>
                  </a:cubicBezTo>
                  <a:lnTo>
                    <a:pt x="0" y="63922"/>
                  </a:lnTo>
                  <a:cubicBezTo>
                    <a:pt x="0" y="67969"/>
                    <a:pt x="2675" y="72017"/>
                    <a:pt x="8024" y="75105"/>
                  </a:cubicBezTo>
                  <a:cubicBezTo>
                    <a:pt x="13373" y="78194"/>
                    <a:pt x="20384" y="79738"/>
                    <a:pt x="27395" y="79738"/>
                  </a:cubicBezTo>
                  <a:cubicBezTo>
                    <a:pt x="34406" y="79738"/>
                    <a:pt x="41417" y="78194"/>
                    <a:pt x="46767" y="75105"/>
                  </a:cubicBezTo>
                  <a:cubicBezTo>
                    <a:pt x="52115" y="72017"/>
                    <a:pt x="54790" y="67969"/>
                    <a:pt x="54790" y="63922"/>
                  </a:cubicBezTo>
                  <a:lnTo>
                    <a:pt x="54790" y="15816"/>
                  </a:lnTo>
                  <a:cubicBezTo>
                    <a:pt x="54790" y="11769"/>
                    <a:pt x="52115" y="7722"/>
                    <a:pt x="46767" y="4634"/>
                  </a:cubicBezTo>
                  <a:cubicBezTo>
                    <a:pt x="41417" y="1545"/>
                    <a:pt x="34406" y="0"/>
                    <a:pt x="273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5684475" y="296800"/>
              <a:ext cx="225975" cy="695650"/>
            </a:xfrm>
            <a:custGeom>
              <a:rect b="b" l="l" r="r" t="t"/>
              <a:pathLst>
                <a:path extrusionOk="0" h="27826" w="9039">
                  <a:moveTo>
                    <a:pt x="0" y="1"/>
                  </a:moveTo>
                  <a:lnTo>
                    <a:pt x="0" y="23847"/>
                  </a:lnTo>
                  <a:cubicBezTo>
                    <a:pt x="0" y="23847"/>
                    <a:pt x="3192" y="26421"/>
                    <a:pt x="9039" y="27825"/>
                  </a:cubicBezTo>
                  <a:lnTo>
                    <a:pt x="9039" y="5292"/>
                  </a:lnTo>
                  <a:cubicBezTo>
                    <a:pt x="9039" y="5292"/>
                    <a:pt x="3829" y="3042"/>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5037425" y="-233650"/>
              <a:ext cx="722675" cy="1325525"/>
            </a:xfrm>
            <a:custGeom>
              <a:rect b="b" l="l" r="r" t="t"/>
              <a:pathLst>
                <a:path extrusionOk="0" h="53021" w="28907">
                  <a:moveTo>
                    <a:pt x="28789" y="0"/>
                  </a:moveTo>
                  <a:lnTo>
                    <a:pt x="0" y="9989"/>
                  </a:lnTo>
                  <a:lnTo>
                    <a:pt x="0" y="53020"/>
                  </a:lnTo>
                  <a:cubicBezTo>
                    <a:pt x="25641" y="53020"/>
                    <a:pt x="28907" y="41089"/>
                    <a:pt x="28907" y="41089"/>
                  </a:cubicBezTo>
                  <a:lnTo>
                    <a:pt x="28907" y="1446"/>
                  </a:lnTo>
                  <a:cubicBezTo>
                    <a:pt x="28905" y="962"/>
                    <a:pt x="28866" y="479"/>
                    <a:pt x="287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5779375" y="-1135775"/>
              <a:ext cx="1559575" cy="1386700"/>
            </a:xfrm>
            <a:custGeom>
              <a:rect b="b" l="l" r="r" t="t"/>
              <a:pathLst>
                <a:path extrusionOk="0" h="55468" w="62383">
                  <a:moveTo>
                    <a:pt x="31192" y="0"/>
                  </a:moveTo>
                  <a:cubicBezTo>
                    <a:pt x="23209" y="0"/>
                    <a:pt x="15227" y="1758"/>
                    <a:pt x="9137" y="5274"/>
                  </a:cubicBezTo>
                  <a:cubicBezTo>
                    <a:pt x="3046" y="8790"/>
                    <a:pt x="0" y="13399"/>
                    <a:pt x="0" y="18009"/>
                  </a:cubicBezTo>
                  <a:lnTo>
                    <a:pt x="0" y="37459"/>
                  </a:lnTo>
                  <a:cubicBezTo>
                    <a:pt x="0" y="42068"/>
                    <a:pt x="3046" y="46677"/>
                    <a:pt x="9135" y="50193"/>
                  </a:cubicBezTo>
                  <a:cubicBezTo>
                    <a:pt x="15226" y="53709"/>
                    <a:pt x="23209" y="55467"/>
                    <a:pt x="31191" y="55467"/>
                  </a:cubicBezTo>
                  <a:cubicBezTo>
                    <a:pt x="39174" y="55467"/>
                    <a:pt x="47157" y="53709"/>
                    <a:pt x="53248" y="50193"/>
                  </a:cubicBezTo>
                  <a:cubicBezTo>
                    <a:pt x="59337" y="46677"/>
                    <a:pt x="62383" y="42068"/>
                    <a:pt x="62383" y="37459"/>
                  </a:cubicBezTo>
                  <a:lnTo>
                    <a:pt x="62383" y="18009"/>
                  </a:lnTo>
                  <a:cubicBezTo>
                    <a:pt x="62383" y="13399"/>
                    <a:pt x="59337" y="8790"/>
                    <a:pt x="53248" y="5274"/>
                  </a:cubicBezTo>
                  <a:cubicBezTo>
                    <a:pt x="47157" y="1758"/>
                    <a:pt x="39174" y="0"/>
                    <a:pt x="31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5855525" y="-1135800"/>
              <a:ext cx="1711875" cy="900450"/>
            </a:xfrm>
            <a:custGeom>
              <a:rect b="b" l="l" r="r" t="t"/>
              <a:pathLst>
                <a:path extrusionOk="0" h="36018" w="68475">
                  <a:moveTo>
                    <a:pt x="34237" y="0"/>
                  </a:moveTo>
                  <a:cubicBezTo>
                    <a:pt x="26255" y="0"/>
                    <a:pt x="18272" y="1758"/>
                    <a:pt x="12181" y="5275"/>
                  </a:cubicBezTo>
                  <a:cubicBezTo>
                    <a:pt x="1" y="12309"/>
                    <a:pt x="1" y="23711"/>
                    <a:pt x="12181" y="30743"/>
                  </a:cubicBezTo>
                  <a:cubicBezTo>
                    <a:pt x="18272" y="34259"/>
                    <a:pt x="26255" y="36018"/>
                    <a:pt x="34237" y="36018"/>
                  </a:cubicBezTo>
                  <a:cubicBezTo>
                    <a:pt x="42220" y="36018"/>
                    <a:pt x="50203" y="34259"/>
                    <a:pt x="56294" y="30743"/>
                  </a:cubicBezTo>
                  <a:cubicBezTo>
                    <a:pt x="68474" y="23711"/>
                    <a:pt x="68474" y="12307"/>
                    <a:pt x="56292" y="5275"/>
                  </a:cubicBezTo>
                  <a:cubicBezTo>
                    <a:pt x="50202" y="1758"/>
                    <a:pt x="42220" y="0"/>
                    <a:pt x="342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32"/>
          <p:cNvGrpSpPr/>
          <p:nvPr/>
        </p:nvGrpSpPr>
        <p:grpSpPr>
          <a:xfrm>
            <a:off x="5242800" y="3460650"/>
            <a:ext cx="2722875" cy="1546975"/>
            <a:chOff x="-4086350" y="2270575"/>
            <a:chExt cx="2722875" cy="1546975"/>
          </a:xfrm>
        </p:grpSpPr>
        <p:sp>
          <p:nvSpPr>
            <p:cNvPr id="479" name="Google Shape;479;p32"/>
            <p:cNvSpPr/>
            <p:nvPr/>
          </p:nvSpPr>
          <p:spPr>
            <a:xfrm>
              <a:off x="-4086350" y="2270575"/>
              <a:ext cx="2722875" cy="1546975"/>
            </a:xfrm>
            <a:custGeom>
              <a:rect b="b" l="l" r="r" t="t"/>
              <a:pathLst>
                <a:path extrusionOk="0" h="61879" w="108915">
                  <a:moveTo>
                    <a:pt x="42181" y="1"/>
                  </a:moveTo>
                  <a:cubicBezTo>
                    <a:pt x="40122" y="1"/>
                    <a:pt x="37950" y="500"/>
                    <a:pt x="36265" y="1473"/>
                  </a:cubicBezTo>
                  <a:lnTo>
                    <a:pt x="3419" y="20436"/>
                  </a:lnTo>
                  <a:cubicBezTo>
                    <a:pt x="338" y="22215"/>
                    <a:pt x="0" y="24931"/>
                    <a:pt x="2669" y="26470"/>
                  </a:cubicBezTo>
                  <a:lnTo>
                    <a:pt x="62199" y="60840"/>
                  </a:lnTo>
                  <a:cubicBezTo>
                    <a:pt x="63406" y="61537"/>
                    <a:pt x="65031" y="61879"/>
                    <a:pt x="66734" y="61879"/>
                  </a:cubicBezTo>
                  <a:cubicBezTo>
                    <a:pt x="68793" y="61879"/>
                    <a:pt x="70965" y="61379"/>
                    <a:pt x="72652" y="60405"/>
                  </a:cubicBezTo>
                  <a:lnTo>
                    <a:pt x="105495" y="41444"/>
                  </a:lnTo>
                  <a:cubicBezTo>
                    <a:pt x="108577" y="39665"/>
                    <a:pt x="108915" y="36949"/>
                    <a:pt x="106246" y="35408"/>
                  </a:cubicBezTo>
                  <a:lnTo>
                    <a:pt x="46717" y="1040"/>
                  </a:lnTo>
                  <a:cubicBezTo>
                    <a:pt x="45510" y="343"/>
                    <a:pt x="43884" y="1"/>
                    <a:pt x="42181" y="1"/>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2125325" y="3019300"/>
              <a:ext cx="410750" cy="314900"/>
            </a:xfrm>
            <a:custGeom>
              <a:rect b="b" l="l" r="r" t="t"/>
              <a:pathLst>
                <a:path extrusionOk="0" h="12596" w="16430">
                  <a:moveTo>
                    <a:pt x="8215" y="0"/>
                  </a:moveTo>
                  <a:cubicBezTo>
                    <a:pt x="6113" y="0"/>
                    <a:pt x="4011" y="463"/>
                    <a:pt x="2407" y="1389"/>
                  </a:cubicBezTo>
                  <a:cubicBezTo>
                    <a:pt x="802" y="2315"/>
                    <a:pt x="0" y="3528"/>
                    <a:pt x="0" y="4743"/>
                  </a:cubicBezTo>
                  <a:lnTo>
                    <a:pt x="0" y="7852"/>
                  </a:lnTo>
                  <a:cubicBezTo>
                    <a:pt x="0" y="9065"/>
                    <a:pt x="802" y="10280"/>
                    <a:pt x="2405" y="11206"/>
                  </a:cubicBezTo>
                  <a:cubicBezTo>
                    <a:pt x="4010" y="12132"/>
                    <a:pt x="6112" y="12595"/>
                    <a:pt x="8215" y="12595"/>
                  </a:cubicBezTo>
                  <a:cubicBezTo>
                    <a:pt x="10317" y="12595"/>
                    <a:pt x="12419" y="12132"/>
                    <a:pt x="14023" y="11206"/>
                  </a:cubicBezTo>
                  <a:cubicBezTo>
                    <a:pt x="15626" y="10280"/>
                    <a:pt x="16430" y="9065"/>
                    <a:pt x="16430" y="7852"/>
                  </a:cubicBezTo>
                  <a:lnTo>
                    <a:pt x="16430" y="4743"/>
                  </a:lnTo>
                  <a:cubicBezTo>
                    <a:pt x="16428" y="3528"/>
                    <a:pt x="15626" y="2315"/>
                    <a:pt x="14023" y="1389"/>
                  </a:cubicBezTo>
                  <a:cubicBezTo>
                    <a:pt x="12419" y="463"/>
                    <a:pt x="10317" y="0"/>
                    <a:pt x="8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2145400" y="3019300"/>
              <a:ext cx="450900" cy="237125"/>
            </a:xfrm>
            <a:custGeom>
              <a:rect b="b" l="l" r="r" t="t"/>
              <a:pathLst>
                <a:path extrusionOk="0" h="9485" w="18036">
                  <a:moveTo>
                    <a:pt x="9018" y="0"/>
                  </a:moveTo>
                  <a:cubicBezTo>
                    <a:pt x="6916" y="0"/>
                    <a:pt x="4814" y="463"/>
                    <a:pt x="3210" y="1389"/>
                  </a:cubicBezTo>
                  <a:cubicBezTo>
                    <a:pt x="2" y="3241"/>
                    <a:pt x="0" y="6243"/>
                    <a:pt x="3210" y="8095"/>
                  </a:cubicBezTo>
                  <a:cubicBezTo>
                    <a:pt x="4814" y="9021"/>
                    <a:pt x="6916" y="9484"/>
                    <a:pt x="9018" y="9484"/>
                  </a:cubicBezTo>
                  <a:cubicBezTo>
                    <a:pt x="11120" y="9484"/>
                    <a:pt x="13222" y="9021"/>
                    <a:pt x="14826" y="8095"/>
                  </a:cubicBezTo>
                  <a:cubicBezTo>
                    <a:pt x="18034" y="6244"/>
                    <a:pt x="18036" y="3241"/>
                    <a:pt x="14826" y="1389"/>
                  </a:cubicBezTo>
                  <a:cubicBezTo>
                    <a:pt x="13222" y="463"/>
                    <a:pt x="11120" y="0"/>
                    <a:pt x="90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2594075" y="3305450"/>
              <a:ext cx="410750" cy="314900"/>
            </a:xfrm>
            <a:custGeom>
              <a:rect b="b" l="l" r="r" t="t"/>
              <a:pathLst>
                <a:path extrusionOk="0" h="12596" w="16430">
                  <a:moveTo>
                    <a:pt x="8215" y="0"/>
                  </a:moveTo>
                  <a:cubicBezTo>
                    <a:pt x="6113" y="0"/>
                    <a:pt x="4010" y="463"/>
                    <a:pt x="2407" y="1389"/>
                  </a:cubicBezTo>
                  <a:cubicBezTo>
                    <a:pt x="802" y="2315"/>
                    <a:pt x="0" y="3528"/>
                    <a:pt x="0" y="4743"/>
                  </a:cubicBezTo>
                  <a:lnTo>
                    <a:pt x="0" y="7853"/>
                  </a:lnTo>
                  <a:cubicBezTo>
                    <a:pt x="0" y="9067"/>
                    <a:pt x="802" y="10280"/>
                    <a:pt x="2407" y="11206"/>
                  </a:cubicBezTo>
                  <a:cubicBezTo>
                    <a:pt x="4010" y="12132"/>
                    <a:pt x="6113" y="12595"/>
                    <a:pt x="8215" y="12595"/>
                  </a:cubicBezTo>
                  <a:cubicBezTo>
                    <a:pt x="10317" y="12595"/>
                    <a:pt x="12419" y="12132"/>
                    <a:pt x="14023" y="11206"/>
                  </a:cubicBezTo>
                  <a:cubicBezTo>
                    <a:pt x="15628" y="10280"/>
                    <a:pt x="16429" y="9067"/>
                    <a:pt x="16429" y="7853"/>
                  </a:cubicBezTo>
                  <a:lnTo>
                    <a:pt x="16429" y="4743"/>
                  </a:lnTo>
                  <a:cubicBezTo>
                    <a:pt x="16429" y="3528"/>
                    <a:pt x="15628" y="2315"/>
                    <a:pt x="14023" y="1389"/>
                  </a:cubicBezTo>
                  <a:cubicBezTo>
                    <a:pt x="12419" y="463"/>
                    <a:pt x="10317" y="0"/>
                    <a:pt x="8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2614150" y="3305450"/>
              <a:ext cx="450900" cy="237125"/>
            </a:xfrm>
            <a:custGeom>
              <a:rect b="b" l="l" r="r" t="t"/>
              <a:pathLst>
                <a:path extrusionOk="0" h="9485" w="18036">
                  <a:moveTo>
                    <a:pt x="9018" y="0"/>
                  </a:moveTo>
                  <a:cubicBezTo>
                    <a:pt x="6916" y="0"/>
                    <a:pt x="4813" y="463"/>
                    <a:pt x="3210" y="1389"/>
                  </a:cubicBezTo>
                  <a:cubicBezTo>
                    <a:pt x="2" y="3240"/>
                    <a:pt x="0" y="6245"/>
                    <a:pt x="3210" y="8097"/>
                  </a:cubicBezTo>
                  <a:cubicBezTo>
                    <a:pt x="4813" y="9022"/>
                    <a:pt x="6916" y="9485"/>
                    <a:pt x="9018" y="9485"/>
                  </a:cubicBezTo>
                  <a:cubicBezTo>
                    <a:pt x="11120" y="9485"/>
                    <a:pt x="13222" y="9022"/>
                    <a:pt x="14826" y="8097"/>
                  </a:cubicBezTo>
                  <a:cubicBezTo>
                    <a:pt x="18034" y="6245"/>
                    <a:pt x="18036" y="3242"/>
                    <a:pt x="14826" y="1389"/>
                  </a:cubicBezTo>
                  <a:cubicBezTo>
                    <a:pt x="13222" y="463"/>
                    <a:pt x="11120" y="0"/>
                    <a:pt x="90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2704925" y="2711575"/>
              <a:ext cx="410800" cy="314900"/>
            </a:xfrm>
            <a:custGeom>
              <a:rect b="b" l="l" r="r" t="t"/>
              <a:pathLst>
                <a:path extrusionOk="0" h="12596" w="16432">
                  <a:moveTo>
                    <a:pt x="8216" y="1"/>
                  </a:moveTo>
                  <a:cubicBezTo>
                    <a:pt x="6114" y="1"/>
                    <a:pt x="4011" y="464"/>
                    <a:pt x="2407" y="1390"/>
                  </a:cubicBezTo>
                  <a:cubicBezTo>
                    <a:pt x="804" y="2316"/>
                    <a:pt x="0" y="3529"/>
                    <a:pt x="0" y="4744"/>
                  </a:cubicBezTo>
                  <a:lnTo>
                    <a:pt x="0" y="7853"/>
                  </a:lnTo>
                  <a:cubicBezTo>
                    <a:pt x="0" y="9068"/>
                    <a:pt x="804" y="10281"/>
                    <a:pt x="2407" y="11207"/>
                  </a:cubicBezTo>
                  <a:cubicBezTo>
                    <a:pt x="4011" y="12133"/>
                    <a:pt x="6113" y="12596"/>
                    <a:pt x="8215" y="12596"/>
                  </a:cubicBezTo>
                  <a:cubicBezTo>
                    <a:pt x="10318" y="12596"/>
                    <a:pt x="12420" y="12133"/>
                    <a:pt x="14025" y="11207"/>
                  </a:cubicBezTo>
                  <a:cubicBezTo>
                    <a:pt x="15628" y="10281"/>
                    <a:pt x="16431" y="9068"/>
                    <a:pt x="16431" y="7853"/>
                  </a:cubicBezTo>
                  <a:lnTo>
                    <a:pt x="16431" y="4744"/>
                  </a:lnTo>
                  <a:cubicBezTo>
                    <a:pt x="16431" y="3529"/>
                    <a:pt x="15628" y="2316"/>
                    <a:pt x="14025" y="1390"/>
                  </a:cubicBezTo>
                  <a:cubicBezTo>
                    <a:pt x="12421" y="464"/>
                    <a:pt x="10319" y="1"/>
                    <a:pt x="8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2724975" y="2711575"/>
              <a:ext cx="450875" cy="237175"/>
            </a:xfrm>
            <a:custGeom>
              <a:rect b="b" l="l" r="r" t="t"/>
              <a:pathLst>
                <a:path extrusionOk="0" h="9487" w="18035">
                  <a:moveTo>
                    <a:pt x="9017" y="1"/>
                  </a:moveTo>
                  <a:cubicBezTo>
                    <a:pt x="6915" y="1"/>
                    <a:pt x="4813" y="464"/>
                    <a:pt x="3209" y="1390"/>
                  </a:cubicBezTo>
                  <a:cubicBezTo>
                    <a:pt x="1" y="3242"/>
                    <a:pt x="1" y="6245"/>
                    <a:pt x="3209" y="8097"/>
                  </a:cubicBezTo>
                  <a:cubicBezTo>
                    <a:pt x="4813" y="9023"/>
                    <a:pt x="6916" y="9486"/>
                    <a:pt x="9018" y="9486"/>
                  </a:cubicBezTo>
                  <a:cubicBezTo>
                    <a:pt x="11121" y="9486"/>
                    <a:pt x="13223" y="9023"/>
                    <a:pt x="14827" y="8097"/>
                  </a:cubicBezTo>
                  <a:cubicBezTo>
                    <a:pt x="18035" y="6245"/>
                    <a:pt x="18035" y="3242"/>
                    <a:pt x="14827" y="1390"/>
                  </a:cubicBezTo>
                  <a:cubicBezTo>
                    <a:pt x="13222" y="464"/>
                    <a:pt x="11120" y="1"/>
                    <a:pt x="90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3173650" y="2997725"/>
              <a:ext cx="410750" cy="314925"/>
            </a:xfrm>
            <a:custGeom>
              <a:rect b="b" l="l" r="r" t="t"/>
              <a:pathLst>
                <a:path extrusionOk="0" h="12597" w="16430">
                  <a:moveTo>
                    <a:pt x="8215" y="1"/>
                  </a:moveTo>
                  <a:cubicBezTo>
                    <a:pt x="6113" y="1"/>
                    <a:pt x="4011" y="464"/>
                    <a:pt x="2407" y="1390"/>
                  </a:cubicBezTo>
                  <a:cubicBezTo>
                    <a:pt x="802" y="2316"/>
                    <a:pt x="1" y="3531"/>
                    <a:pt x="1" y="4744"/>
                  </a:cubicBezTo>
                  <a:lnTo>
                    <a:pt x="1" y="7853"/>
                  </a:lnTo>
                  <a:cubicBezTo>
                    <a:pt x="1" y="9068"/>
                    <a:pt x="802" y="10281"/>
                    <a:pt x="2407" y="11207"/>
                  </a:cubicBezTo>
                  <a:cubicBezTo>
                    <a:pt x="4011" y="12133"/>
                    <a:pt x="6113" y="12596"/>
                    <a:pt x="8215" y="12596"/>
                  </a:cubicBezTo>
                  <a:cubicBezTo>
                    <a:pt x="10318" y="12596"/>
                    <a:pt x="12420" y="12133"/>
                    <a:pt x="14024" y="11207"/>
                  </a:cubicBezTo>
                  <a:cubicBezTo>
                    <a:pt x="15628" y="10281"/>
                    <a:pt x="16430" y="9068"/>
                    <a:pt x="16430" y="7853"/>
                  </a:cubicBezTo>
                  <a:lnTo>
                    <a:pt x="16430" y="4745"/>
                  </a:lnTo>
                  <a:cubicBezTo>
                    <a:pt x="16430" y="3529"/>
                    <a:pt x="15628" y="2316"/>
                    <a:pt x="14024" y="1390"/>
                  </a:cubicBezTo>
                  <a:cubicBezTo>
                    <a:pt x="12420" y="464"/>
                    <a:pt x="10318" y="1"/>
                    <a:pt x="82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3193725" y="2997725"/>
              <a:ext cx="450925" cy="237175"/>
            </a:xfrm>
            <a:custGeom>
              <a:rect b="b" l="l" r="r" t="t"/>
              <a:pathLst>
                <a:path extrusionOk="0" h="9487" w="18037">
                  <a:moveTo>
                    <a:pt x="9018" y="1"/>
                  </a:moveTo>
                  <a:cubicBezTo>
                    <a:pt x="6916" y="1"/>
                    <a:pt x="4814" y="464"/>
                    <a:pt x="3210" y="1390"/>
                  </a:cubicBezTo>
                  <a:cubicBezTo>
                    <a:pt x="2" y="3242"/>
                    <a:pt x="1" y="6245"/>
                    <a:pt x="3210" y="8097"/>
                  </a:cubicBezTo>
                  <a:cubicBezTo>
                    <a:pt x="4814" y="9024"/>
                    <a:pt x="6916" y="9487"/>
                    <a:pt x="9018" y="9487"/>
                  </a:cubicBezTo>
                  <a:cubicBezTo>
                    <a:pt x="11121" y="9487"/>
                    <a:pt x="13223" y="9024"/>
                    <a:pt x="14827" y="8097"/>
                  </a:cubicBezTo>
                  <a:cubicBezTo>
                    <a:pt x="18035" y="6245"/>
                    <a:pt x="18036" y="3242"/>
                    <a:pt x="14827" y="1390"/>
                  </a:cubicBezTo>
                  <a:cubicBezTo>
                    <a:pt x="13223" y="464"/>
                    <a:pt x="11121" y="1"/>
                    <a:pt x="90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3284450" y="2403925"/>
              <a:ext cx="410750" cy="314900"/>
            </a:xfrm>
            <a:custGeom>
              <a:rect b="b" l="l" r="r" t="t"/>
              <a:pathLst>
                <a:path extrusionOk="0" h="12596" w="16430">
                  <a:moveTo>
                    <a:pt x="8215" y="0"/>
                  </a:moveTo>
                  <a:cubicBezTo>
                    <a:pt x="6113" y="0"/>
                    <a:pt x="4010" y="463"/>
                    <a:pt x="2405" y="1389"/>
                  </a:cubicBezTo>
                  <a:cubicBezTo>
                    <a:pt x="802" y="2315"/>
                    <a:pt x="1" y="3528"/>
                    <a:pt x="1" y="4743"/>
                  </a:cubicBezTo>
                  <a:lnTo>
                    <a:pt x="1" y="7852"/>
                  </a:lnTo>
                  <a:cubicBezTo>
                    <a:pt x="1" y="9067"/>
                    <a:pt x="802" y="10280"/>
                    <a:pt x="2405" y="11206"/>
                  </a:cubicBezTo>
                  <a:cubicBezTo>
                    <a:pt x="4009" y="12132"/>
                    <a:pt x="6111" y="12595"/>
                    <a:pt x="8214" y="12595"/>
                  </a:cubicBezTo>
                  <a:cubicBezTo>
                    <a:pt x="10316" y="12595"/>
                    <a:pt x="12419" y="12132"/>
                    <a:pt x="14023" y="11206"/>
                  </a:cubicBezTo>
                  <a:cubicBezTo>
                    <a:pt x="15627" y="10280"/>
                    <a:pt x="16430" y="9067"/>
                    <a:pt x="16430" y="7852"/>
                  </a:cubicBezTo>
                  <a:lnTo>
                    <a:pt x="16430" y="4741"/>
                  </a:lnTo>
                  <a:cubicBezTo>
                    <a:pt x="16430" y="3528"/>
                    <a:pt x="15627" y="2314"/>
                    <a:pt x="14023" y="1389"/>
                  </a:cubicBezTo>
                  <a:cubicBezTo>
                    <a:pt x="12420" y="463"/>
                    <a:pt x="10317" y="0"/>
                    <a:pt x="8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3304525" y="2403875"/>
              <a:ext cx="450875" cy="237175"/>
            </a:xfrm>
            <a:custGeom>
              <a:rect b="b" l="l" r="r" t="t"/>
              <a:pathLst>
                <a:path extrusionOk="0" h="9487" w="18035">
                  <a:moveTo>
                    <a:pt x="9018" y="1"/>
                  </a:moveTo>
                  <a:cubicBezTo>
                    <a:pt x="6915" y="1"/>
                    <a:pt x="4813" y="464"/>
                    <a:pt x="3208" y="1390"/>
                  </a:cubicBezTo>
                  <a:cubicBezTo>
                    <a:pt x="0" y="3242"/>
                    <a:pt x="0" y="6245"/>
                    <a:pt x="3208" y="8097"/>
                  </a:cubicBezTo>
                  <a:cubicBezTo>
                    <a:pt x="4813" y="9023"/>
                    <a:pt x="6916" y="9486"/>
                    <a:pt x="9018" y="9486"/>
                  </a:cubicBezTo>
                  <a:cubicBezTo>
                    <a:pt x="11120" y="9486"/>
                    <a:pt x="13223" y="9023"/>
                    <a:pt x="14826" y="8097"/>
                  </a:cubicBezTo>
                  <a:cubicBezTo>
                    <a:pt x="18034" y="6245"/>
                    <a:pt x="18034" y="3242"/>
                    <a:pt x="14826" y="1390"/>
                  </a:cubicBezTo>
                  <a:cubicBezTo>
                    <a:pt x="13222" y="464"/>
                    <a:pt x="11120" y="1"/>
                    <a:pt x="90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3753200" y="2690075"/>
              <a:ext cx="410750" cy="314875"/>
            </a:xfrm>
            <a:custGeom>
              <a:rect b="b" l="l" r="r" t="t"/>
              <a:pathLst>
                <a:path extrusionOk="0" h="12595" w="16430">
                  <a:moveTo>
                    <a:pt x="8215" y="0"/>
                  </a:moveTo>
                  <a:cubicBezTo>
                    <a:pt x="6113" y="0"/>
                    <a:pt x="4011" y="463"/>
                    <a:pt x="2407" y="1389"/>
                  </a:cubicBezTo>
                  <a:cubicBezTo>
                    <a:pt x="802" y="2314"/>
                    <a:pt x="0" y="3528"/>
                    <a:pt x="0" y="4741"/>
                  </a:cubicBezTo>
                  <a:lnTo>
                    <a:pt x="0" y="7852"/>
                  </a:lnTo>
                  <a:cubicBezTo>
                    <a:pt x="0" y="9065"/>
                    <a:pt x="802" y="10280"/>
                    <a:pt x="2407" y="11206"/>
                  </a:cubicBezTo>
                  <a:cubicBezTo>
                    <a:pt x="4011" y="12131"/>
                    <a:pt x="6113" y="12594"/>
                    <a:pt x="8215" y="12594"/>
                  </a:cubicBezTo>
                  <a:cubicBezTo>
                    <a:pt x="10317" y="12594"/>
                    <a:pt x="12419" y="12131"/>
                    <a:pt x="14023" y="11206"/>
                  </a:cubicBezTo>
                  <a:cubicBezTo>
                    <a:pt x="15628" y="10280"/>
                    <a:pt x="16430" y="9065"/>
                    <a:pt x="16430" y="7852"/>
                  </a:cubicBezTo>
                  <a:lnTo>
                    <a:pt x="16430" y="4741"/>
                  </a:lnTo>
                  <a:cubicBezTo>
                    <a:pt x="16430" y="3528"/>
                    <a:pt x="15628" y="2314"/>
                    <a:pt x="14023" y="1389"/>
                  </a:cubicBezTo>
                  <a:cubicBezTo>
                    <a:pt x="12419" y="463"/>
                    <a:pt x="10317" y="0"/>
                    <a:pt x="8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3773275" y="2690075"/>
              <a:ext cx="450875" cy="237125"/>
            </a:xfrm>
            <a:custGeom>
              <a:rect b="b" l="l" r="r" t="t"/>
              <a:pathLst>
                <a:path extrusionOk="0" h="9485" w="18035">
                  <a:moveTo>
                    <a:pt x="9018" y="0"/>
                  </a:moveTo>
                  <a:cubicBezTo>
                    <a:pt x="6916" y="0"/>
                    <a:pt x="4814" y="463"/>
                    <a:pt x="3210" y="1389"/>
                  </a:cubicBezTo>
                  <a:cubicBezTo>
                    <a:pt x="2" y="3240"/>
                    <a:pt x="0" y="6243"/>
                    <a:pt x="3210" y="8095"/>
                  </a:cubicBezTo>
                  <a:cubicBezTo>
                    <a:pt x="4814" y="9021"/>
                    <a:pt x="6916" y="9484"/>
                    <a:pt x="9018" y="9484"/>
                  </a:cubicBezTo>
                  <a:cubicBezTo>
                    <a:pt x="11120" y="9484"/>
                    <a:pt x="13222" y="9021"/>
                    <a:pt x="14826" y="8095"/>
                  </a:cubicBezTo>
                  <a:cubicBezTo>
                    <a:pt x="18034" y="6243"/>
                    <a:pt x="18034" y="3240"/>
                    <a:pt x="14826" y="1389"/>
                  </a:cubicBezTo>
                  <a:cubicBezTo>
                    <a:pt x="13222" y="463"/>
                    <a:pt x="11120" y="0"/>
                    <a:pt x="90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2"/>
          <p:cNvGrpSpPr/>
          <p:nvPr/>
        </p:nvGrpSpPr>
        <p:grpSpPr>
          <a:xfrm>
            <a:off x="7215403" y="52580"/>
            <a:ext cx="1281778" cy="2612320"/>
            <a:chOff x="-7260800" y="787700"/>
            <a:chExt cx="1525200" cy="3108425"/>
          </a:xfrm>
        </p:grpSpPr>
        <p:sp>
          <p:nvSpPr>
            <p:cNvPr id="493" name="Google Shape;493;p32"/>
            <p:cNvSpPr/>
            <p:nvPr/>
          </p:nvSpPr>
          <p:spPr>
            <a:xfrm>
              <a:off x="-7260800" y="1619975"/>
              <a:ext cx="1525200" cy="2276150"/>
            </a:xfrm>
            <a:custGeom>
              <a:rect b="b" l="l" r="r" t="t"/>
              <a:pathLst>
                <a:path extrusionOk="0" h="91046" w="61008">
                  <a:moveTo>
                    <a:pt x="30505" y="0"/>
                  </a:moveTo>
                  <a:cubicBezTo>
                    <a:pt x="30505" y="0"/>
                    <a:pt x="23812" y="0"/>
                    <a:pt x="13064" y="4247"/>
                  </a:cubicBezTo>
                  <a:cubicBezTo>
                    <a:pt x="8844" y="5914"/>
                    <a:pt x="5941" y="9345"/>
                    <a:pt x="3974" y="12897"/>
                  </a:cubicBezTo>
                  <a:cubicBezTo>
                    <a:pt x="1377" y="17585"/>
                    <a:pt x="125" y="23142"/>
                    <a:pt x="125" y="28749"/>
                  </a:cubicBezTo>
                  <a:lnTo>
                    <a:pt x="125" y="73777"/>
                  </a:lnTo>
                  <a:cubicBezTo>
                    <a:pt x="125" y="73777"/>
                    <a:pt x="0" y="91045"/>
                    <a:pt x="30505" y="91045"/>
                  </a:cubicBezTo>
                  <a:cubicBezTo>
                    <a:pt x="61008" y="91045"/>
                    <a:pt x="60885" y="73777"/>
                    <a:pt x="60885" y="73777"/>
                  </a:cubicBezTo>
                  <a:lnTo>
                    <a:pt x="60885" y="28749"/>
                  </a:lnTo>
                  <a:cubicBezTo>
                    <a:pt x="60885" y="23142"/>
                    <a:pt x="59632" y="17585"/>
                    <a:pt x="57036" y="12897"/>
                  </a:cubicBezTo>
                  <a:cubicBezTo>
                    <a:pt x="55069" y="9345"/>
                    <a:pt x="52166" y="5914"/>
                    <a:pt x="47944" y="4247"/>
                  </a:cubicBezTo>
                  <a:cubicBezTo>
                    <a:pt x="37197" y="0"/>
                    <a:pt x="30505" y="0"/>
                    <a:pt x="30505"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7257675" y="2403000"/>
              <a:ext cx="1519000" cy="494175"/>
            </a:xfrm>
            <a:custGeom>
              <a:rect b="b" l="l" r="r" t="t"/>
              <a:pathLst>
                <a:path extrusionOk="0" h="19767" w="60760">
                  <a:moveTo>
                    <a:pt x="30368" y="0"/>
                  </a:moveTo>
                  <a:cubicBezTo>
                    <a:pt x="17275" y="0"/>
                    <a:pt x="5885" y="2077"/>
                    <a:pt x="0" y="5137"/>
                  </a:cubicBezTo>
                  <a:lnTo>
                    <a:pt x="0" y="14631"/>
                  </a:lnTo>
                  <a:cubicBezTo>
                    <a:pt x="5883" y="17691"/>
                    <a:pt x="17275" y="19767"/>
                    <a:pt x="30368" y="19767"/>
                  </a:cubicBezTo>
                  <a:cubicBezTo>
                    <a:pt x="43478" y="19767"/>
                    <a:pt x="54882" y="17687"/>
                    <a:pt x="60760" y="14620"/>
                  </a:cubicBezTo>
                  <a:lnTo>
                    <a:pt x="60760" y="5149"/>
                  </a:lnTo>
                  <a:cubicBezTo>
                    <a:pt x="54882" y="2082"/>
                    <a:pt x="43478" y="0"/>
                    <a:pt x="303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7260800" y="2697750"/>
              <a:ext cx="1525200" cy="1198375"/>
            </a:xfrm>
            <a:custGeom>
              <a:rect b="b" l="l" r="r" t="t"/>
              <a:pathLst>
                <a:path extrusionOk="0" h="47935" w="61008">
                  <a:moveTo>
                    <a:pt x="125" y="0"/>
                  </a:moveTo>
                  <a:lnTo>
                    <a:pt x="125" y="30666"/>
                  </a:lnTo>
                  <a:cubicBezTo>
                    <a:pt x="125" y="30666"/>
                    <a:pt x="0" y="47934"/>
                    <a:pt x="30505" y="47934"/>
                  </a:cubicBezTo>
                  <a:cubicBezTo>
                    <a:pt x="61008" y="47934"/>
                    <a:pt x="60885" y="30666"/>
                    <a:pt x="60885" y="30666"/>
                  </a:cubicBezTo>
                  <a:lnTo>
                    <a:pt x="60885" y="0"/>
                  </a:lnTo>
                  <a:cubicBezTo>
                    <a:pt x="55979" y="3874"/>
                    <a:pt x="46998" y="7416"/>
                    <a:pt x="30505" y="7416"/>
                  </a:cubicBezTo>
                  <a:cubicBezTo>
                    <a:pt x="14010" y="7416"/>
                    <a:pt x="5031" y="3874"/>
                    <a:pt x="1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6965725" y="1205200"/>
              <a:ext cx="935125" cy="728400"/>
            </a:xfrm>
            <a:custGeom>
              <a:rect b="b" l="l" r="r" t="t"/>
              <a:pathLst>
                <a:path extrusionOk="0" h="29136" w="37405">
                  <a:moveTo>
                    <a:pt x="18702" y="0"/>
                  </a:moveTo>
                  <a:cubicBezTo>
                    <a:pt x="13916" y="0"/>
                    <a:pt x="9129" y="1055"/>
                    <a:pt x="5477" y="3163"/>
                  </a:cubicBezTo>
                  <a:cubicBezTo>
                    <a:pt x="1825" y="5271"/>
                    <a:pt x="1" y="8035"/>
                    <a:pt x="1" y="10799"/>
                  </a:cubicBezTo>
                  <a:lnTo>
                    <a:pt x="1" y="18339"/>
                  </a:lnTo>
                  <a:cubicBezTo>
                    <a:pt x="1" y="21101"/>
                    <a:pt x="1827" y="23864"/>
                    <a:pt x="5479" y="25974"/>
                  </a:cubicBezTo>
                  <a:cubicBezTo>
                    <a:pt x="9130" y="28082"/>
                    <a:pt x="13916" y="29136"/>
                    <a:pt x="18702" y="29136"/>
                  </a:cubicBezTo>
                  <a:cubicBezTo>
                    <a:pt x="23488" y="29136"/>
                    <a:pt x="28274" y="28082"/>
                    <a:pt x="31926" y="25974"/>
                  </a:cubicBezTo>
                  <a:cubicBezTo>
                    <a:pt x="35578" y="23864"/>
                    <a:pt x="37404" y="21102"/>
                    <a:pt x="37404" y="18339"/>
                  </a:cubicBezTo>
                  <a:lnTo>
                    <a:pt x="37404" y="10799"/>
                  </a:lnTo>
                  <a:cubicBezTo>
                    <a:pt x="37403" y="8035"/>
                    <a:pt x="35577" y="5271"/>
                    <a:pt x="31926" y="3163"/>
                  </a:cubicBezTo>
                  <a:cubicBezTo>
                    <a:pt x="28274" y="1055"/>
                    <a:pt x="23488" y="0"/>
                    <a:pt x="187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7011375" y="1205200"/>
              <a:ext cx="1026375" cy="539900"/>
            </a:xfrm>
            <a:custGeom>
              <a:rect b="b" l="l" r="r" t="t"/>
              <a:pathLst>
                <a:path extrusionOk="0" h="21596" w="41055">
                  <a:moveTo>
                    <a:pt x="20528" y="0"/>
                  </a:moveTo>
                  <a:cubicBezTo>
                    <a:pt x="15742" y="0"/>
                    <a:pt x="10955" y="1055"/>
                    <a:pt x="7303" y="3163"/>
                  </a:cubicBezTo>
                  <a:cubicBezTo>
                    <a:pt x="1" y="7379"/>
                    <a:pt x="1" y="14216"/>
                    <a:pt x="7303" y="18434"/>
                  </a:cubicBezTo>
                  <a:cubicBezTo>
                    <a:pt x="10955" y="20542"/>
                    <a:pt x="15742" y="21596"/>
                    <a:pt x="20528" y="21596"/>
                  </a:cubicBezTo>
                  <a:cubicBezTo>
                    <a:pt x="25314" y="21596"/>
                    <a:pt x="30100" y="20542"/>
                    <a:pt x="33752" y="18434"/>
                  </a:cubicBezTo>
                  <a:cubicBezTo>
                    <a:pt x="41055" y="14216"/>
                    <a:pt x="41055" y="7379"/>
                    <a:pt x="33752" y="3163"/>
                  </a:cubicBezTo>
                  <a:cubicBezTo>
                    <a:pt x="30100" y="1055"/>
                    <a:pt x="25314" y="0"/>
                    <a:pt x="205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6781525" y="787700"/>
              <a:ext cx="566100" cy="744900"/>
            </a:xfrm>
            <a:custGeom>
              <a:rect b="b" l="l" r="r" t="t"/>
              <a:pathLst>
                <a:path extrusionOk="0" h="29796" w="22644">
                  <a:moveTo>
                    <a:pt x="11308" y="0"/>
                  </a:moveTo>
                  <a:cubicBezTo>
                    <a:pt x="11313" y="0"/>
                    <a:pt x="11317" y="0"/>
                    <a:pt x="11322" y="0"/>
                  </a:cubicBezTo>
                  <a:lnTo>
                    <a:pt x="11322" y="0"/>
                  </a:lnTo>
                  <a:cubicBezTo>
                    <a:pt x="11327" y="0"/>
                    <a:pt x="11332" y="0"/>
                    <a:pt x="11337" y="0"/>
                  </a:cubicBezTo>
                  <a:close/>
                  <a:moveTo>
                    <a:pt x="11322" y="0"/>
                  </a:moveTo>
                  <a:cubicBezTo>
                    <a:pt x="2209" y="9"/>
                    <a:pt x="6754" y="8048"/>
                    <a:pt x="6754" y="13408"/>
                  </a:cubicBezTo>
                  <a:cubicBezTo>
                    <a:pt x="6754" y="18768"/>
                    <a:pt x="0" y="29785"/>
                    <a:pt x="11322" y="29795"/>
                  </a:cubicBezTo>
                  <a:lnTo>
                    <a:pt x="11322" y="29795"/>
                  </a:lnTo>
                  <a:cubicBezTo>
                    <a:pt x="22643" y="29785"/>
                    <a:pt x="15891" y="18769"/>
                    <a:pt x="15891" y="13408"/>
                  </a:cubicBezTo>
                  <a:cubicBezTo>
                    <a:pt x="15891" y="8048"/>
                    <a:pt x="20434" y="9"/>
                    <a:pt x="11322" y="0"/>
                  </a:cubicBezTo>
                  <a:close/>
                  <a:moveTo>
                    <a:pt x="11322" y="29795"/>
                  </a:moveTo>
                  <a:cubicBezTo>
                    <a:pt x="11317" y="29795"/>
                    <a:pt x="11313" y="29795"/>
                    <a:pt x="11308" y="29795"/>
                  </a:cubicBezTo>
                  <a:lnTo>
                    <a:pt x="11337" y="29795"/>
                  </a:lnTo>
                  <a:cubicBezTo>
                    <a:pt x="11332" y="29795"/>
                    <a:pt x="11327" y="29795"/>
                    <a:pt x="11322" y="297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6627525" y="2109175"/>
              <a:ext cx="888850" cy="1515200"/>
            </a:xfrm>
            <a:custGeom>
              <a:rect b="b" l="l" r="r" t="t"/>
              <a:pathLst>
                <a:path extrusionOk="0" h="60608" w="35554">
                  <a:moveTo>
                    <a:pt x="34356" y="0"/>
                  </a:moveTo>
                  <a:cubicBezTo>
                    <a:pt x="29835" y="3013"/>
                    <a:pt x="20236" y="6513"/>
                    <a:pt x="1" y="6513"/>
                  </a:cubicBezTo>
                  <a:lnTo>
                    <a:pt x="1" y="60555"/>
                  </a:lnTo>
                  <a:cubicBezTo>
                    <a:pt x="1" y="60555"/>
                    <a:pt x="1054" y="60608"/>
                    <a:pt x="2802" y="60608"/>
                  </a:cubicBezTo>
                  <a:cubicBezTo>
                    <a:pt x="10376" y="60608"/>
                    <a:pt x="30993" y="59621"/>
                    <a:pt x="35554" y="49099"/>
                  </a:cubicBezTo>
                  <a:lnTo>
                    <a:pt x="35554" y="9181"/>
                  </a:lnTo>
                  <a:cubicBezTo>
                    <a:pt x="35554" y="8424"/>
                    <a:pt x="35528" y="7668"/>
                    <a:pt x="35480" y="6913"/>
                  </a:cubicBezTo>
                  <a:cubicBezTo>
                    <a:pt x="35472" y="6791"/>
                    <a:pt x="35457" y="6670"/>
                    <a:pt x="35449" y="6549"/>
                  </a:cubicBezTo>
                  <a:cubicBezTo>
                    <a:pt x="35401" y="5893"/>
                    <a:pt x="35342" y="5238"/>
                    <a:pt x="35259" y="4588"/>
                  </a:cubicBezTo>
                  <a:cubicBezTo>
                    <a:pt x="35249" y="4518"/>
                    <a:pt x="35237" y="4451"/>
                    <a:pt x="35229" y="4382"/>
                  </a:cubicBezTo>
                  <a:cubicBezTo>
                    <a:pt x="35132" y="3669"/>
                    <a:pt x="35019" y="2959"/>
                    <a:pt x="34880" y="2256"/>
                  </a:cubicBezTo>
                  <a:cubicBezTo>
                    <a:pt x="34878" y="2243"/>
                    <a:pt x="34875" y="2230"/>
                    <a:pt x="34872" y="2217"/>
                  </a:cubicBezTo>
                  <a:cubicBezTo>
                    <a:pt x="34724" y="1471"/>
                    <a:pt x="34552" y="732"/>
                    <a:pt x="34356" y="0"/>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 name="Shape 503"/>
        <p:cNvGrpSpPr/>
        <p:nvPr/>
      </p:nvGrpSpPr>
      <p:grpSpPr>
        <a:xfrm>
          <a:off x="0" y="0"/>
          <a:ext cx="0" cy="0"/>
          <a:chOff x="0" y="0"/>
          <a:chExt cx="0" cy="0"/>
        </a:xfrm>
      </p:grpSpPr>
      <p:sp>
        <p:nvSpPr>
          <p:cNvPr id="504" name="Google Shape;504;p33"/>
          <p:cNvSpPr txBox="1"/>
          <p:nvPr>
            <p:ph idx="1" type="subTitle"/>
          </p:nvPr>
        </p:nvSpPr>
        <p:spPr>
          <a:xfrm>
            <a:off x="4661550" y="3423075"/>
            <a:ext cx="18267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latin typeface="Lato"/>
                <a:ea typeface="Lato"/>
                <a:cs typeface="Lato"/>
                <a:sym typeface="Lato"/>
              </a:rPr>
              <a:t>You could enter a subtitle here if you need it</a:t>
            </a:r>
            <a:endParaRPr/>
          </a:p>
        </p:txBody>
      </p:sp>
      <p:sp>
        <p:nvSpPr>
          <p:cNvPr id="505" name="Google Shape;505;p33"/>
          <p:cNvSpPr txBox="1"/>
          <p:nvPr>
            <p:ph type="title"/>
          </p:nvPr>
        </p:nvSpPr>
        <p:spPr>
          <a:xfrm>
            <a:off x="4661550" y="2408875"/>
            <a:ext cx="303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Project</a:t>
            </a:r>
            <a:endParaRPr/>
          </a:p>
        </p:txBody>
      </p:sp>
      <p:sp>
        <p:nvSpPr>
          <p:cNvPr id="506" name="Google Shape;506;p33"/>
          <p:cNvSpPr txBox="1"/>
          <p:nvPr>
            <p:ph idx="2" type="title"/>
          </p:nvPr>
        </p:nvSpPr>
        <p:spPr>
          <a:xfrm>
            <a:off x="4661550" y="1924525"/>
            <a:ext cx="1221300" cy="47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507" name="Google Shape;507;p33"/>
          <p:cNvGrpSpPr/>
          <p:nvPr/>
        </p:nvGrpSpPr>
        <p:grpSpPr>
          <a:xfrm>
            <a:off x="1751621" y="198993"/>
            <a:ext cx="1038246" cy="3019466"/>
            <a:chOff x="6533019" y="1371987"/>
            <a:chExt cx="459380" cy="1335988"/>
          </a:xfrm>
        </p:grpSpPr>
        <p:sp>
          <p:nvSpPr>
            <p:cNvPr id="508" name="Google Shape;508;p33"/>
            <p:cNvSpPr/>
            <p:nvPr/>
          </p:nvSpPr>
          <p:spPr>
            <a:xfrm>
              <a:off x="6643756" y="2534498"/>
              <a:ext cx="348643" cy="173477"/>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6533019" y="1371987"/>
              <a:ext cx="375935" cy="1286487"/>
            </a:xfrm>
            <a:custGeom>
              <a:rect b="b" l="l" r="r" t="t"/>
              <a:pathLst>
                <a:path extrusionOk="0" h="148899" w="43511">
                  <a:moveTo>
                    <a:pt x="21756" y="0"/>
                  </a:moveTo>
                  <a:cubicBezTo>
                    <a:pt x="14734" y="0"/>
                    <a:pt x="15971" y="8502"/>
                    <a:pt x="14616" y="13642"/>
                  </a:cubicBezTo>
                  <a:cubicBezTo>
                    <a:pt x="14118" y="15530"/>
                    <a:pt x="12907" y="18643"/>
                    <a:pt x="11921" y="20919"/>
                  </a:cubicBezTo>
                  <a:cubicBezTo>
                    <a:pt x="8666" y="28418"/>
                    <a:pt x="10112" y="37132"/>
                    <a:pt x="15565" y="43221"/>
                  </a:cubicBezTo>
                  <a:cubicBezTo>
                    <a:pt x="16250" y="43985"/>
                    <a:pt x="16629" y="44975"/>
                    <a:pt x="16629" y="46002"/>
                  </a:cubicBezTo>
                  <a:cubicBezTo>
                    <a:pt x="16629" y="47827"/>
                    <a:pt x="15446" y="49466"/>
                    <a:pt x="13694" y="49977"/>
                  </a:cubicBezTo>
                  <a:cubicBezTo>
                    <a:pt x="12035" y="50458"/>
                    <a:pt x="10479" y="51100"/>
                    <a:pt x="9094" y="51900"/>
                  </a:cubicBezTo>
                  <a:cubicBezTo>
                    <a:pt x="5597" y="53919"/>
                    <a:pt x="3849" y="56565"/>
                    <a:pt x="3849" y="59210"/>
                  </a:cubicBezTo>
                  <a:lnTo>
                    <a:pt x="1" y="136181"/>
                  </a:lnTo>
                  <a:cubicBezTo>
                    <a:pt x="1" y="140636"/>
                    <a:pt x="4081" y="145090"/>
                    <a:pt x="12238" y="147517"/>
                  </a:cubicBezTo>
                  <a:cubicBezTo>
                    <a:pt x="15335" y="148438"/>
                    <a:pt x="18546" y="148898"/>
                    <a:pt x="21756" y="148898"/>
                  </a:cubicBezTo>
                  <a:cubicBezTo>
                    <a:pt x="24967" y="148898"/>
                    <a:pt x="28177" y="148438"/>
                    <a:pt x="31274" y="147517"/>
                  </a:cubicBezTo>
                  <a:cubicBezTo>
                    <a:pt x="39431" y="145090"/>
                    <a:pt x="43510" y="140636"/>
                    <a:pt x="43510" y="136180"/>
                  </a:cubicBezTo>
                  <a:lnTo>
                    <a:pt x="39663" y="59209"/>
                  </a:lnTo>
                  <a:cubicBezTo>
                    <a:pt x="39663" y="56563"/>
                    <a:pt x="37914" y="53918"/>
                    <a:pt x="34419" y="51900"/>
                  </a:cubicBezTo>
                  <a:cubicBezTo>
                    <a:pt x="33033" y="51100"/>
                    <a:pt x="31477" y="50458"/>
                    <a:pt x="29820" y="49975"/>
                  </a:cubicBezTo>
                  <a:cubicBezTo>
                    <a:pt x="28067" y="49466"/>
                    <a:pt x="26885" y="47827"/>
                    <a:pt x="26885" y="46002"/>
                  </a:cubicBezTo>
                  <a:lnTo>
                    <a:pt x="26885" y="45961"/>
                  </a:lnTo>
                  <a:cubicBezTo>
                    <a:pt x="26884" y="44959"/>
                    <a:pt x="27245" y="43990"/>
                    <a:pt x="27901" y="43232"/>
                  </a:cubicBezTo>
                  <a:lnTo>
                    <a:pt x="28124" y="42976"/>
                  </a:lnTo>
                  <a:cubicBezTo>
                    <a:pt x="33312" y="36985"/>
                    <a:pt x="34739" y="28557"/>
                    <a:pt x="31668" y="21251"/>
                  </a:cubicBezTo>
                  <a:cubicBezTo>
                    <a:pt x="30663" y="18856"/>
                    <a:pt x="29403" y="15637"/>
                    <a:pt x="28924" y="13624"/>
                  </a:cubicBezTo>
                  <a:cubicBezTo>
                    <a:pt x="27727" y="8603"/>
                    <a:pt x="28778" y="0"/>
                    <a:pt x="217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6565765" y="1987025"/>
              <a:ext cx="310461" cy="648916"/>
            </a:xfrm>
            <a:custGeom>
              <a:rect b="b" l="l" r="r" t="t"/>
              <a:pathLst>
                <a:path extrusionOk="0" h="75106" w="35933">
                  <a:moveTo>
                    <a:pt x="17967" y="0"/>
                  </a:moveTo>
                  <a:cubicBezTo>
                    <a:pt x="14089" y="0"/>
                    <a:pt x="10212" y="854"/>
                    <a:pt x="7254" y="2563"/>
                  </a:cubicBezTo>
                  <a:cubicBezTo>
                    <a:pt x="4289" y="4274"/>
                    <a:pt x="2811" y="6518"/>
                    <a:pt x="2817" y="8761"/>
                  </a:cubicBezTo>
                  <a:lnTo>
                    <a:pt x="2816" y="8761"/>
                  </a:lnTo>
                  <a:lnTo>
                    <a:pt x="0" y="65073"/>
                  </a:lnTo>
                  <a:cubicBezTo>
                    <a:pt x="10" y="65560"/>
                    <a:pt x="131" y="66047"/>
                    <a:pt x="335" y="66530"/>
                  </a:cubicBezTo>
                  <a:cubicBezTo>
                    <a:pt x="941" y="68561"/>
                    <a:pt x="2589" y="70509"/>
                    <a:pt x="5305" y="72077"/>
                  </a:cubicBezTo>
                  <a:cubicBezTo>
                    <a:pt x="8802" y="74096"/>
                    <a:pt x="13384" y="75105"/>
                    <a:pt x="17966" y="75105"/>
                  </a:cubicBezTo>
                  <a:cubicBezTo>
                    <a:pt x="22549" y="75105"/>
                    <a:pt x="27131" y="74096"/>
                    <a:pt x="30627" y="72077"/>
                  </a:cubicBezTo>
                  <a:cubicBezTo>
                    <a:pt x="33343" y="70509"/>
                    <a:pt x="34990" y="68562"/>
                    <a:pt x="35596" y="66532"/>
                  </a:cubicBezTo>
                  <a:cubicBezTo>
                    <a:pt x="35802" y="66048"/>
                    <a:pt x="35922" y="65560"/>
                    <a:pt x="35932" y="65073"/>
                  </a:cubicBezTo>
                  <a:lnTo>
                    <a:pt x="33117" y="8740"/>
                  </a:lnTo>
                  <a:cubicBezTo>
                    <a:pt x="33114" y="6504"/>
                    <a:pt x="31635" y="4268"/>
                    <a:pt x="28680" y="2563"/>
                  </a:cubicBezTo>
                  <a:cubicBezTo>
                    <a:pt x="25722" y="854"/>
                    <a:pt x="21844" y="0"/>
                    <a:pt x="17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6551172" y="2457292"/>
              <a:ext cx="339630" cy="178641"/>
            </a:xfrm>
            <a:custGeom>
              <a:rect b="b" l="l" r="r" t="t"/>
              <a:pathLst>
                <a:path extrusionOk="0" h="20676" w="39309">
                  <a:moveTo>
                    <a:pt x="19655" y="0"/>
                  </a:moveTo>
                  <a:cubicBezTo>
                    <a:pt x="15073" y="0"/>
                    <a:pt x="10491" y="1009"/>
                    <a:pt x="6994" y="3028"/>
                  </a:cubicBezTo>
                  <a:cubicBezTo>
                    <a:pt x="2" y="7065"/>
                    <a:pt x="0" y="13610"/>
                    <a:pt x="6994" y="17648"/>
                  </a:cubicBezTo>
                  <a:cubicBezTo>
                    <a:pt x="10491" y="19666"/>
                    <a:pt x="15073" y="20675"/>
                    <a:pt x="19655" y="20675"/>
                  </a:cubicBezTo>
                  <a:cubicBezTo>
                    <a:pt x="24238" y="20675"/>
                    <a:pt x="28820" y="19666"/>
                    <a:pt x="32316" y="17648"/>
                  </a:cubicBezTo>
                  <a:cubicBezTo>
                    <a:pt x="39309" y="13610"/>
                    <a:pt x="39309" y="7065"/>
                    <a:pt x="32316" y="3028"/>
                  </a:cubicBezTo>
                  <a:cubicBezTo>
                    <a:pt x="28820" y="1009"/>
                    <a:pt x="24238" y="0"/>
                    <a:pt x="196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6565765" y="1995242"/>
              <a:ext cx="264626" cy="640699"/>
            </a:xfrm>
            <a:custGeom>
              <a:rect b="b" l="l" r="r" t="t"/>
              <a:pathLst>
                <a:path extrusionOk="0" h="74155" w="30628">
                  <a:moveTo>
                    <a:pt x="11102" y="1"/>
                  </a:moveTo>
                  <a:cubicBezTo>
                    <a:pt x="9716" y="409"/>
                    <a:pt x="8413" y="942"/>
                    <a:pt x="7254" y="1611"/>
                  </a:cubicBezTo>
                  <a:cubicBezTo>
                    <a:pt x="4289" y="3322"/>
                    <a:pt x="2811" y="5567"/>
                    <a:pt x="2817" y="7810"/>
                  </a:cubicBezTo>
                  <a:lnTo>
                    <a:pt x="2816" y="7810"/>
                  </a:lnTo>
                  <a:lnTo>
                    <a:pt x="0" y="64122"/>
                  </a:lnTo>
                  <a:cubicBezTo>
                    <a:pt x="10" y="64609"/>
                    <a:pt x="131" y="65096"/>
                    <a:pt x="335" y="65579"/>
                  </a:cubicBezTo>
                  <a:cubicBezTo>
                    <a:pt x="941" y="67610"/>
                    <a:pt x="2589" y="69558"/>
                    <a:pt x="5305" y="71126"/>
                  </a:cubicBezTo>
                  <a:cubicBezTo>
                    <a:pt x="8802" y="73145"/>
                    <a:pt x="13384" y="74154"/>
                    <a:pt x="17966" y="74154"/>
                  </a:cubicBezTo>
                  <a:cubicBezTo>
                    <a:pt x="22549" y="74154"/>
                    <a:pt x="27131" y="73145"/>
                    <a:pt x="30627" y="71126"/>
                  </a:cubicBezTo>
                  <a:lnTo>
                    <a:pt x="30627" y="71126"/>
                  </a:lnTo>
                  <a:cubicBezTo>
                    <a:pt x="27921" y="71844"/>
                    <a:pt x="25281" y="72181"/>
                    <a:pt x="22848" y="72181"/>
                  </a:cubicBezTo>
                  <a:cubicBezTo>
                    <a:pt x="15574" y="72181"/>
                    <a:pt x="10161" y="69163"/>
                    <a:pt x="10408" y="64264"/>
                  </a:cubicBezTo>
                  <a:cubicBezTo>
                    <a:pt x="10737" y="57724"/>
                    <a:pt x="10797" y="30361"/>
                    <a:pt x="11743" y="11172"/>
                  </a:cubicBezTo>
                  <a:lnTo>
                    <a:pt x="111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6577299" y="1987016"/>
              <a:ext cx="287384" cy="151165"/>
            </a:xfrm>
            <a:custGeom>
              <a:rect b="b" l="l" r="r" t="t"/>
              <a:pathLst>
                <a:path extrusionOk="0" h="17496" w="33262">
                  <a:moveTo>
                    <a:pt x="16631" y="1"/>
                  </a:moveTo>
                  <a:cubicBezTo>
                    <a:pt x="12754" y="1"/>
                    <a:pt x="8876" y="855"/>
                    <a:pt x="5918" y="2563"/>
                  </a:cubicBezTo>
                  <a:cubicBezTo>
                    <a:pt x="0" y="5979"/>
                    <a:pt x="0" y="11518"/>
                    <a:pt x="5918" y="14933"/>
                  </a:cubicBezTo>
                  <a:cubicBezTo>
                    <a:pt x="8876" y="16641"/>
                    <a:pt x="12754" y="17496"/>
                    <a:pt x="16631" y="17496"/>
                  </a:cubicBezTo>
                  <a:cubicBezTo>
                    <a:pt x="20509" y="17496"/>
                    <a:pt x="24386" y="16641"/>
                    <a:pt x="27345" y="14933"/>
                  </a:cubicBezTo>
                  <a:cubicBezTo>
                    <a:pt x="33261" y="11518"/>
                    <a:pt x="33261" y="5979"/>
                    <a:pt x="27345" y="2563"/>
                  </a:cubicBezTo>
                  <a:cubicBezTo>
                    <a:pt x="24386" y="855"/>
                    <a:pt x="20509" y="1"/>
                    <a:pt x="16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6720991" y="2105203"/>
              <a:ext cx="176887" cy="323931"/>
            </a:xfrm>
            <a:custGeom>
              <a:rect b="b" l="l" r="r" t="t"/>
              <a:pathLst>
                <a:path extrusionOk="0" h="37492" w="20473">
                  <a:moveTo>
                    <a:pt x="19190" y="1"/>
                  </a:moveTo>
                  <a:cubicBezTo>
                    <a:pt x="19191" y="2843"/>
                    <a:pt x="17318" y="5685"/>
                    <a:pt x="13570" y="7853"/>
                  </a:cubicBezTo>
                  <a:cubicBezTo>
                    <a:pt x="9821" y="10021"/>
                    <a:pt x="4912" y="11105"/>
                    <a:pt x="2" y="11105"/>
                  </a:cubicBezTo>
                  <a:lnTo>
                    <a:pt x="1" y="37491"/>
                  </a:lnTo>
                  <a:cubicBezTo>
                    <a:pt x="5239" y="37491"/>
                    <a:pt x="10478" y="36336"/>
                    <a:pt x="14476" y="34026"/>
                  </a:cubicBezTo>
                  <a:cubicBezTo>
                    <a:pt x="18475" y="31716"/>
                    <a:pt x="20472" y="28688"/>
                    <a:pt x="20472" y="25660"/>
                  </a:cubicBezTo>
                  <a:lnTo>
                    <a:pt x="19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sp>
        <p:nvSpPr>
          <p:cNvPr id="519" name="Google Shape;519;p34"/>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grpSp>
        <p:nvGrpSpPr>
          <p:cNvPr id="520" name="Google Shape;520;p34"/>
          <p:cNvGrpSpPr/>
          <p:nvPr/>
        </p:nvGrpSpPr>
        <p:grpSpPr>
          <a:xfrm>
            <a:off x="1929139" y="1840961"/>
            <a:ext cx="648300" cy="1014300"/>
            <a:chOff x="2174650" y="238125"/>
            <a:chExt cx="3341750" cy="5228350"/>
          </a:xfrm>
        </p:grpSpPr>
        <p:sp>
          <p:nvSpPr>
            <p:cNvPr id="521" name="Google Shape;521;p34"/>
            <p:cNvSpPr/>
            <p:nvPr/>
          </p:nvSpPr>
          <p:spPr>
            <a:xfrm>
              <a:off x="2174650" y="826075"/>
              <a:ext cx="3341750" cy="4640400"/>
            </a:xfrm>
            <a:custGeom>
              <a:rect b="b" l="l" r="r" t="t"/>
              <a:pathLst>
                <a:path extrusionOk="0" h="185616" w="133670">
                  <a:moveTo>
                    <a:pt x="76435" y="0"/>
                  </a:moveTo>
                  <a:cubicBezTo>
                    <a:pt x="71836" y="0"/>
                    <a:pt x="67231" y="684"/>
                    <a:pt x="62718" y="2216"/>
                  </a:cubicBezTo>
                  <a:cubicBezTo>
                    <a:pt x="53698" y="5280"/>
                    <a:pt x="46370" y="10892"/>
                    <a:pt x="40831" y="19225"/>
                  </a:cubicBezTo>
                  <a:cubicBezTo>
                    <a:pt x="32719" y="31431"/>
                    <a:pt x="31126" y="47288"/>
                    <a:pt x="37229" y="60743"/>
                  </a:cubicBezTo>
                  <a:cubicBezTo>
                    <a:pt x="39434" y="65620"/>
                    <a:pt x="42400" y="69591"/>
                    <a:pt x="46174" y="72483"/>
                  </a:cubicBezTo>
                  <a:cubicBezTo>
                    <a:pt x="48135" y="74002"/>
                    <a:pt x="49532" y="76208"/>
                    <a:pt x="50047" y="78708"/>
                  </a:cubicBezTo>
                  <a:cubicBezTo>
                    <a:pt x="50537" y="81061"/>
                    <a:pt x="50463" y="83291"/>
                    <a:pt x="49728" y="85374"/>
                  </a:cubicBezTo>
                  <a:cubicBezTo>
                    <a:pt x="48650" y="88438"/>
                    <a:pt x="46199" y="90766"/>
                    <a:pt x="43209" y="91698"/>
                  </a:cubicBezTo>
                  <a:cubicBezTo>
                    <a:pt x="41420" y="92261"/>
                    <a:pt x="39704" y="92899"/>
                    <a:pt x="38111" y="93609"/>
                  </a:cubicBezTo>
                  <a:cubicBezTo>
                    <a:pt x="28455" y="97874"/>
                    <a:pt x="22867" y="107334"/>
                    <a:pt x="22376" y="117113"/>
                  </a:cubicBezTo>
                  <a:cubicBezTo>
                    <a:pt x="10024" y="117211"/>
                    <a:pt x="0" y="127309"/>
                    <a:pt x="0" y="139686"/>
                  </a:cubicBezTo>
                  <a:lnTo>
                    <a:pt x="0" y="185615"/>
                  </a:lnTo>
                  <a:lnTo>
                    <a:pt x="16837" y="185615"/>
                  </a:lnTo>
                  <a:lnTo>
                    <a:pt x="16837" y="139686"/>
                  </a:lnTo>
                  <a:cubicBezTo>
                    <a:pt x="16837" y="136524"/>
                    <a:pt x="19411" y="133926"/>
                    <a:pt x="22572" y="133926"/>
                  </a:cubicBezTo>
                  <a:lnTo>
                    <a:pt x="27156" y="133926"/>
                  </a:lnTo>
                  <a:cubicBezTo>
                    <a:pt x="27915" y="135005"/>
                    <a:pt x="28749" y="136034"/>
                    <a:pt x="29680" y="136990"/>
                  </a:cubicBezTo>
                  <a:cubicBezTo>
                    <a:pt x="29925" y="137260"/>
                    <a:pt x="30170" y="137505"/>
                    <a:pt x="30415" y="137750"/>
                  </a:cubicBezTo>
                  <a:cubicBezTo>
                    <a:pt x="37265" y="144494"/>
                    <a:pt x="46340" y="147992"/>
                    <a:pt x="55658" y="147992"/>
                  </a:cubicBezTo>
                  <a:cubicBezTo>
                    <a:pt x="57141" y="147992"/>
                    <a:pt x="58631" y="147903"/>
                    <a:pt x="60120" y="147725"/>
                  </a:cubicBezTo>
                  <a:cubicBezTo>
                    <a:pt x="82864" y="144980"/>
                    <a:pt x="101392" y="134196"/>
                    <a:pt x="115117" y="114221"/>
                  </a:cubicBezTo>
                  <a:cubicBezTo>
                    <a:pt x="128548" y="94663"/>
                    <a:pt x="133670" y="70032"/>
                    <a:pt x="128425" y="46577"/>
                  </a:cubicBezTo>
                  <a:cubicBezTo>
                    <a:pt x="125067" y="31504"/>
                    <a:pt x="118132" y="19593"/>
                    <a:pt x="107519" y="10917"/>
                  </a:cubicBezTo>
                  <a:cubicBezTo>
                    <a:pt x="107029" y="10500"/>
                    <a:pt x="106539" y="10133"/>
                    <a:pt x="106049" y="9740"/>
                  </a:cubicBezTo>
                  <a:cubicBezTo>
                    <a:pt x="106049" y="9740"/>
                    <a:pt x="99456" y="5010"/>
                    <a:pt x="95020" y="3417"/>
                  </a:cubicBezTo>
                  <a:cubicBezTo>
                    <a:pt x="89003" y="1279"/>
                    <a:pt x="82725" y="0"/>
                    <a:pt x="764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4"/>
            <p:cNvSpPr/>
            <p:nvPr/>
          </p:nvSpPr>
          <p:spPr>
            <a:xfrm>
              <a:off x="3170300" y="826325"/>
              <a:ext cx="2346100" cy="3699475"/>
            </a:xfrm>
            <a:custGeom>
              <a:rect b="b" l="l" r="r" t="t"/>
              <a:pathLst>
                <a:path extrusionOk="0" h="147979" w="93844">
                  <a:moveTo>
                    <a:pt x="37891" y="0"/>
                  </a:moveTo>
                  <a:lnTo>
                    <a:pt x="37891" y="0"/>
                  </a:lnTo>
                  <a:cubicBezTo>
                    <a:pt x="42302" y="1716"/>
                    <a:pt x="48503" y="6177"/>
                    <a:pt x="48503" y="6177"/>
                  </a:cubicBezTo>
                  <a:cubicBezTo>
                    <a:pt x="48993" y="6569"/>
                    <a:pt x="49483" y="6936"/>
                    <a:pt x="49974" y="7353"/>
                  </a:cubicBezTo>
                  <a:cubicBezTo>
                    <a:pt x="60586" y="16029"/>
                    <a:pt x="67522" y="27940"/>
                    <a:pt x="70879" y="43013"/>
                  </a:cubicBezTo>
                  <a:cubicBezTo>
                    <a:pt x="76124" y="66468"/>
                    <a:pt x="71026" y="91100"/>
                    <a:pt x="57571" y="110658"/>
                  </a:cubicBezTo>
                  <a:cubicBezTo>
                    <a:pt x="43846" y="130632"/>
                    <a:pt x="25318" y="141416"/>
                    <a:pt x="2574" y="144161"/>
                  </a:cubicBezTo>
                  <a:cubicBezTo>
                    <a:pt x="1716" y="144259"/>
                    <a:pt x="858" y="144333"/>
                    <a:pt x="1" y="144382"/>
                  </a:cubicBezTo>
                  <a:cubicBezTo>
                    <a:pt x="4930" y="146759"/>
                    <a:pt x="10363" y="147978"/>
                    <a:pt x="15865" y="147978"/>
                  </a:cubicBezTo>
                  <a:cubicBezTo>
                    <a:pt x="17339" y="147978"/>
                    <a:pt x="18818" y="147891"/>
                    <a:pt x="20294" y="147715"/>
                  </a:cubicBezTo>
                  <a:cubicBezTo>
                    <a:pt x="43038" y="144970"/>
                    <a:pt x="61566" y="134186"/>
                    <a:pt x="75291" y="114211"/>
                  </a:cubicBezTo>
                  <a:cubicBezTo>
                    <a:pt x="88722" y="94653"/>
                    <a:pt x="93844" y="70022"/>
                    <a:pt x="88599" y="46567"/>
                  </a:cubicBezTo>
                  <a:cubicBezTo>
                    <a:pt x="85241" y="31494"/>
                    <a:pt x="78306" y="19583"/>
                    <a:pt x="67693" y="10907"/>
                  </a:cubicBezTo>
                  <a:cubicBezTo>
                    <a:pt x="67203" y="10490"/>
                    <a:pt x="66713" y="10123"/>
                    <a:pt x="66223" y="9730"/>
                  </a:cubicBezTo>
                  <a:cubicBezTo>
                    <a:pt x="66223" y="9730"/>
                    <a:pt x="59630" y="5000"/>
                    <a:pt x="55194" y="3407"/>
                  </a:cubicBezTo>
                  <a:cubicBezTo>
                    <a:pt x="49581" y="1422"/>
                    <a:pt x="43748" y="172"/>
                    <a:pt x="378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4"/>
            <p:cNvSpPr/>
            <p:nvPr/>
          </p:nvSpPr>
          <p:spPr>
            <a:xfrm>
              <a:off x="2300850" y="238125"/>
              <a:ext cx="882350" cy="1477275"/>
            </a:xfrm>
            <a:custGeom>
              <a:rect b="b" l="l" r="r" t="t"/>
              <a:pathLst>
                <a:path extrusionOk="0" h="59091" w="35294">
                  <a:moveTo>
                    <a:pt x="1" y="0"/>
                  </a:moveTo>
                  <a:lnTo>
                    <a:pt x="1" y="24631"/>
                  </a:lnTo>
                  <a:cubicBezTo>
                    <a:pt x="1" y="32523"/>
                    <a:pt x="2721" y="40268"/>
                    <a:pt x="7647" y="46420"/>
                  </a:cubicBezTo>
                  <a:cubicBezTo>
                    <a:pt x="12574" y="52571"/>
                    <a:pt x="19510" y="56934"/>
                    <a:pt x="27205" y="58649"/>
                  </a:cubicBezTo>
                  <a:lnTo>
                    <a:pt x="29191" y="59091"/>
                  </a:lnTo>
                  <a:cubicBezTo>
                    <a:pt x="30195" y="53601"/>
                    <a:pt x="32254" y="48282"/>
                    <a:pt x="35293" y="43479"/>
                  </a:cubicBezTo>
                  <a:cubicBezTo>
                    <a:pt x="34680" y="43184"/>
                    <a:pt x="34043" y="42939"/>
                    <a:pt x="33332" y="42768"/>
                  </a:cubicBezTo>
                  <a:lnTo>
                    <a:pt x="30906" y="42229"/>
                  </a:lnTo>
                  <a:cubicBezTo>
                    <a:pt x="22622" y="40366"/>
                    <a:pt x="16838" y="33136"/>
                    <a:pt x="16838" y="24631"/>
                  </a:cubicBezTo>
                  <a:lnTo>
                    <a:pt x="168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p:nvPr/>
          </p:nvSpPr>
          <p:spPr>
            <a:xfrm>
              <a:off x="2759175" y="1185375"/>
              <a:ext cx="424025" cy="530025"/>
            </a:xfrm>
            <a:custGeom>
              <a:rect b="b" l="l" r="r" t="t"/>
              <a:pathLst>
                <a:path extrusionOk="0" h="21201" w="16961">
                  <a:moveTo>
                    <a:pt x="4289" y="1"/>
                  </a:moveTo>
                  <a:cubicBezTo>
                    <a:pt x="1667" y="5491"/>
                    <a:pt x="221" y="11422"/>
                    <a:pt x="0" y="17426"/>
                  </a:cubicBezTo>
                  <a:cubicBezTo>
                    <a:pt x="2794" y="18921"/>
                    <a:pt x="5784" y="20073"/>
                    <a:pt x="8872" y="20759"/>
                  </a:cubicBezTo>
                  <a:lnTo>
                    <a:pt x="10858" y="21201"/>
                  </a:lnTo>
                  <a:cubicBezTo>
                    <a:pt x="11862" y="15711"/>
                    <a:pt x="13921" y="10392"/>
                    <a:pt x="16960" y="5589"/>
                  </a:cubicBezTo>
                  <a:cubicBezTo>
                    <a:pt x="16347" y="5294"/>
                    <a:pt x="15710" y="5049"/>
                    <a:pt x="14999" y="4878"/>
                  </a:cubicBezTo>
                  <a:lnTo>
                    <a:pt x="12573" y="4339"/>
                  </a:lnTo>
                  <a:cubicBezTo>
                    <a:pt x="9363" y="3628"/>
                    <a:pt x="6544" y="2108"/>
                    <a:pt x="42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34"/>
          <p:cNvGrpSpPr/>
          <p:nvPr/>
        </p:nvGrpSpPr>
        <p:grpSpPr>
          <a:xfrm>
            <a:off x="4112937" y="1866043"/>
            <a:ext cx="918140" cy="989218"/>
            <a:chOff x="1365850" y="238050"/>
            <a:chExt cx="4852750" cy="5228425"/>
          </a:xfrm>
        </p:grpSpPr>
        <p:sp>
          <p:nvSpPr>
            <p:cNvPr id="526" name="Google Shape;526;p34"/>
            <p:cNvSpPr/>
            <p:nvPr/>
          </p:nvSpPr>
          <p:spPr>
            <a:xfrm>
              <a:off x="2303925" y="913325"/>
              <a:ext cx="3151225" cy="3007175"/>
            </a:xfrm>
            <a:custGeom>
              <a:rect b="b" l="l" r="r" t="t"/>
              <a:pathLst>
                <a:path extrusionOk="0" h="120287" w="126049">
                  <a:moveTo>
                    <a:pt x="18774" y="1"/>
                  </a:moveTo>
                  <a:cubicBezTo>
                    <a:pt x="8407" y="1"/>
                    <a:pt x="0" y="8407"/>
                    <a:pt x="0" y="18774"/>
                  </a:cubicBezTo>
                  <a:cubicBezTo>
                    <a:pt x="0" y="29142"/>
                    <a:pt x="8407" y="37548"/>
                    <a:pt x="18774" y="37548"/>
                  </a:cubicBezTo>
                  <a:cubicBezTo>
                    <a:pt x="11813" y="37548"/>
                    <a:pt x="5735" y="41347"/>
                    <a:pt x="2500" y="47008"/>
                  </a:cubicBezTo>
                  <a:cubicBezTo>
                    <a:pt x="4681" y="54386"/>
                    <a:pt x="6299" y="62425"/>
                    <a:pt x="7377" y="71223"/>
                  </a:cubicBezTo>
                  <a:cubicBezTo>
                    <a:pt x="10539" y="73650"/>
                    <a:pt x="14485" y="75096"/>
                    <a:pt x="18774" y="75096"/>
                  </a:cubicBezTo>
                  <a:cubicBezTo>
                    <a:pt x="14828" y="75096"/>
                    <a:pt x="11152" y="76321"/>
                    <a:pt x="8137" y="78404"/>
                  </a:cubicBezTo>
                  <a:cubicBezTo>
                    <a:pt x="8970" y="87963"/>
                    <a:pt x="9215" y="98305"/>
                    <a:pt x="8897" y="109824"/>
                  </a:cubicBezTo>
                  <a:cubicBezTo>
                    <a:pt x="8987" y="117025"/>
                    <a:pt x="39079" y="120287"/>
                    <a:pt x="68112" y="120287"/>
                  </a:cubicBezTo>
                  <a:cubicBezTo>
                    <a:pt x="94619" y="120287"/>
                    <a:pt x="120243" y="117567"/>
                    <a:pt x="121343" y="112643"/>
                  </a:cubicBezTo>
                  <a:cubicBezTo>
                    <a:pt x="123303" y="109702"/>
                    <a:pt x="124725" y="104580"/>
                    <a:pt x="126048" y="99065"/>
                  </a:cubicBezTo>
                  <a:lnTo>
                    <a:pt x="121882" y="84335"/>
                  </a:lnTo>
                  <a:cubicBezTo>
                    <a:pt x="123426" y="81615"/>
                    <a:pt x="124308" y="78453"/>
                    <a:pt x="124308" y="75096"/>
                  </a:cubicBezTo>
                  <a:cubicBezTo>
                    <a:pt x="124308" y="64728"/>
                    <a:pt x="115902" y="56322"/>
                    <a:pt x="105535" y="56322"/>
                  </a:cubicBezTo>
                  <a:cubicBezTo>
                    <a:pt x="115902" y="56322"/>
                    <a:pt x="124308" y="47915"/>
                    <a:pt x="124308" y="37548"/>
                  </a:cubicBezTo>
                  <a:cubicBezTo>
                    <a:pt x="124308" y="27181"/>
                    <a:pt x="115902" y="18774"/>
                    <a:pt x="105535" y="18774"/>
                  </a:cubicBezTo>
                  <a:lnTo>
                    <a:pt x="89359" y="20196"/>
                  </a:lnTo>
                  <a:lnTo>
                    <a:pt x="56174" y="20797"/>
                  </a:lnTo>
                  <a:lnTo>
                    <a:pt x="56174" y="20797"/>
                  </a:lnTo>
                  <a:cubicBezTo>
                    <a:pt x="65106" y="20474"/>
                    <a:pt x="73715" y="13703"/>
                    <a:pt x="78379" y="6814"/>
                  </a:cubicBezTo>
                  <a:lnTo>
                    <a:pt x="187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4"/>
            <p:cNvSpPr/>
            <p:nvPr/>
          </p:nvSpPr>
          <p:spPr>
            <a:xfrm>
              <a:off x="2397675" y="2626500"/>
              <a:ext cx="2544025" cy="303925"/>
            </a:xfrm>
            <a:custGeom>
              <a:rect b="b" l="l" r="r" t="t"/>
              <a:pathLst>
                <a:path extrusionOk="0" h="12157" w="101761">
                  <a:moveTo>
                    <a:pt x="3623" y="0"/>
                  </a:moveTo>
                  <a:cubicBezTo>
                    <a:pt x="2662" y="0"/>
                    <a:pt x="1710" y="432"/>
                    <a:pt x="1078" y="1250"/>
                  </a:cubicBezTo>
                  <a:cubicBezTo>
                    <a:pt x="0" y="2672"/>
                    <a:pt x="270" y="4657"/>
                    <a:pt x="1667" y="5735"/>
                  </a:cubicBezTo>
                  <a:cubicBezTo>
                    <a:pt x="5490" y="8676"/>
                    <a:pt x="10073" y="10245"/>
                    <a:pt x="14877" y="10269"/>
                  </a:cubicBezTo>
                  <a:cubicBezTo>
                    <a:pt x="28528" y="11519"/>
                    <a:pt x="42376" y="12157"/>
                    <a:pt x="56370" y="12157"/>
                  </a:cubicBezTo>
                  <a:cubicBezTo>
                    <a:pt x="70389" y="12157"/>
                    <a:pt x="84530" y="11519"/>
                    <a:pt x="98696" y="10269"/>
                  </a:cubicBezTo>
                  <a:cubicBezTo>
                    <a:pt x="100461" y="10098"/>
                    <a:pt x="101760" y="8554"/>
                    <a:pt x="101613" y="6789"/>
                  </a:cubicBezTo>
                  <a:cubicBezTo>
                    <a:pt x="101450" y="5116"/>
                    <a:pt x="100054" y="3861"/>
                    <a:pt x="98405" y="3861"/>
                  </a:cubicBezTo>
                  <a:cubicBezTo>
                    <a:pt x="98315" y="3861"/>
                    <a:pt x="98224" y="3865"/>
                    <a:pt x="98133" y="3873"/>
                  </a:cubicBezTo>
                  <a:cubicBezTo>
                    <a:pt x="84116" y="5126"/>
                    <a:pt x="70124" y="5751"/>
                    <a:pt x="56255" y="5751"/>
                  </a:cubicBezTo>
                  <a:cubicBezTo>
                    <a:pt x="42455" y="5751"/>
                    <a:pt x="28777" y="5132"/>
                    <a:pt x="15318" y="3897"/>
                  </a:cubicBezTo>
                  <a:cubicBezTo>
                    <a:pt x="15220" y="3873"/>
                    <a:pt x="15122" y="3873"/>
                    <a:pt x="15024" y="3873"/>
                  </a:cubicBezTo>
                  <a:cubicBezTo>
                    <a:pt x="11568" y="3873"/>
                    <a:pt x="8308" y="2770"/>
                    <a:pt x="5563" y="662"/>
                  </a:cubicBezTo>
                  <a:cubicBezTo>
                    <a:pt x="4985" y="215"/>
                    <a:pt x="4302" y="0"/>
                    <a:pt x="36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4"/>
            <p:cNvSpPr/>
            <p:nvPr/>
          </p:nvSpPr>
          <p:spPr>
            <a:xfrm>
              <a:off x="2275125" y="1749075"/>
              <a:ext cx="2670850" cy="396450"/>
            </a:xfrm>
            <a:custGeom>
              <a:rect b="b" l="l" r="r" t="t"/>
              <a:pathLst>
                <a:path extrusionOk="0" h="15858" w="106834">
                  <a:moveTo>
                    <a:pt x="19926" y="1"/>
                  </a:moveTo>
                  <a:cubicBezTo>
                    <a:pt x="12083" y="1"/>
                    <a:pt x="4779" y="4241"/>
                    <a:pt x="858" y="11054"/>
                  </a:cubicBezTo>
                  <a:cubicBezTo>
                    <a:pt x="0" y="12598"/>
                    <a:pt x="515" y="14559"/>
                    <a:pt x="2059" y="15417"/>
                  </a:cubicBezTo>
                  <a:cubicBezTo>
                    <a:pt x="2549" y="15711"/>
                    <a:pt x="3088" y="15858"/>
                    <a:pt x="3628" y="15858"/>
                  </a:cubicBezTo>
                  <a:cubicBezTo>
                    <a:pt x="4755" y="15858"/>
                    <a:pt x="5833" y="15270"/>
                    <a:pt x="6422" y="14240"/>
                  </a:cubicBezTo>
                  <a:cubicBezTo>
                    <a:pt x="9142" y="9486"/>
                    <a:pt x="14191" y="6495"/>
                    <a:pt x="19656" y="6397"/>
                  </a:cubicBezTo>
                  <a:cubicBezTo>
                    <a:pt x="35678" y="9265"/>
                    <a:pt x="50570" y="10699"/>
                    <a:pt x="64522" y="10699"/>
                  </a:cubicBezTo>
                  <a:cubicBezTo>
                    <a:pt x="78593" y="10699"/>
                    <a:pt x="91709" y="9240"/>
                    <a:pt x="104064" y="6324"/>
                  </a:cubicBezTo>
                  <a:cubicBezTo>
                    <a:pt x="105780" y="5907"/>
                    <a:pt x="106834" y="4192"/>
                    <a:pt x="106441" y="2476"/>
                  </a:cubicBezTo>
                  <a:cubicBezTo>
                    <a:pt x="106085" y="1010"/>
                    <a:pt x="104781" y="9"/>
                    <a:pt x="103338" y="9"/>
                  </a:cubicBezTo>
                  <a:cubicBezTo>
                    <a:pt x="103093" y="9"/>
                    <a:pt x="102843" y="38"/>
                    <a:pt x="102594" y="99"/>
                  </a:cubicBezTo>
                  <a:cubicBezTo>
                    <a:pt x="90708" y="2899"/>
                    <a:pt x="78073" y="4302"/>
                    <a:pt x="64489" y="4302"/>
                  </a:cubicBezTo>
                  <a:cubicBezTo>
                    <a:pt x="50846" y="4302"/>
                    <a:pt x="36246" y="2887"/>
                    <a:pt x="20490" y="50"/>
                  </a:cubicBezTo>
                  <a:cubicBezTo>
                    <a:pt x="20318" y="25"/>
                    <a:pt x="20122" y="1"/>
                    <a:pt x="199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4"/>
            <p:cNvSpPr/>
            <p:nvPr/>
          </p:nvSpPr>
          <p:spPr>
            <a:xfrm>
              <a:off x="2770200" y="2285525"/>
              <a:ext cx="2554425" cy="262575"/>
            </a:xfrm>
            <a:custGeom>
              <a:rect b="b" l="l" r="r" t="t"/>
              <a:pathLst>
                <a:path extrusionOk="0" h="10503" w="102177">
                  <a:moveTo>
                    <a:pt x="3500" y="1"/>
                  </a:moveTo>
                  <a:cubicBezTo>
                    <a:pt x="1994" y="1"/>
                    <a:pt x="646" y="1075"/>
                    <a:pt x="343" y="2586"/>
                  </a:cubicBezTo>
                  <a:cubicBezTo>
                    <a:pt x="0" y="4326"/>
                    <a:pt x="1128" y="6017"/>
                    <a:pt x="2868" y="6360"/>
                  </a:cubicBezTo>
                  <a:cubicBezTo>
                    <a:pt x="16149" y="8979"/>
                    <a:pt x="29906" y="10291"/>
                    <a:pt x="44038" y="10291"/>
                  </a:cubicBezTo>
                  <a:cubicBezTo>
                    <a:pt x="58071" y="10291"/>
                    <a:pt x="72475" y="8998"/>
                    <a:pt x="87153" y="6409"/>
                  </a:cubicBezTo>
                  <a:cubicBezTo>
                    <a:pt x="90609" y="6458"/>
                    <a:pt x="93869" y="7635"/>
                    <a:pt x="96589" y="9816"/>
                  </a:cubicBezTo>
                  <a:cubicBezTo>
                    <a:pt x="97177" y="10281"/>
                    <a:pt x="97888" y="10502"/>
                    <a:pt x="98574" y="10502"/>
                  </a:cubicBezTo>
                  <a:cubicBezTo>
                    <a:pt x="99530" y="10502"/>
                    <a:pt x="100461" y="10085"/>
                    <a:pt x="101074" y="9301"/>
                  </a:cubicBezTo>
                  <a:cubicBezTo>
                    <a:pt x="102177" y="7929"/>
                    <a:pt x="101956" y="5894"/>
                    <a:pt x="100584" y="4816"/>
                  </a:cubicBezTo>
                  <a:cubicBezTo>
                    <a:pt x="96712" y="1703"/>
                    <a:pt x="91834" y="12"/>
                    <a:pt x="86884" y="12"/>
                  </a:cubicBezTo>
                  <a:cubicBezTo>
                    <a:pt x="86687" y="12"/>
                    <a:pt x="86516" y="37"/>
                    <a:pt x="86320" y="61"/>
                  </a:cubicBezTo>
                  <a:cubicBezTo>
                    <a:pt x="71933" y="2610"/>
                    <a:pt x="57829" y="3885"/>
                    <a:pt x="44098" y="3885"/>
                  </a:cubicBezTo>
                  <a:cubicBezTo>
                    <a:pt x="30367" y="3885"/>
                    <a:pt x="17009" y="2610"/>
                    <a:pt x="4118" y="61"/>
                  </a:cubicBezTo>
                  <a:cubicBezTo>
                    <a:pt x="3910" y="20"/>
                    <a:pt x="3704" y="1"/>
                    <a:pt x="3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p:nvPr/>
          </p:nvSpPr>
          <p:spPr>
            <a:xfrm>
              <a:off x="2752425" y="1339775"/>
              <a:ext cx="2554450" cy="262900"/>
            </a:xfrm>
            <a:custGeom>
              <a:rect b="b" l="l" r="r" t="t"/>
              <a:pathLst>
                <a:path extrusionOk="0" h="10516" w="102178">
                  <a:moveTo>
                    <a:pt x="86859" y="1"/>
                  </a:moveTo>
                  <a:cubicBezTo>
                    <a:pt x="86688" y="1"/>
                    <a:pt x="86492" y="25"/>
                    <a:pt x="86320" y="50"/>
                  </a:cubicBezTo>
                  <a:cubicBezTo>
                    <a:pt x="71899" y="2605"/>
                    <a:pt x="57755" y="3885"/>
                    <a:pt x="43986" y="3885"/>
                  </a:cubicBezTo>
                  <a:cubicBezTo>
                    <a:pt x="30284" y="3885"/>
                    <a:pt x="16954" y="2617"/>
                    <a:pt x="4093" y="74"/>
                  </a:cubicBezTo>
                  <a:cubicBezTo>
                    <a:pt x="3883" y="33"/>
                    <a:pt x="3674" y="13"/>
                    <a:pt x="3468" y="13"/>
                  </a:cubicBezTo>
                  <a:cubicBezTo>
                    <a:pt x="1970" y="13"/>
                    <a:pt x="645" y="1069"/>
                    <a:pt x="344" y="2599"/>
                  </a:cubicBezTo>
                  <a:cubicBezTo>
                    <a:pt x="1" y="4314"/>
                    <a:pt x="1128" y="6005"/>
                    <a:pt x="2868" y="6349"/>
                  </a:cubicBezTo>
                  <a:cubicBezTo>
                    <a:pt x="16165" y="8971"/>
                    <a:pt x="29939" y="10282"/>
                    <a:pt x="44086" y="10282"/>
                  </a:cubicBezTo>
                  <a:cubicBezTo>
                    <a:pt x="58100" y="10282"/>
                    <a:pt x="72481" y="8996"/>
                    <a:pt x="87129" y="6422"/>
                  </a:cubicBezTo>
                  <a:cubicBezTo>
                    <a:pt x="90609" y="6471"/>
                    <a:pt x="93869" y="7648"/>
                    <a:pt x="96589" y="9804"/>
                  </a:cubicBezTo>
                  <a:cubicBezTo>
                    <a:pt x="97177" y="10270"/>
                    <a:pt x="97864" y="10515"/>
                    <a:pt x="98574" y="10515"/>
                  </a:cubicBezTo>
                  <a:cubicBezTo>
                    <a:pt x="99506" y="10515"/>
                    <a:pt x="100437" y="10098"/>
                    <a:pt x="101074" y="9290"/>
                  </a:cubicBezTo>
                  <a:cubicBezTo>
                    <a:pt x="102177" y="7917"/>
                    <a:pt x="101957" y="5907"/>
                    <a:pt x="100560" y="4804"/>
                  </a:cubicBezTo>
                  <a:cubicBezTo>
                    <a:pt x="96687" y="1716"/>
                    <a:pt x="91835" y="1"/>
                    <a:pt x="86859" y="1"/>
                  </a:cubicBezTo>
                  <a:close/>
                </a:path>
              </a:pathLst>
            </a:custGeom>
            <a:solidFill>
              <a:srgbClr val="929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4"/>
            <p:cNvSpPr/>
            <p:nvPr/>
          </p:nvSpPr>
          <p:spPr>
            <a:xfrm>
              <a:off x="2771425" y="3051825"/>
              <a:ext cx="2604075" cy="406775"/>
            </a:xfrm>
            <a:custGeom>
              <a:rect b="b" l="l" r="r" t="t"/>
              <a:pathLst>
                <a:path extrusionOk="0" h="16271" w="104163">
                  <a:moveTo>
                    <a:pt x="100607" y="0"/>
                  </a:moveTo>
                  <a:cubicBezTo>
                    <a:pt x="99745" y="0"/>
                    <a:pt x="98885" y="344"/>
                    <a:pt x="98256" y="1026"/>
                  </a:cubicBezTo>
                  <a:cubicBezTo>
                    <a:pt x="95315" y="4212"/>
                    <a:pt x="91148" y="6025"/>
                    <a:pt x="86835" y="6025"/>
                  </a:cubicBezTo>
                  <a:cubicBezTo>
                    <a:pt x="86638" y="6025"/>
                    <a:pt x="86418" y="6050"/>
                    <a:pt x="86222" y="6074"/>
                  </a:cubicBezTo>
                  <a:cubicBezTo>
                    <a:pt x="73244" y="8599"/>
                    <a:pt x="60028" y="9861"/>
                    <a:pt x="46386" y="9861"/>
                  </a:cubicBezTo>
                  <a:cubicBezTo>
                    <a:pt x="32744" y="9861"/>
                    <a:pt x="18676" y="8599"/>
                    <a:pt x="3995" y="6074"/>
                  </a:cubicBezTo>
                  <a:cubicBezTo>
                    <a:pt x="3810" y="6044"/>
                    <a:pt x="3626" y="6029"/>
                    <a:pt x="3445" y="6029"/>
                  </a:cubicBezTo>
                  <a:cubicBezTo>
                    <a:pt x="1901" y="6029"/>
                    <a:pt x="558" y="7115"/>
                    <a:pt x="294" y="8672"/>
                  </a:cubicBezTo>
                  <a:cubicBezTo>
                    <a:pt x="0" y="10413"/>
                    <a:pt x="1152" y="12079"/>
                    <a:pt x="2892" y="12373"/>
                  </a:cubicBezTo>
                  <a:cubicBezTo>
                    <a:pt x="17965" y="14971"/>
                    <a:pt x="32401" y="16270"/>
                    <a:pt x="46420" y="16270"/>
                  </a:cubicBezTo>
                  <a:cubicBezTo>
                    <a:pt x="60341" y="16270"/>
                    <a:pt x="73869" y="14971"/>
                    <a:pt x="87153" y="12422"/>
                  </a:cubicBezTo>
                  <a:cubicBezTo>
                    <a:pt x="93133" y="12324"/>
                    <a:pt x="98893" y="9775"/>
                    <a:pt x="102961" y="5388"/>
                  </a:cubicBezTo>
                  <a:cubicBezTo>
                    <a:pt x="104162" y="4089"/>
                    <a:pt x="104089" y="2055"/>
                    <a:pt x="102790" y="854"/>
                  </a:cubicBezTo>
                  <a:cubicBezTo>
                    <a:pt x="102172" y="283"/>
                    <a:pt x="101388" y="0"/>
                    <a:pt x="1006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4"/>
            <p:cNvSpPr/>
            <p:nvPr/>
          </p:nvSpPr>
          <p:spPr>
            <a:xfrm>
              <a:off x="2392150" y="913325"/>
              <a:ext cx="1871250" cy="427050"/>
            </a:xfrm>
            <a:custGeom>
              <a:rect b="b" l="l" r="r" t="t"/>
              <a:pathLst>
                <a:path extrusionOk="0" h="17082" w="74850">
                  <a:moveTo>
                    <a:pt x="15245" y="1"/>
                  </a:moveTo>
                  <a:cubicBezTo>
                    <a:pt x="8971" y="1"/>
                    <a:pt x="3407" y="3089"/>
                    <a:pt x="0" y="7843"/>
                  </a:cubicBezTo>
                  <a:cubicBezTo>
                    <a:pt x="2539" y="6931"/>
                    <a:pt x="5171" y="6477"/>
                    <a:pt x="7807" y="6477"/>
                  </a:cubicBezTo>
                  <a:cubicBezTo>
                    <a:pt x="11048" y="6477"/>
                    <a:pt x="14295" y="7164"/>
                    <a:pt x="17377" y="8530"/>
                  </a:cubicBezTo>
                  <a:cubicBezTo>
                    <a:pt x="30225" y="14218"/>
                    <a:pt x="42944" y="17082"/>
                    <a:pt x="55809" y="17082"/>
                  </a:cubicBezTo>
                  <a:cubicBezTo>
                    <a:pt x="58798" y="17082"/>
                    <a:pt x="61794" y="16927"/>
                    <a:pt x="64801" y="16618"/>
                  </a:cubicBezTo>
                  <a:cubicBezTo>
                    <a:pt x="68355" y="14265"/>
                    <a:pt x="72571" y="10172"/>
                    <a:pt x="74850" y="6814"/>
                  </a:cubicBezTo>
                  <a:lnTo>
                    <a:pt x="152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1365850" y="238050"/>
              <a:ext cx="4852750" cy="5228425"/>
            </a:xfrm>
            <a:custGeom>
              <a:rect b="b" l="l" r="r" t="t"/>
              <a:pathLst>
                <a:path extrusionOk="0" h="209137" w="194110">
                  <a:moveTo>
                    <a:pt x="48869" y="1"/>
                  </a:moveTo>
                  <a:cubicBezTo>
                    <a:pt x="42772" y="1"/>
                    <a:pt x="36677" y="1126"/>
                    <a:pt x="30955" y="3385"/>
                  </a:cubicBezTo>
                  <a:cubicBezTo>
                    <a:pt x="19019" y="8091"/>
                    <a:pt x="9681" y="17159"/>
                    <a:pt x="4682" y="28923"/>
                  </a:cubicBezTo>
                  <a:cubicBezTo>
                    <a:pt x="4412" y="29561"/>
                    <a:pt x="4142" y="30222"/>
                    <a:pt x="3897" y="30884"/>
                  </a:cubicBezTo>
                  <a:cubicBezTo>
                    <a:pt x="0" y="41227"/>
                    <a:pt x="1275" y="53089"/>
                    <a:pt x="7304" y="62598"/>
                  </a:cubicBezTo>
                  <a:cubicBezTo>
                    <a:pt x="11789" y="69706"/>
                    <a:pt x="14951" y="78088"/>
                    <a:pt x="17083" y="87230"/>
                  </a:cubicBezTo>
                  <a:lnTo>
                    <a:pt x="19656" y="102107"/>
                  </a:lnTo>
                  <a:cubicBezTo>
                    <a:pt x="22254" y="123699"/>
                    <a:pt x="20759" y="147717"/>
                    <a:pt x="18676" y="168721"/>
                  </a:cubicBezTo>
                  <a:cubicBezTo>
                    <a:pt x="17990" y="175755"/>
                    <a:pt x="23112" y="182005"/>
                    <a:pt x="30146" y="182691"/>
                  </a:cubicBezTo>
                  <a:cubicBezTo>
                    <a:pt x="30569" y="182733"/>
                    <a:pt x="30989" y="182753"/>
                    <a:pt x="31405" y="182753"/>
                  </a:cubicBezTo>
                  <a:cubicBezTo>
                    <a:pt x="37889" y="182753"/>
                    <a:pt x="43447" y="177833"/>
                    <a:pt x="44092" y="171246"/>
                  </a:cubicBezTo>
                  <a:cubicBezTo>
                    <a:pt x="46763" y="144213"/>
                    <a:pt x="47229" y="123111"/>
                    <a:pt x="45611" y="104778"/>
                  </a:cubicBezTo>
                  <a:cubicBezTo>
                    <a:pt x="43528" y="81715"/>
                    <a:pt x="38062" y="63432"/>
                    <a:pt x="28872" y="48923"/>
                  </a:cubicBezTo>
                  <a:cubicBezTo>
                    <a:pt x="27082" y="46104"/>
                    <a:pt x="26690" y="42820"/>
                    <a:pt x="27793" y="39903"/>
                  </a:cubicBezTo>
                  <a:cubicBezTo>
                    <a:pt x="27916" y="39560"/>
                    <a:pt x="28063" y="39217"/>
                    <a:pt x="28185" y="38898"/>
                  </a:cubicBezTo>
                  <a:cubicBezTo>
                    <a:pt x="30489" y="33506"/>
                    <a:pt x="34803" y="29315"/>
                    <a:pt x="40342" y="27134"/>
                  </a:cubicBezTo>
                  <a:cubicBezTo>
                    <a:pt x="43090" y="26049"/>
                    <a:pt x="45968" y="25507"/>
                    <a:pt x="48854" y="25507"/>
                  </a:cubicBezTo>
                  <a:cubicBezTo>
                    <a:pt x="52094" y="25507"/>
                    <a:pt x="55344" y="26190"/>
                    <a:pt x="58429" y="27551"/>
                  </a:cubicBezTo>
                  <a:cubicBezTo>
                    <a:pt x="71259" y="33249"/>
                    <a:pt x="84188" y="36098"/>
                    <a:pt x="97119" y="36098"/>
                  </a:cubicBezTo>
                  <a:cubicBezTo>
                    <a:pt x="110050" y="36098"/>
                    <a:pt x="122985" y="33249"/>
                    <a:pt x="135827" y="27551"/>
                  </a:cubicBezTo>
                  <a:cubicBezTo>
                    <a:pt x="138900" y="26190"/>
                    <a:pt x="142143" y="25507"/>
                    <a:pt x="145380" y="25507"/>
                  </a:cubicBezTo>
                  <a:cubicBezTo>
                    <a:pt x="148264" y="25507"/>
                    <a:pt x="151142" y="26049"/>
                    <a:pt x="153890" y="27134"/>
                  </a:cubicBezTo>
                  <a:cubicBezTo>
                    <a:pt x="159429" y="29315"/>
                    <a:pt x="163743" y="33506"/>
                    <a:pt x="166047" y="38898"/>
                  </a:cubicBezTo>
                  <a:cubicBezTo>
                    <a:pt x="166145" y="39144"/>
                    <a:pt x="166243" y="39364"/>
                    <a:pt x="166341" y="39609"/>
                  </a:cubicBezTo>
                  <a:cubicBezTo>
                    <a:pt x="167811" y="43359"/>
                    <a:pt x="168081" y="47550"/>
                    <a:pt x="167125" y="51717"/>
                  </a:cubicBezTo>
                  <a:cubicBezTo>
                    <a:pt x="162640" y="71618"/>
                    <a:pt x="161071" y="94288"/>
                    <a:pt x="162395" y="121003"/>
                  </a:cubicBezTo>
                  <a:cubicBezTo>
                    <a:pt x="163204" y="137399"/>
                    <a:pt x="154160" y="152472"/>
                    <a:pt x="139381" y="159359"/>
                  </a:cubicBezTo>
                  <a:cubicBezTo>
                    <a:pt x="139136" y="159482"/>
                    <a:pt x="138891" y="159580"/>
                    <a:pt x="138646" y="159702"/>
                  </a:cubicBezTo>
                  <a:cubicBezTo>
                    <a:pt x="128107" y="165021"/>
                    <a:pt x="122936" y="177152"/>
                    <a:pt x="125975" y="188524"/>
                  </a:cubicBezTo>
                  <a:lnTo>
                    <a:pt x="128352" y="197519"/>
                  </a:lnTo>
                  <a:cubicBezTo>
                    <a:pt x="129112" y="200387"/>
                    <a:pt x="130190" y="203156"/>
                    <a:pt x="131636" y="205779"/>
                  </a:cubicBezTo>
                  <a:cubicBezTo>
                    <a:pt x="132813" y="207911"/>
                    <a:pt x="133793" y="209063"/>
                    <a:pt x="136416" y="209136"/>
                  </a:cubicBezTo>
                  <a:lnTo>
                    <a:pt x="136636" y="209136"/>
                  </a:lnTo>
                  <a:cubicBezTo>
                    <a:pt x="140460" y="209136"/>
                    <a:pt x="142347" y="204994"/>
                    <a:pt x="143744" y="202200"/>
                  </a:cubicBezTo>
                  <a:lnTo>
                    <a:pt x="149846" y="183010"/>
                  </a:lnTo>
                  <a:cubicBezTo>
                    <a:pt x="149846" y="182789"/>
                    <a:pt x="149969" y="182593"/>
                    <a:pt x="150165" y="182495"/>
                  </a:cubicBezTo>
                  <a:cubicBezTo>
                    <a:pt x="174404" y="171197"/>
                    <a:pt x="189207" y="146565"/>
                    <a:pt x="187908" y="119753"/>
                  </a:cubicBezTo>
                  <a:cubicBezTo>
                    <a:pt x="186707" y="95367"/>
                    <a:pt x="188055" y="74951"/>
                    <a:pt x="192050" y="57354"/>
                  </a:cubicBezTo>
                  <a:cubicBezTo>
                    <a:pt x="194109" y="48187"/>
                    <a:pt x="193447" y="38849"/>
                    <a:pt x="190139" y="30320"/>
                  </a:cubicBezTo>
                  <a:cubicBezTo>
                    <a:pt x="189943" y="29855"/>
                    <a:pt x="189747" y="29389"/>
                    <a:pt x="189550" y="28923"/>
                  </a:cubicBezTo>
                  <a:cubicBezTo>
                    <a:pt x="184551" y="17159"/>
                    <a:pt x="175237" y="8091"/>
                    <a:pt x="163277" y="3385"/>
                  </a:cubicBezTo>
                  <a:cubicBezTo>
                    <a:pt x="157566" y="1126"/>
                    <a:pt x="151473" y="1"/>
                    <a:pt x="145373" y="1"/>
                  </a:cubicBezTo>
                  <a:cubicBezTo>
                    <a:pt x="138567" y="1"/>
                    <a:pt x="131755" y="1402"/>
                    <a:pt x="125460" y="4194"/>
                  </a:cubicBezTo>
                  <a:cubicBezTo>
                    <a:pt x="115926" y="8434"/>
                    <a:pt x="106521" y="10554"/>
                    <a:pt x="97116" y="10554"/>
                  </a:cubicBezTo>
                  <a:cubicBezTo>
                    <a:pt x="87711" y="10554"/>
                    <a:pt x="78306" y="8434"/>
                    <a:pt x="68772" y="4194"/>
                  </a:cubicBezTo>
                  <a:cubicBezTo>
                    <a:pt x="62477" y="1402"/>
                    <a:pt x="55672" y="1"/>
                    <a:pt x="488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1807000" y="1169450"/>
              <a:ext cx="739575" cy="3626700"/>
            </a:xfrm>
            <a:custGeom>
              <a:rect b="b" l="l" r="r" t="t"/>
              <a:pathLst>
                <a:path extrusionOk="0" h="145068" w="29583">
                  <a:moveTo>
                    <a:pt x="11348" y="0"/>
                  </a:moveTo>
                  <a:lnTo>
                    <a:pt x="11348" y="0"/>
                  </a:lnTo>
                  <a:cubicBezTo>
                    <a:pt x="6912" y="2353"/>
                    <a:pt x="3456" y="6079"/>
                    <a:pt x="1496" y="10686"/>
                  </a:cubicBezTo>
                  <a:cubicBezTo>
                    <a:pt x="1373" y="11005"/>
                    <a:pt x="1226" y="11348"/>
                    <a:pt x="1104" y="11691"/>
                  </a:cubicBezTo>
                  <a:cubicBezTo>
                    <a:pt x="1" y="14608"/>
                    <a:pt x="393" y="17892"/>
                    <a:pt x="2182" y="20710"/>
                  </a:cubicBezTo>
                  <a:cubicBezTo>
                    <a:pt x="11373" y="35219"/>
                    <a:pt x="16838" y="53503"/>
                    <a:pt x="18921" y="76566"/>
                  </a:cubicBezTo>
                  <a:cubicBezTo>
                    <a:pt x="20539" y="94898"/>
                    <a:pt x="20073" y="116000"/>
                    <a:pt x="17402" y="143034"/>
                  </a:cubicBezTo>
                  <a:cubicBezTo>
                    <a:pt x="17353" y="143720"/>
                    <a:pt x="17206" y="144406"/>
                    <a:pt x="17034" y="145068"/>
                  </a:cubicBezTo>
                  <a:cubicBezTo>
                    <a:pt x="22034" y="143744"/>
                    <a:pt x="25931" y="139431"/>
                    <a:pt x="26446" y="133990"/>
                  </a:cubicBezTo>
                  <a:cubicBezTo>
                    <a:pt x="29117" y="106957"/>
                    <a:pt x="29583" y="85855"/>
                    <a:pt x="27965" y="67522"/>
                  </a:cubicBezTo>
                  <a:cubicBezTo>
                    <a:pt x="25882" y="44459"/>
                    <a:pt x="20416" y="26176"/>
                    <a:pt x="11226" y="11667"/>
                  </a:cubicBezTo>
                  <a:cubicBezTo>
                    <a:pt x="9436" y="8848"/>
                    <a:pt x="9044" y="5564"/>
                    <a:pt x="10147" y="2647"/>
                  </a:cubicBezTo>
                  <a:cubicBezTo>
                    <a:pt x="10270" y="2304"/>
                    <a:pt x="10417" y="1961"/>
                    <a:pt x="10539" y="1642"/>
                  </a:cubicBezTo>
                  <a:cubicBezTo>
                    <a:pt x="10784" y="1079"/>
                    <a:pt x="11054" y="540"/>
                    <a:pt x="113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4"/>
            <p:cNvSpPr/>
            <p:nvPr/>
          </p:nvSpPr>
          <p:spPr>
            <a:xfrm>
              <a:off x="1629325" y="238050"/>
              <a:ext cx="4589275" cy="4343050"/>
            </a:xfrm>
            <a:custGeom>
              <a:rect b="b" l="l" r="r" t="t"/>
              <a:pathLst>
                <a:path extrusionOk="0" h="173722" w="183571">
                  <a:moveTo>
                    <a:pt x="38330" y="1"/>
                  </a:moveTo>
                  <a:cubicBezTo>
                    <a:pt x="32233" y="1"/>
                    <a:pt x="26138" y="1126"/>
                    <a:pt x="20416" y="3385"/>
                  </a:cubicBezTo>
                  <a:cubicBezTo>
                    <a:pt x="12181" y="6620"/>
                    <a:pt x="5171" y="11963"/>
                    <a:pt x="0" y="18801"/>
                  </a:cubicBezTo>
                  <a:cubicBezTo>
                    <a:pt x="3431" y="16203"/>
                    <a:pt x="7255" y="14047"/>
                    <a:pt x="11372" y="12429"/>
                  </a:cubicBezTo>
                  <a:cubicBezTo>
                    <a:pt x="17076" y="10173"/>
                    <a:pt x="23163" y="9047"/>
                    <a:pt x="29255" y="9047"/>
                  </a:cubicBezTo>
                  <a:cubicBezTo>
                    <a:pt x="36068" y="9047"/>
                    <a:pt x="42888" y="10455"/>
                    <a:pt x="49189" y="13262"/>
                  </a:cubicBezTo>
                  <a:cubicBezTo>
                    <a:pt x="58723" y="17490"/>
                    <a:pt x="68128" y="19604"/>
                    <a:pt x="77533" y="19604"/>
                  </a:cubicBezTo>
                  <a:cubicBezTo>
                    <a:pt x="86939" y="19604"/>
                    <a:pt x="96344" y="17490"/>
                    <a:pt x="105878" y="13262"/>
                  </a:cubicBezTo>
                  <a:cubicBezTo>
                    <a:pt x="112179" y="10455"/>
                    <a:pt x="118999" y="9047"/>
                    <a:pt x="125811" y="9047"/>
                  </a:cubicBezTo>
                  <a:cubicBezTo>
                    <a:pt x="131904" y="9047"/>
                    <a:pt x="137990" y="10173"/>
                    <a:pt x="143694" y="12429"/>
                  </a:cubicBezTo>
                  <a:cubicBezTo>
                    <a:pt x="155655" y="17135"/>
                    <a:pt x="164968" y="26203"/>
                    <a:pt x="169968" y="37967"/>
                  </a:cubicBezTo>
                  <a:cubicBezTo>
                    <a:pt x="170164" y="38433"/>
                    <a:pt x="170360" y="38898"/>
                    <a:pt x="170556" y="39389"/>
                  </a:cubicBezTo>
                  <a:cubicBezTo>
                    <a:pt x="173865" y="47893"/>
                    <a:pt x="174526" y="57231"/>
                    <a:pt x="172468" y="66397"/>
                  </a:cubicBezTo>
                  <a:cubicBezTo>
                    <a:pt x="168473" y="84019"/>
                    <a:pt x="167125" y="104410"/>
                    <a:pt x="168301" y="128797"/>
                  </a:cubicBezTo>
                  <a:cubicBezTo>
                    <a:pt x="169134" y="145512"/>
                    <a:pt x="163669" y="161393"/>
                    <a:pt x="153596" y="173721"/>
                  </a:cubicBezTo>
                  <a:cubicBezTo>
                    <a:pt x="169380" y="160756"/>
                    <a:pt x="178399" y="140928"/>
                    <a:pt x="177369" y="119753"/>
                  </a:cubicBezTo>
                  <a:cubicBezTo>
                    <a:pt x="176168" y="95367"/>
                    <a:pt x="177516" y="74975"/>
                    <a:pt x="181511" y="57354"/>
                  </a:cubicBezTo>
                  <a:cubicBezTo>
                    <a:pt x="183570" y="48187"/>
                    <a:pt x="182908" y="38849"/>
                    <a:pt x="179600" y="30320"/>
                  </a:cubicBezTo>
                  <a:cubicBezTo>
                    <a:pt x="179404" y="29855"/>
                    <a:pt x="179208" y="29389"/>
                    <a:pt x="179011" y="28923"/>
                  </a:cubicBezTo>
                  <a:cubicBezTo>
                    <a:pt x="174012" y="17159"/>
                    <a:pt x="164698" y="8091"/>
                    <a:pt x="152738" y="3385"/>
                  </a:cubicBezTo>
                  <a:cubicBezTo>
                    <a:pt x="147027" y="1126"/>
                    <a:pt x="140934" y="1"/>
                    <a:pt x="134834" y="1"/>
                  </a:cubicBezTo>
                  <a:cubicBezTo>
                    <a:pt x="128028" y="1"/>
                    <a:pt x="121216" y="1402"/>
                    <a:pt x="114921" y="4194"/>
                  </a:cubicBezTo>
                  <a:cubicBezTo>
                    <a:pt x="105387" y="8434"/>
                    <a:pt x="95982" y="10554"/>
                    <a:pt x="86577" y="10554"/>
                  </a:cubicBezTo>
                  <a:cubicBezTo>
                    <a:pt x="77172" y="10554"/>
                    <a:pt x="67767" y="8434"/>
                    <a:pt x="58233" y="4194"/>
                  </a:cubicBezTo>
                  <a:cubicBezTo>
                    <a:pt x="51938" y="1402"/>
                    <a:pt x="45133" y="1"/>
                    <a:pt x="383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34"/>
          <p:cNvGrpSpPr/>
          <p:nvPr/>
        </p:nvGrpSpPr>
        <p:grpSpPr>
          <a:xfrm>
            <a:off x="6315876" y="1866062"/>
            <a:ext cx="1152366" cy="989198"/>
            <a:chOff x="753750" y="238125"/>
            <a:chExt cx="6100400" cy="5236625"/>
          </a:xfrm>
        </p:grpSpPr>
        <p:sp>
          <p:nvSpPr>
            <p:cNvPr id="537" name="Google Shape;537;p34"/>
            <p:cNvSpPr/>
            <p:nvPr/>
          </p:nvSpPr>
          <p:spPr>
            <a:xfrm>
              <a:off x="4188900" y="1772975"/>
              <a:ext cx="2665250" cy="3701775"/>
            </a:xfrm>
            <a:custGeom>
              <a:rect b="b" l="l" r="r" t="t"/>
              <a:pathLst>
                <a:path extrusionOk="0" h="148071" w="106610">
                  <a:moveTo>
                    <a:pt x="43053" y="1"/>
                  </a:moveTo>
                  <a:cubicBezTo>
                    <a:pt x="29944" y="1"/>
                    <a:pt x="9271" y="10067"/>
                    <a:pt x="8190" y="23091"/>
                  </a:cubicBezTo>
                  <a:lnTo>
                    <a:pt x="6598" y="42258"/>
                  </a:lnTo>
                  <a:cubicBezTo>
                    <a:pt x="14332" y="51130"/>
                    <a:pt x="25593" y="59917"/>
                    <a:pt x="39783" y="60116"/>
                  </a:cubicBezTo>
                  <a:lnTo>
                    <a:pt x="39499" y="81643"/>
                  </a:lnTo>
                  <a:cubicBezTo>
                    <a:pt x="25508" y="81444"/>
                    <a:pt x="13764" y="76808"/>
                    <a:pt x="4294" y="69955"/>
                  </a:cubicBezTo>
                  <a:lnTo>
                    <a:pt x="1621" y="112184"/>
                  </a:lnTo>
                  <a:cubicBezTo>
                    <a:pt x="0" y="131492"/>
                    <a:pt x="15271" y="148071"/>
                    <a:pt x="34664" y="148071"/>
                  </a:cubicBezTo>
                  <a:lnTo>
                    <a:pt x="96457" y="148071"/>
                  </a:lnTo>
                  <a:cubicBezTo>
                    <a:pt x="102173" y="148071"/>
                    <a:pt x="106609" y="143009"/>
                    <a:pt x="105841" y="137322"/>
                  </a:cubicBezTo>
                  <a:cubicBezTo>
                    <a:pt x="98334" y="81188"/>
                    <a:pt x="91225" y="26902"/>
                    <a:pt x="56902" y="4181"/>
                  </a:cubicBezTo>
                  <a:cubicBezTo>
                    <a:pt x="52807" y="1451"/>
                    <a:pt x="47973" y="1"/>
                    <a:pt x="430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4"/>
            <p:cNvSpPr/>
            <p:nvPr/>
          </p:nvSpPr>
          <p:spPr>
            <a:xfrm>
              <a:off x="4975875" y="1772975"/>
              <a:ext cx="1878275" cy="3701775"/>
            </a:xfrm>
            <a:custGeom>
              <a:rect b="b" l="l" r="r" t="t"/>
              <a:pathLst>
                <a:path extrusionOk="0" h="148071" w="75131">
                  <a:moveTo>
                    <a:pt x="11574" y="1"/>
                  </a:moveTo>
                  <a:cubicBezTo>
                    <a:pt x="8077" y="1"/>
                    <a:pt x="4039" y="740"/>
                    <a:pt x="1" y="2020"/>
                  </a:cubicBezTo>
                  <a:cubicBezTo>
                    <a:pt x="1394" y="2617"/>
                    <a:pt x="2730" y="3328"/>
                    <a:pt x="3982" y="4181"/>
                  </a:cubicBezTo>
                  <a:cubicBezTo>
                    <a:pt x="38305" y="26902"/>
                    <a:pt x="45414" y="81188"/>
                    <a:pt x="52921" y="137322"/>
                  </a:cubicBezTo>
                  <a:cubicBezTo>
                    <a:pt x="53689" y="143009"/>
                    <a:pt x="49253" y="148071"/>
                    <a:pt x="43537" y="148071"/>
                  </a:cubicBezTo>
                  <a:lnTo>
                    <a:pt x="64978" y="148071"/>
                  </a:lnTo>
                  <a:cubicBezTo>
                    <a:pt x="70694" y="148071"/>
                    <a:pt x="75130" y="143009"/>
                    <a:pt x="74362" y="137322"/>
                  </a:cubicBezTo>
                  <a:cubicBezTo>
                    <a:pt x="66855" y="81188"/>
                    <a:pt x="59746" y="26902"/>
                    <a:pt x="25423" y="4181"/>
                  </a:cubicBezTo>
                  <a:cubicBezTo>
                    <a:pt x="21328" y="1451"/>
                    <a:pt x="16494" y="1"/>
                    <a:pt x="115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753750" y="1772975"/>
              <a:ext cx="2665250" cy="3701775"/>
            </a:xfrm>
            <a:custGeom>
              <a:rect b="b" l="l" r="r" t="t"/>
              <a:pathLst>
                <a:path extrusionOk="0" h="148071" w="106610">
                  <a:moveTo>
                    <a:pt x="63585" y="1"/>
                  </a:moveTo>
                  <a:cubicBezTo>
                    <a:pt x="58637" y="1"/>
                    <a:pt x="53803" y="1451"/>
                    <a:pt x="49708" y="4181"/>
                  </a:cubicBezTo>
                  <a:cubicBezTo>
                    <a:pt x="15385" y="26902"/>
                    <a:pt x="8276" y="81188"/>
                    <a:pt x="768" y="137322"/>
                  </a:cubicBezTo>
                  <a:cubicBezTo>
                    <a:pt x="1" y="143009"/>
                    <a:pt x="4437" y="148071"/>
                    <a:pt x="10181" y="148071"/>
                  </a:cubicBezTo>
                  <a:lnTo>
                    <a:pt x="71974" y="148071"/>
                  </a:lnTo>
                  <a:cubicBezTo>
                    <a:pt x="91367" y="148071"/>
                    <a:pt x="106609" y="131492"/>
                    <a:pt x="105017" y="112184"/>
                  </a:cubicBezTo>
                  <a:lnTo>
                    <a:pt x="102315" y="68420"/>
                  </a:lnTo>
                  <a:cubicBezTo>
                    <a:pt x="92846" y="75273"/>
                    <a:pt x="81130" y="81955"/>
                    <a:pt x="67139" y="82126"/>
                  </a:cubicBezTo>
                  <a:lnTo>
                    <a:pt x="66827" y="60116"/>
                  </a:lnTo>
                  <a:cubicBezTo>
                    <a:pt x="81045" y="59917"/>
                    <a:pt x="92277" y="51130"/>
                    <a:pt x="100041" y="42258"/>
                  </a:cubicBezTo>
                  <a:lnTo>
                    <a:pt x="98448" y="23091"/>
                  </a:lnTo>
                  <a:cubicBezTo>
                    <a:pt x="97367" y="10039"/>
                    <a:pt x="76666" y="1"/>
                    <a:pt x="63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4"/>
            <p:cNvSpPr/>
            <p:nvPr/>
          </p:nvSpPr>
          <p:spPr>
            <a:xfrm>
              <a:off x="753750" y="1772975"/>
              <a:ext cx="1878975" cy="3701775"/>
            </a:xfrm>
            <a:custGeom>
              <a:rect b="b" l="l" r="r" t="t"/>
              <a:pathLst>
                <a:path extrusionOk="0" h="148071" w="75159">
                  <a:moveTo>
                    <a:pt x="63585" y="1"/>
                  </a:moveTo>
                  <a:cubicBezTo>
                    <a:pt x="58637" y="1"/>
                    <a:pt x="53803" y="1451"/>
                    <a:pt x="49708" y="4181"/>
                  </a:cubicBezTo>
                  <a:cubicBezTo>
                    <a:pt x="15385" y="26902"/>
                    <a:pt x="8276" y="81188"/>
                    <a:pt x="768" y="137322"/>
                  </a:cubicBezTo>
                  <a:cubicBezTo>
                    <a:pt x="1" y="143009"/>
                    <a:pt x="4437" y="148071"/>
                    <a:pt x="10181" y="148071"/>
                  </a:cubicBezTo>
                  <a:lnTo>
                    <a:pt x="31622" y="148071"/>
                  </a:lnTo>
                  <a:cubicBezTo>
                    <a:pt x="25878" y="148071"/>
                    <a:pt x="21442" y="143009"/>
                    <a:pt x="22210" y="137322"/>
                  </a:cubicBezTo>
                  <a:cubicBezTo>
                    <a:pt x="29745" y="81188"/>
                    <a:pt x="36826" y="26902"/>
                    <a:pt x="71149" y="4181"/>
                  </a:cubicBezTo>
                  <a:cubicBezTo>
                    <a:pt x="72429" y="3328"/>
                    <a:pt x="73765" y="2617"/>
                    <a:pt x="75158" y="2020"/>
                  </a:cubicBezTo>
                  <a:cubicBezTo>
                    <a:pt x="71092" y="740"/>
                    <a:pt x="67054" y="1"/>
                    <a:pt x="63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4"/>
            <p:cNvSpPr/>
            <p:nvPr/>
          </p:nvSpPr>
          <p:spPr>
            <a:xfrm>
              <a:off x="2189100" y="3012825"/>
              <a:ext cx="470650" cy="1076350"/>
            </a:xfrm>
            <a:custGeom>
              <a:rect b="b" l="l" r="r" t="t"/>
              <a:pathLst>
                <a:path extrusionOk="0" h="43054" w="18826">
                  <a:moveTo>
                    <a:pt x="9413" y="0"/>
                  </a:moveTo>
                  <a:cubicBezTo>
                    <a:pt x="4209" y="0"/>
                    <a:pt x="0" y="9640"/>
                    <a:pt x="0" y="21527"/>
                  </a:cubicBezTo>
                  <a:cubicBezTo>
                    <a:pt x="0" y="33414"/>
                    <a:pt x="4209" y="43054"/>
                    <a:pt x="9413" y="43054"/>
                  </a:cubicBezTo>
                  <a:cubicBezTo>
                    <a:pt x="14616" y="43054"/>
                    <a:pt x="18825" y="33414"/>
                    <a:pt x="18825" y="21527"/>
                  </a:cubicBezTo>
                  <a:cubicBezTo>
                    <a:pt x="18825" y="9640"/>
                    <a:pt x="14616" y="0"/>
                    <a:pt x="94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4"/>
            <p:cNvSpPr/>
            <p:nvPr/>
          </p:nvSpPr>
          <p:spPr>
            <a:xfrm>
              <a:off x="4948150" y="3012825"/>
              <a:ext cx="470650" cy="1076350"/>
            </a:xfrm>
            <a:custGeom>
              <a:rect b="b" l="l" r="r" t="t"/>
              <a:pathLst>
                <a:path extrusionOk="0" h="43054" w="18826">
                  <a:moveTo>
                    <a:pt x="9413" y="0"/>
                  </a:moveTo>
                  <a:cubicBezTo>
                    <a:pt x="4209" y="0"/>
                    <a:pt x="1" y="9640"/>
                    <a:pt x="1" y="21527"/>
                  </a:cubicBezTo>
                  <a:cubicBezTo>
                    <a:pt x="1" y="33414"/>
                    <a:pt x="4209" y="43054"/>
                    <a:pt x="9413" y="43054"/>
                  </a:cubicBezTo>
                  <a:cubicBezTo>
                    <a:pt x="14617" y="43054"/>
                    <a:pt x="18826" y="33414"/>
                    <a:pt x="18826" y="21527"/>
                  </a:cubicBezTo>
                  <a:cubicBezTo>
                    <a:pt x="18826" y="9640"/>
                    <a:pt x="14617" y="0"/>
                    <a:pt x="94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4"/>
            <p:cNvSpPr/>
            <p:nvPr/>
          </p:nvSpPr>
          <p:spPr>
            <a:xfrm>
              <a:off x="2309950" y="238125"/>
              <a:ext cx="2968800" cy="4129725"/>
            </a:xfrm>
            <a:custGeom>
              <a:rect b="b" l="l" r="r" t="t"/>
              <a:pathLst>
                <a:path extrusionOk="0" h="165189" w="118752">
                  <a:moveTo>
                    <a:pt x="59262" y="0"/>
                  </a:moveTo>
                  <a:cubicBezTo>
                    <a:pt x="53319" y="0"/>
                    <a:pt x="48485" y="4834"/>
                    <a:pt x="48485" y="10778"/>
                  </a:cubicBezTo>
                  <a:lnTo>
                    <a:pt x="48485" y="82552"/>
                  </a:lnTo>
                  <a:cubicBezTo>
                    <a:pt x="48485" y="85879"/>
                    <a:pt x="47575" y="89149"/>
                    <a:pt x="45840" y="91993"/>
                  </a:cubicBezTo>
                  <a:cubicBezTo>
                    <a:pt x="43764" y="95348"/>
                    <a:pt x="40864" y="99585"/>
                    <a:pt x="37167" y="103794"/>
                  </a:cubicBezTo>
                  <a:cubicBezTo>
                    <a:pt x="34067" y="107320"/>
                    <a:pt x="30882" y="110306"/>
                    <a:pt x="27612" y="112780"/>
                  </a:cubicBezTo>
                  <a:cubicBezTo>
                    <a:pt x="25536" y="114372"/>
                    <a:pt x="23034" y="115282"/>
                    <a:pt x="20446" y="115481"/>
                  </a:cubicBezTo>
                  <a:lnTo>
                    <a:pt x="20276" y="115481"/>
                  </a:lnTo>
                  <a:cubicBezTo>
                    <a:pt x="20104" y="115502"/>
                    <a:pt x="19933" y="115511"/>
                    <a:pt x="19762" y="115511"/>
                  </a:cubicBezTo>
                  <a:cubicBezTo>
                    <a:pt x="19450" y="115511"/>
                    <a:pt x="19137" y="115480"/>
                    <a:pt x="18825" y="115425"/>
                  </a:cubicBezTo>
                  <a:cubicBezTo>
                    <a:pt x="16181" y="114941"/>
                    <a:pt x="9811" y="112922"/>
                    <a:pt x="7621" y="104789"/>
                  </a:cubicBezTo>
                  <a:cubicBezTo>
                    <a:pt x="7168" y="103144"/>
                    <a:pt x="5676" y="102079"/>
                    <a:pt x="4050" y="102079"/>
                  </a:cubicBezTo>
                  <a:cubicBezTo>
                    <a:pt x="3736" y="102079"/>
                    <a:pt x="3417" y="102119"/>
                    <a:pt x="3100" y="102201"/>
                  </a:cubicBezTo>
                  <a:cubicBezTo>
                    <a:pt x="1166" y="102742"/>
                    <a:pt x="0" y="104761"/>
                    <a:pt x="512" y="106694"/>
                  </a:cubicBezTo>
                  <a:cubicBezTo>
                    <a:pt x="2616" y="114486"/>
                    <a:pt x="7451" y="118524"/>
                    <a:pt x="11489" y="120600"/>
                  </a:cubicBezTo>
                  <a:cubicBezTo>
                    <a:pt x="10465" y="120828"/>
                    <a:pt x="9441" y="121027"/>
                    <a:pt x="8417" y="121169"/>
                  </a:cubicBezTo>
                  <a:cubicBezTo>
                    <a:pt x="5944" y="121510"/>
                    <a:pt x="4095" y="123614"/>
                    <a:pt x="4095" y="126117"/>
                  </a:cubicBezTo>
                  <a:lnTo>
                    <a:pt x="4152" y="134932"/>
                  </a:lnTo>
                  <a:cubicBezTo>
                    <a:pt x="4178" y="139338"/>
                    <a:pt x="7775" y="142810"/>
                    <a:pt x="12026" y="142810"/>
                  </a:cubicBezTo>
                  <a:cubicBezTo>
                    <a:pt x="12466" y="142810"/>
                    <a:pt x="12914" y="142773"/>
                    <a:pt x="13365" y="142695"/>
                  </a:cubicBezTo>
                  <a:lnTo>
                    <a:pt x="13451" y="142695"/>
                  </a:lnTo>
                  <a:cubicBezTo>
                    <a:pt x="13508" y="145226"/>
                    <a:pt x="13223" y="155918"/>
                    <a:pt x="4778" y="157937"/>
                  </a:cubicBezTo>
                  <a:cubicBezTo>
                    <a:pt x="2872" y="158392"/>
                    <a:pt x="1564" y="160241"/>
                    <a:pt x="1906" y="162174"/>
                  </a:cubicBezTo>
                  <a:cubicBezTo>
                    <a:pt x="2247" y="163966"/>
                    <a:pt x="3782" y="165189"/>
                    <a:pt x="5517" y="165189"/>
                  </a:cubicBezTo>
                  <a:cubicBezTo>
                    <a:pt x="5801" y="165189"/>
                    <a:pt x="6057" y="165160"/>
                    <a:pt x="6342" y="165103"/>
                  </a:cubicBezTo>
                  <a:cubicBezTo>
                    <a:pt x="18825" y="162231"/>
                    <a:pt x="21242" y="148496"/>
                    <a:pt x="20759" y="141672"/>
                  </a:cubicBezTo>
                  <a:cubicBezTo>
                    <a:pt x="20759" y="141672"/>
                    <a:pt x="20759" y="141643"/>
                    <a:pt x="20759" y="141643"/>
                  </a:cubicBezTo>
                  <a:cubicBezTo>
                    <a:pt x="20731" y="141245"/>
                    <a:pt x="20958" y="140847"/>
                    <a:pt x="21356" y="140733"/>
                  </a:cubicBezTo>
                  <a:cubicBezTo>
                    <a:pt x="33726" y="136752"/>
                    <a:pt x="43679" y="129017"/>
                    <a:pt x="51271" y="120998"/>
                  </a:cubicBezTo>
                  <a:cubicBezTo>
                    <a:pt x="53504" y="118638"/>
                    <a:pt x="56504" y="117458"/>
                    <a:pt x="59507" y="117458"/>
                  </a:cubicBezTo>
                  <a:cubicBezTo>
                    <a:pt x="62511" y="117458"/>
                    <a:pt x="65518" y="118638"/>
                    <a:pt x="67765" y="120998"/>
                  </a:cubicBezTo>
                  <a:cubicBezTo>
                    <a:pt x="75300" y="128960"/>
                    <a:pt x="85168" y="136638"/>
                    <a:pt x="97396" y="140648"/>
                  </a:cubicBezTo>
                  <a:cubicBezTo>
                    <a:pt x="97794" y="140790"/>
                    <a:pt x="98050" y="141160"/>
                    <a:pt x="97993" y="141586"/>
                  </a:cubicBezTo>
                  <a:cubicBezTo>
                    <a:pt x="97993" y="141615"/>
                    <a:pt x="97993" y="141643"/>
                    <a:pt x="97993" y="141672"/>
                  </a:cubicBezTo>
                  <a:cubicBezTo>
                    <a:pt x="97509" y="148496"/>
                    <a:pt x="99927" y="162231"/>
                    <a:pt x="112410" y="165103"/>
                  </a:cubicBezTo>
                  <a:cubicBezTo>
                    <a:pt x="112695" y="165160"/>
                    <a:pt x="112950" y="165189"/>
                    <a:pt x="113235" y="165189"/>
                  </a:cubicBezTo>
                  <a:cubicBezTo>
                    <a:pt x="114969" y="165189"/>
                    <a:pt x="116505" y="163966"/>
                    <a:pt x="116846" y="162174"/>
                  </a:cubicBezTo>
                  <a:cubicBezTo>
                    <a:pt x="117188" y="160241"/>
                    <a:pt x="115879" y="158392"/>
                    <a:pt x="113974" y="157937"/>
                  </a:cubicBezTo>
                  <a:cubicBezTo>
                    <a:pt x="105472" y="155918"/>
                    <a:pt x="105244" y="145112"/>
                    <a:pt x="105301" y="142638"/>
                  </a:cubicBezTo>
                  <a:lnTo>
                    <a:pt x="105301" y="142638"/>
                  </a:lnTo>
                  <a:cubicBezTo>
                    <a:pt x="105443" y="142667"/>
                    <a:pt x="105585" y="142695"/>
                    <a:pt x="105756" y="142724"/>
                  </a:cubicBezTo>
                  <a:cubicBezTo>
                    <a:pt x="106165" y="142787"/>
                    <a:pt x="106571" y="142818"/>
                    <a:pt x="106971" y="142818"/>
                  </a:cubicBezTo>
                  <a:cubicBezTo>
                    <a:pt x="111217" y="142818"/>
                    <a:pt x="114830" y="139350"/>
                    <a:pt x="114856" y="134932"/>
                  </a:cubicBezTo>
                  <a:lnTo>
                    <a:pt x="114913" y="126117"/>
                  </a:lnTo>
                  <a:cubicBezTo>
                    <a:pt x="114941" y="123643"/>
                    <a:pt x="113093" y="121538"/>
                    <a:pt x="110647" y="121197"/>
                  </a:cubicBezTo>
                  <a:cubicBezTo>
                    <a:pt x="109538" y="121027"/>
                    <a:pt x="108429" y="120828"/>
                    <a:pt x="107348" y="120572"/>
                  </a:cubicBezTo>
                  <a:cubicBezTo>
                    <a:pt x="111386" y="118467"/>
                    <a:pt x="116135" y="114429"/>
                    <a:pt x="118211" y="106694"/>
                  </a:cubicBezTo>
                  <a:cubicBezTo>
                    <a:pt x="118752" y="104761"/>
                    <a:pt x="117586" y="102742"/>
                    <a:pt x="115652" y="102201"/>
                  </a:cubicBezTo>
                  <a:cubicBezTo>
                    <a:pt x="115335" y="102119"/>
                    <a:pt x="115016" y="102079"/>
                    <a:pt x="114702" y="102079"/>
                  </a:cubicBezTo>
                  <a:cubicBezTo>
                    <a:pt x="113076" y="102079"/>
                    <a:pt x="111583" y="103144"/>
                    <a:pt x="111131" y="104789"/>
                  </a:cubicBezTo>
                  <a:cubicBezTo>
                    <a:pt x="108685" y="113804"/>
                    <a:pt x="101121" y="115311"/>
                    <a:pt x="99216" y="115538"/>
                  </a:cubicBezTo>
                  <a:cubicBezTo>
                    <a:pt x="99045" y="115538"/>
                    <a:pt x="98846" y="115538"/>
                    <a:pt x="98675" y="115510"/>
                  </a:cubicBezTo>
                  <a:lnTo>
                    <a:pt x="97908" y="115425"/>
                  </a:lnTo>
                  <a:cubicBezTo>
                    <a:pt x="95547" y="115083"/>
                    <a:pt x="93272" y="114173"/>
                    <a:pt x="91339" y="112723"/>
                  </a:cubicBezTo>
                  <a:cubicBezTo>
                    <a:pt x="82921" y="106325"/>
                    <a:pt x="76779" y="97794"/>
                    <a:pt x="73168" y="91964"/>
                  </a:cubicBezTo>
                  <a:cubicBezTo>
                    <a:pt x="71433" y="89121"/>
                    <a:pt x="70523" y="85850"/>
                    <a:pt x="70523" y="82495"/>
                  </a:cubicBezTo>
                  <a:lnTo>
                    <a:pt x="70523" y="10778"/>
                  </a:lnTo>
                  <a:cubicBezTo>
                    <a:pt x="70523" y="4834"/>
                    <a:pt x="65689" y="0"/>
                    <a:pt x="597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 name="Google Shape;544;p34"/>
          <p:cNvSpPr txBox="1"/>
          <p:nvPr>
            <p:ph type="ctrTitle"/>
          </p:nvPr>
        </p:nvSpPr>
        <p:spPr>
          <a:xfrm>
            <a:off x="1479150" y="3178000"/>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45" name="Google Shape;545;p34"/>
          <p:cNvSpPr txBox="1"/>
          <p:nvPr>
            <p:ph idx="1" type="subTitle"/>
          </p:nvPr>
        </p:nvSpPr>
        <p:spPr>
          <a:xfrm>
            <a:off x="1311000" y="3432077"/>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a:t>
            </a:r>
            <a:endParaRPr/>
          </a:p>
          <a:p>
            <a:pPr indent="0" lvl="0" marL="0" rtl="0" algn="ctr">
              <a:spcBef>
                <a:spcPts val="0"/>
              </a:spcBef>
              <a:spcAft>
                <a:spcPts val="0"/>
              </a:spcAft>
              <a:buNone/>
            </a:pPr>
            <a:r>
              <a:rPr lang="en"/>
              <a:t>iron oxide dust</a:t>
            </a:r>
            <a:endParaRPr/>
          </a:p>
        </p:txBody>
      </p:sp>
      <p:sp>
        <p:nvSpPr>
          <p:cNvPr id="546" name="Google Shape;546;p34"/>
          <p:cNvSpPr txBox="1"/>
          <p:nvPr>
            <p:ph idx="2" type="ctrTitle"/>
          </p:nvPr>
        </p:nvSpPr>
        <p:spPr>
          <a:xfrm>
            <a:off x="3797850" y="3177988"/>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47" name="Google Shape;547;p34"/>
          <p:cNvSpPr txBox="1"/>
          <p:nvPr>
            <p:ph idx="3" type="subTitle"/>
          </p:nvPr>
        </p:nvSpPr>
        <p:spPr>
          <a:xfrm>
            <a:off x="3629700" y="3432064"/>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also the fourth-brightest object in the sky</a:t>
            </a:r>
            <a:endParaRPr/>
          </a:p>
        </p:txBody>
      </p:sp>
      <p:sp>
        <p:nvSpPr>
          <p:cNvPr id="548" name="Google Shape;548;p34"/>
          <p:cNvSpPr txBox="1"/>
          <p:nvPr>
            <p:ph idx="4" type="ctrTitle"/>
          </p:nvPr>
        </p:nvSpPr>
        <p:spPr>
          <a:xfrm>
            <a:off x="6117914" y="3178000"/>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49" name="Google Shape;549;p34"/>
          <p:cNvSpPr txBox="1"/>
          <p:nvPr>
            <p:ph idx="5" type="subTitle"/>
          </p:nvPr>
        </p:nvSpPr>
        <p:spPr>
          <a:xfrm>
            <a:off x="5949764" y="3432077"/>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a:t>
            </a:r>
            <a:endParaRPr/>
          </a:p>
          <a:p>
            <a:pPr indent="0" lvl="0" marL="0" rtl="0" algn="ctr">
              <a:spcBef>
                <a:spcPts val="0"/>
              </a:spcBef>
              <a:spcAft>
                <a:spcPts val="0"/>
              </a:spcAft>
              <a:buNone/>
            </a:pPr>
            <a:r>
              <a:rPr lang="en"/>
              <a:t>a gas giant, composed mostly of hydrogen and helium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cxnSp>
        <p:nvCxnSpPr>
          <p:cNvPr id="554" name="Google Shape;554;p35"/>
          <p:cNvCxnSpPr/>
          <p:nvPr/>
        </p:nvCxnSpPr>
        <p:spPr>
          <a:xfrm>
            <a:off x="4546025" y="2945550"/>
            <a:ext cx="3261600" cy="0"/>
          </a:xfrm>
          <a:prstGeom prst="straightConnector1">
            <a:avLst/>
          </a:prstGeom>
          <a:noFill/>
          <a:ln cap="flat" cmpd="sng" w="9525">
            <a:solidFill>
              <a:schemeClr val="accent4"/>
            </a:solidFill>
            <a:prstDash val="solid"/>
            <a:round/>
            <a:headEnd len="med" w="med" type="none"/>
            <a:tailEnd len="med" w="med" type="none"/>
          </a:ln>
        </p:spPr>
      </p:cxnSp>
      <p:cxnSp>
        <p:nvCxnSpPr>
          <p:cNvPr id="555" name="Google Shape;555;p35"/>
          <p:cNvCxnSpPr/>
          <p:nvPr/>
        </p:nvCxnSpPr>
        <p:spPr>
          <a:xfrm>
            <a:off x="4546025" y="3995330"/>
            <a:ext cx="3261600" cy="0"/>
          </a:xfrm>
          <a:prstGeom prst="straightConnector1">
            <a:avLst/>
          </a:prstGeom>
          <a:noFill/>
          <a:ln cap="flat" cmpd="sng" w="9525">
            <a:solidFill>
              <a:schemeClr val="accent4"/>
            </a:solidFill>
            <a:prstDash val="solid"/>
            <a:round/>
            <a:headEnd len="med" w="med" type="none"/>
            <a:tailEnd len="med" w="med" type="none"/>
          </a:ln>
        </p:spPr>
      </p:cxnSp>
      <p:cxnSp>
        <p:nvCxnSpPr>
          <p:cNvPr id="556" name="Google Shape;556;p35"/>
          <p:cNvCxnSpPr/>
          <p:nvPr/>
        </p:nvCxnSpPr>
        <p:spPr>
          <a:xfrm>
            <a:off x="1299150" y="2609850"/>
            <a:ext cx="3171900" cy="0"/>
          </a:xfrm>
          <a:prstGeom prst="straightConnector1">
            <a:avLst/>
          </a:prstGeom>
          <a:noFill/>
          <a:ln cap="flat" cmpd="sng" w="9525">
            <a:solidFill>
              <a:schemeClr val="accent4"/>
            </a:solidFill>
            <a:prstDash val="solid"/>
            <a:round/>
            <a:headEnd len="med" w="med" type="none"/>
            <a:tailEnd len="med" w="med" type="none"/>
          </a:ln>
        </p:spPr>
      </p:cxnSp>
      <p:cxnSp>
        <p:nvCxnSpPr>
          <p:cNvPr id="557" name="Google Shape;557;p35"/>
          <p:cNvCxnSpPr/>
          <p:nvPr/>
        </p:nvCxnSpPr>
        <p:spPr>
          <a:xfrm>
            <a:off x="1299150" y="3310800"/>
            <a:ext cx="3171900" cy="0"/>
          </a:xfrm>
          <a:prstGeom prst="straightConnector1">
            <a:avLst/>
          </a:prstGeom>
          <a:noFill/>
          <a:ln cap="flat" cmpd="sng" w="9525">
            <a:solidFill>
              <a:schemeClr val="accent4"/>
            </a:solidFill>
            <a:prstDash val="solid"/>
            <a:round/>
            <a:headEnd len="med" w="med" type="none"/>
            <a:tailEnd len="med" w="med" type="none"/>
          </a:ln>
        </p:spPr>
      </p:cxnSp>
      <p:cxnSp>
        <p:nvCxnSpPr>
          <p:cNvPr id="558" name="Google Shape;558;p35"/>
          <p:cNvCxnSpPr/>
          <p:nvPr/>
        </p:nvCxnSpPr>
        <p:spPr>
          <a:xfrm>
            <a:off x="1299150" y="4021275"/>
            <a:ext cx="3171900" cy="0"/>
          </a:xfrm>
          <a:prstGeom prst="straightConnector1">
            <a:avLst/>
          </a:prstGeom>
          <a:noFill/>
          <a:ln cap="flat" cmpd="sng" w="9525">
            <a:solidFill>
              <a:schemeClr val="accent4"/>
            </a:solidFill>
            <a:prstDash val="solid"/>
            <a:round/>
            <a:headEnd len="med" w="med" type="none"/>
            <a:tailEnd len="med" w="med" type="none"/>
          </a:ln>
        </p:spPr>
      </p:cxnSp>
      <p:sp>
        <p:nvSpPr>
          <p:cNvPr id="559" name="Google Shape;559;p35"/>
          <p:cNvSpPr/>
          <p:nvPr/>
        </p:nvSpPr>
        <p:spPr>
          <a:xfrm flipH="1" rot="7147621">
            <a:off x="2177581" y="2601646"/>
            <a:ext cx="4693578" cy="3381219"/>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5"/>
          <p:cNvSpPr txBox="1"/>
          <p:nvPr>
            <p:ph type="title"/>
          </p:nvPr>
        </p:nvSpPr>
        <p:spPr>
          <a:xfrm flipH="1">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grpSp>
        <p:nvGrpSpPr>
          <p:cNvPr id="561" name="Google Shape;561;p35"/>
          <p:cNvGrpSpPr/>
          <p:nvPr/>
        </p:nvGrpSpPr>
        <p:grpSpPr>
          <a:xfrm>
            <a:off x="3394010" y="1400338"/>
            <a:ext cx="2355983" cy="3743164"/>
            <a:chOff x="3394010" y="1400338"/>
            <a:chExt cx="2355983" cy="3743164"/>
          </a:xfrm>
        </p:grpSpPr>
        <p:grpSp>
          <p:nvGrpSpPr>
            <p:cNvPr id="562" name="Google Shape;562;p35"/>
            <p:cNvGrpSpPr/>
            <p:nvPr/>
          </p:nvGrpSpPr>
          <p:grpSpPr>
            <a:xfrm>
              <a:off x="3394010" y="1400338"/>
              <a:ext cx="2355983" cy="3743164"/>
              <a:chOff x="2164025" y="238100"/>
              <a:chExt cx="3296925" cy="5238125"/>
            </a:xfrm>
          </p:grpSpPr>
          <p:sp>
            <p:nvSpPr>
              <p:cNvPr id="563" name="Google Shape;563;p35"/>
              <p:cNvSpPr/>
              <p:nvPr/>
            </p:nvSpPr>
            <p:spPr>
              <a:xfrm>
                <a:off x="3113000" y="549900"/>
                <a:ext cx="475" cy="375"/>
              </a:xfrm>
              <a:custGeom>
                <a:rect b="b" l="l" r="r" t="t"/>
                <a:pathLst>
                  <a:path extrusionOk="0" h="15" w="19">
                    <a:moveTo>
                      <a:pt x="10" y="0"/>
                    </a:moveTo>
                    <a:cubicBezTo>
                      <a:pt x="0" y="0"/>
                      <a:pt x="0" y="14"/>
                      <a:pt x="10" y="14"/>
                    </a:cubicBezTo>
                    <a:cubicBezTo>
                      <a:pt x="18" y="14"/>
                      <a:pt x="18" y="0"/>
                      <a:pt x="10" y="0"/>
                    </a:cubicBezTo>
                    <a:close/>
                  </a:path>
                </a:pathLst>
              </a:custGeom>
              <a:solidFill>
                <a:srgbClr val="FF97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5"/>
              <p:cNvSpPr/>
              <p:nvPr/>
            </p:nvSpPr>
            <p:spPr>
              <a:xfrm>
                <a:off x="2531825" y="238100"/>
                <a:ext cx="2226575" cy="3565250"/>
              </a:xfrm>
              <a:custGeom>
                <a:rect b="b" l="l" r="r" t="t"/>
                <a:pathLst>
                  <a:path extrusionOk="0" h="142610" w="89063">
                    <a:moveTo>
                      <a:pt x="44209" y="1"/>
                    </a:moveTo>
                    <a:cubicBezTo>
                      <a:pt x="30918" y="1"/>
                      <a:pt x="17998" y="7189"/>
                      <a:pt x="11429" y="17787"/>
                    </a:cubicBezTo>
                    <a:cubicBezTo>
                      <a:pt x="5502" y="27347"/>
                      <a:pt x="1" y="52103"/>
                      <a:pt x="3244" y="73379"/>
                    </a:cubicBezTo>
                    <a:cubicBezTo>
                      <a:pt x="4914" y="84334"/>
                      <a:pt x="5663" y="85234"/>
                      <a:pt x="3183" y="96666"/>
                    </a:cubicBezTo>
                    <a:cubicBezTo>
                      <a:pt x="788" y="107708"/>
                      <a:pt x="1597" y="142609"/>
                      <a:pt x="37753" y="142609"/>
                    </a:cubicBezTo>
                    <a:cubicBezTo>
                      <a:pt x="39032" y="142609"/>
                      <a:pt x="40355" y="142565"/>
                      <a:pt x="41724" y="142475"/>
                    </a:cubicBezTo>
                    <a:cubicBezTo>
                      <a:pt x="81578" y="139856"/>
                      <a:pt x="84926" y="124854"/>
                      <a:pt x="86653" y="106405"/>
                    </a:cubicBezTo>
                    <a:cubicBezTo>
                      <a:pt x="87608" y="96208"/>
                      <a:pt x="72822" y="89985"/>
                      <a:pt x="82326" y="69130"/>
                    </a:cubicBezTo>
                    <a:cubicBezTo>
                      <a:pt x="89062" y="54349"/>
                      <a:pt x="84288" y="40655"/>
                      <a:pt x="82496" y="34426"/>
                    </a:cubicBezTo>
                    <a:cubicBezTo>
                      <a:pt x="75340" y="9548"/>
                      <a:pt x="59528" y="1"/>
                      <a:pt x="442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5"/>
              <p:cNvSpPr/>
              <p:nvPr/>
            </p:nvSpPr>
            <p:spPr>
              <a:xfrm>
                <a:off x="3062650" y="1169350"/>
                <a:ext cx="1306550" cy="2004025"/>
              </a:xfrm>
              <a:custGeom>
                <a:rect b="b" l="l" r="r" t="t"/>
                <a:pathLst>
                  <a:path extrusionOk="0" h="80161" w="52262">
                    <a:moveTo>
                      <a:pt x="47855" y="1"/>
                    </a:moveTo>
                    <a:lnTo>
                      <a:pt x="47855" y="1"/>
                    </a:lnTo>
                    <a:cubicBezTo>
                      <a:pt x="47854" y="1"/>
                      <a:pt x="21858" y="6894"/>
                      <a:pt x="7244" y="6894"/>
                    </a:cubicBezTo>
                    <a:cubicBezTo>
                      <a:pt x="4336" y="6894"/>
                      <a:pt x="1879" y="6621"/>
                      <a:pt x="167" y="5967"/>
                    </a:cubicBezTo>
                    <a:lnTo>
                      <a:pt x="167" y="5967"/>
                    </a:lnTo>
                    <a:cubicBezTo>
                      <a:pt x="167" y="5967"/>
                      <a:pt x="2162" y="25825"/>
                      <a:pt x="1081" y="38684"/>
                    </a:cubicBezTo>
                    <a:cubicBezTo>
                      <a:pt x="0" y="51544"/>
                      <a:pt x="1840" y="72477"/>
                      <a:pt x="11535" y="77728"/>
                    </a:cubicBezTo>
                    <a:cubicBezTo>
                      <a:pt x="14493" y="79330"/>
                      <a:pt x="18782" y="80160"/>
                      <a:pt x="23413" y="80160"/>
                    </a:cubicBezTo>
                    <a:cubicBezTo>
                      <a:pt x="33955" y="80160"/>
                      <a:pt x="46273" y="75860"/>
                      <a:pt x="48729" y="66585"/>
                    </a:cubicBezTo>
                    <a:cubicBezTo>
                      <a:pt x="52262" y="53235"/>
                      <a:pt x="43257" y="33745"/>
                      <a:pt x="44994" y="23463"/>
                    </a:cubicBezTo>
                    <a:cubicBezTo>
                      <a:pt x="46730" y="13181"/>
                      <a:pt x="47855" y="1"/>
                      <a:pt x="47855"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3066800" y="753375"/>
                <a:ext cx="1192250" cy="1372450"/>
              </a:xfrm>
              <a:custGeom>
                <a:rect b="b" l="l" r="r" t="t"/>
                <a:pathLst>
                  <a:path extrusionOk="0" h="54898" w="47690">
                    <a:moveTo>
                      <a:pt x="11369" y="1"/>
                    </a:moveTo>
                    <a:cubicBezTo>
                      <a:pt x="11369" y="2"/>
                      <a:pt x="13205" y="20407"/>
                      <a:pt x="1" y="22606"/>
                    </a:cubicBezTo>
                    <a:cubicBezTo>
                      <a:pt x="1" y="22606"/>
                      <a:pt x="3068" y="41156"/>
                      <a:pt x="12825" y="50246"/>
                    </a:cubicBezTo>
                    <a:cubicBezTo>
                      <a:pt x="16655" y="53813"/>
                      <a:pt x="20263" y="54897"/>
                      <a:pt x="23234" y="54897"/>
                    </a:cubicBezTo>
                    <a:cubicBezTo>
                      <a:pt x="27834" y="54897"/>
                      <a:pt x="30906" y="52300"/>
                      <a:pt x="30906" y="52300"/>
                    </a:cubicBezTo>
                    <a:cubicBezTo>
                      <a:pt x="30906" y="52300"/>
                      <a:pt x="39282" y="45296"/>
                      <a:pt x="41818" y="37479"/>
                    </a:cubicBezTo>
                    <a:cubicBezTo>
                      <a:pt x="44354" y="29663"/>
                      <a:pt x="45548" y="25901"/>
                      <a:pt x="46308" y="22606"/>
                    </a:cubicBezTo>
                    <a:cubicBezTo>
                      <a:pt x="47070" y="19310"/>
                      <a:pt x="47689" y="16640"/>
                      <a:pt x="47689" y="16640"/>
                    </a:cubicBezTo>
                    <a:lnTo>
                      <a:pt x="47689" y="16640"/>
                    </a:lnTo>
                    <a:cubicBezTo>
                      <a:pt x="47689" y="16640"/>
                      <a:pt x="44153" y="17584"/>
                      <a:pt x="39167" y="17584"/>
                    </a:cubicBezTo>
                    <a:cubicBezTo>
                      <a:pt x="30668" y="17584"/>
                      <a:pt x="17958" y="14841"/>
                      <a:pt x="11369"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5"/>
              <p:cNvSpPr/>
              <p:nvPr/>
            </p:nvSpPr>
            <p:spPr>
              <a:xfrm>
                <a:off x="2164025" y="2039100"/>
                <a:ext cx="3296925" cy="3382775"/>
              </a:xfrm>
              <a:custGeom>
                <a:rect b="b" l="l" r="r" t="t"/>
                <a:pathLst>
                  <a:path extrusionOk="0" h="135311" w="131877">
                    <a:moveTo>
                      <a:pt x="51515" y="1"/>
                    </a:moveTo>
                    <a:cubicBezTo>
                      <a:pt x="51515" y="1"/>
                      <a:pt x="54605" y="11335"/>
                      <a:pt x="48080" y="15111"/>
                    </a:cubicBezTo>
                    <a:cubicBezTo>
                      <a:pt x="41555" y="18889"/>
                      <a:pt x="24041" y="17173"/>
                      <a:pt x="19919" y="26788"/>
                    </a:cubicBezTo>
                    <a:cubicBezTo>
                      <a:pt x="15799" y="36404"/>
                      <a:pt x="3435" y="69249"/>
                      <a:pt x="1718" y="76351"/>
                    </a:cubicBezTo>
                    <a:cubicBezTo>
                      <a:pt x="1" y="83454"/>
                      <a:pt x="34000" y="121918"/>
                      <a:pt x="34000" y="121918"/>
                    </a:cubicBezTo>
                    <a:lnTo>
                      <a:pt x="39495" y="114019"/>
                    </a:lnTo>
                    <a:cubicBezTo>
                      <a:pt x="39495" y="114019"/>
                      <a:pt x="20263" y="79676"/>
                      <a:pt x="17172" y="74868"/>
                    </a:cubicBezTo>
                    <a:cubicBezTo>
                      <a:pt x="17172" y="74868"/>
                      <a:pt x="25414" y="54262"/>
                      <a:pt x="28505" y="53233"/>
                    </a:cubicBezTo>
                    <a:cubicBezTo>
                      <a:pt x="28796" y="53136"/>
                      <a:pt x="29632" y="53092"/>
                      <a:pt x="30907" y="53092"/>
                    </a:cubicBezTo>
                    <a:cubicBezTo>
                      <a:pt x="43179" y="53092"/>
                      <a:pt x="96159" y="57161"/>
                      <a:pt x="96159" y="57161"/>
                    </a:cubicBezTo>
                    <a:cubicBezTo>
                      <a:pt x="96159" y="57161"/>
                      <a:pt x="112644" y="81393"/>
                      <a:pt x="114362" y="84827"/>
                    </a:cubicBezTo>
                    <a:cubicBezTo>
                      <a:pt x="116078" y="88262"/>
                      <a:pt x="88604" y="123978"/>
                      <a:pt x="88604" y="123978"/>
                    </a:cubicBezTo>
                    <a:lnTo>
                      <a:pt x="92383" y="135311"/>
                    </a:lnTo>
                    <a:cubicBezTo>
                      <a:pt x="92383" y="135311"/>
                      <a:pt x="122261" y="108181"/>
                      <a:pt x="128441" y="93069"/>
                    </a:cubicBezTo>
                    <a:cubicBezTo>
                      <a:pt x="131876" y="84140"/>
                      <a:pt x="129128" y="82423"/>
                      <a:pt x="124321" y="73838"/>
                    </a:cubicBezTo>
                    <a:cubicBezTo>
                      <a:pt x="119513" y="65252"/>
                      <a:pt x="99594" y="24728"/>
                      <a:pt x="87231" y="21637"/>
                    </a:cubicBezTo>
                    <a:cubicBezTo>
                      <a:pt x="74867" y="18546"/>
                      <a:pt x="67535" y="14519"/>
                      <a:pt x="67535" y="14519"/>
                    </a:cubicBezTo>
                    <a:cubicBezTo>
                      <a:pt x="67535" y="14519"/>
                      <a:pt x="65535" y="8043"/>
                      <a:pt x="65816" y="1389"/>
                    </a:cubicBezTo>
                    <a:lnTo>
                      <a:pt x="65816" y="1389"/>
                    </a:lnTo>
                    <a:cubicBezTo>
                      <a:pt x="65815" y="1390"/>
                      <a:pt x="63849" y="3154"/>
                      <a:pt x="60291" y="3154"/>
                    </a:cubicBezTo>
                    <a:cubicBezTo>
                      <a:pt x="57995" y="3154"/>
                      <a:pt x="55036" y="2419"/>
                      <a:pt x="5151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5"/>
              <p:cNvSpPr/>
              <p:nvPr/>
            </p:nvSpPr>
            <p:spPr>
              <a:xfrm>
                <a:off x="2455075" y="2402050"/>
                <a:ext cx="2481325" cy="2692900"/>
              </a:xfrm>
              <a:custGeom>
                <a:rect b="b" l="l" r="r" t="t"/>
                <a:pathLst>
                  <a:path extrusionOk="0" h="107716" w="99253">
                    <a:moveTo>
                      <a:pt x="55893" y="1"/>
                    </a:moveTo>
                    <a:cubicBezTo>
                      <a:pt x="55893" y="1"/>
                      <a:pt x="56470" y="8274"/>
                      <a:pt x="54174" y="13549"/>
                    </a:cubicBezTo>
                    <a:cubicBezTo>
                      <a:pt x="53883" y="14216"/>
                      <a:pt x="53383" y="14507"/>
                      <a:pt x="52730" y="14507"/>
                    </a:cubicBezTo>
                    <a:cubicBezTo>
                      <a:pt x="48221" y="14507"/>
                      <a:pt x="36438" y="593"/>
                      <a:pt x="36438" y="593"/>
                    </a:cubicBezTo>
                    <a:cubicBezTo>
                      <a:pt x="36438" y="593"/>
                      <a:pt x="33807" y="1974"/>
                      <a:pt x="23000" y="3925"/>
                    </a:cubicBezTo>
                    <a:cubicBezTo>
                      <a:pt x="12192" y="5876"/>
                      <a:pt x="9055" y="10419"/>
                      <a:pt x="8277" y="12270"/>
                    </a:cubicBezTo>
                    <a:cubicBezTo>
                      <a:pt x="7501" y="14121"/>
                      <a:pt x="0" y="33376"/>
                      <a:pt x="0" y="33376"/>
                    </a:cubicBezTo>
                    <a:cubicBezTo>
                      <a:pt x="0" y="33376"/>
                      <a:pt x="3607" y="41281"/>
                      <a:pt x="13055" y="43841"/>
                    </a:cubicBezTo>
                    <a:cubicBezTo>
                      <a:pt x="13055" y="43841"/>
                      <a:pt x="14817" y="38853"/>
                      <a:pt x="16863" y="38715"/>
                    </a:cubicBezTo>
                    <a:cubicBezTo>
                      <a:pt x="16868" y="38714"/>
                      <a:pt x="16872" y="38714"/>
                      <a:pt x="16877" y="38714"/>
                    </a:cubicBezTo>
                    <a:cubicBezTo>
                      <a:pt x="19002" y="38714"/>
                      <a:pt x="39763" y="70167"/>
                      <a:pt x="37610" y="82609"/>
                    </a:cubicBezTo>
                    <a:cubicBezTo>
                      <a:pt x="35451" y="95078"/>
                      <a:pt x="27853" y="99501"/>
                      <a:pt x="27853" y="99501"/>
                    </a:cubicBezTo>
                    <a:cubicBezTo>
                      <a:pt x="27853" y="99501"/>
                      <a:pt x="42259" y="107716"/>
                      <a:pt x="59764" y="107716"/>
                    </a:cubicBezTo>
                    <a:cubicBezTo>
                      <a:pt x="65145" y="107716"/>
                      <a:pt x="70818" y="106940"/>
                      <a:pt x="76456" y="104910"/>
                    </a:cubicBezTo>
                    <a:cubicBezTo>
                      <a:pt x="76456" y="104910"/>
                      <a:pt x="72139" y="91961"/>
                      <a:pt x="81971" y="59110"/>
                    </a:cubicBezTo>
                    <a:cubicBezTo>
                      <a:pt x="85927" y="47480"/>
                      <a:pt x="86115" y="44997"/>
                      <a:pt x="86115" y="44997"/>
                    </a:cubicBezTo>
                    <a:cubicBezTo>
                      <a:pt x="86115" y="44997"/>
                      <a:pt x="95553" y="43404"/>
                      <a:pt x="99253" y="34951"/>
                    </a:cubicBezTo>
                    <a:cubicBezTo>
                      <a:pt x="99253" y="34951"/>
                      <a:pt x="85282" y="10016"/>
                      <a:pt x="75589" y="7119"/>
                    </a:cubicBezTo>
                    <a:cubicBezTo>
                      <a:pt x="65896" y="4222"/>
                      <a:pt x="55894" y="1"/>
                      <a:pt x="558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5"/>
              <p:cNvSpPr/>
              <p:nvPr/>
            </p:nvSpPr>
            <p:spPr>
              <a:xfrm>
                <a:off x="2768850" y="4889550"/>
                <a:ext cx="1744475" cy="586675"/>
              </a:xfrm>
              <a:custGeom>
                <a:rect b="b" l="l" r="r" t="t"/>
                <a:pathLst>
                  <a:path extrusionOk="0" h="23467" w="69779">
                    <a:moveTo>
                      <a:pt x="15302" y="1"/>
                    </a:moveTo>
                    <a:cubicBezTo>
                      <a:pt x="5604" y="10838"/>
                      <a:pt x="1" y="23466"/>
                      <a:pt x="1" y="23466"/>
                    </a:cubicBezTo>
                    <a:lnTo>
                      <a:pt x="69779" y="23466"/>
                    </a:lnTo>
                    <a:lnTo>
                      <a:pt x="63905" y="5409"/>
                    </a:lnTo>
                    <a:cubicBezTo>
                      <a:pt x="57629" y="7195"/>
                      <a:pt x="51686" y="7884"/>
                      <a:pt x="46252" y="7884"/>
                    </a:cubicBezTo>
                    <a:cubicBezTo>
                      <a:pt x="27870" y="7884"/>
                      <a:pt x="15302" y="1"/>
                      <a:pt x="153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5"/>
              <p:cNvSpPr/>
              <p:nvPr/>
            </p:nvSpPr>
            <p:spPr>
              <a:xfrm>
                <a:off x="3139825" y="3590975"/>
                <a:ext cx="452375" cy="292550"/>
              </a:xfrm>
              <a:custGeom>
                <a:rect b="b" l="l" r="r" t="t"/>
                <a:pathLst>
                  <a:path extrusionOk="0" h="11702" w="18095">
                    <a:moveTo>
                      <a:pt x="1" y="1"/>
                    </a:moveTo>
                    <a:cubicBezTo>
                      <a:pt x="1" y="1"/>
                      <a:pt x="5170" y="11293"/>
                      <a:pt x="18094" y="11701"/>
                    </a:cubicBezTo>
                    <a:cubicBezTo>
                      <a:pt x="18094" y="11701"/>
                      <a:pt x="7756" y="9660"/>
                      <a:pt x="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5"/>
              <p:cNvSpPr/>
              <p:nvPr/>
            </p:nvSpPr>
            <p:spPr>
              <a:xfrm>
                <a:off x="4381225" y="3131850"/>
                <a:ext cx="193900" cy="282300"/>
              </a:xfrm>
              <a:custGeom>
                <a:rect b="b" l="l" r="r" t="t"/>
                <a:pathLst>
                  <a:path extrusionOk="0" h="11292" w="7756">
                    <a:moveTo>
                      <a:pt x="0" y="0"/>
                    </a:moveTo>
                    <a:cubicBezTo>
                      <a:pt x="1" y="1"/>
                      <a:pt x="7211" y="7346"/>
                      <a:pt x="7755" y="11291"/>
                    </a:cubicBezTo>
                    <a:cubicBezTo>
                      <a:pt x="7755" y="11291"/>
                      <a:pt x="7483" y="530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5"/>
              <p:cNvSpPr/>
              <p:nvPr/>
            </p:nvSpPr>
            <p:spPr>
              <a:xfrm>
                <a:off x="3457775" y="2065100"/>
                <a:ext cx="353375" cy="132625"/>
              </a:xfrm>
              <a:custGeom>
                <a:rect b="b" l="l" r="r" t="t"/>
                <a:pathLst>
                  <a:path extrusionOk="0" h="5305" w="14135">
                    <a:moveTo>
                      <a:pt x="1" y="0"/>
                    </a:moveTo>
                    <a:lnTo>
                      <a:pt x="476" y="3905"/>
                    </a:lnTo>
                    <a:cubicBezTo>
                      <a:pt x="2714" y="4966"/>
                      <a:pt x="5121" y="5304"/>
                      <a:pt x="7281" y="5304"/>
                    </a:cubicBezTo>
                    <a:cubicBezTo>
                      <a:pt x="11092" y="5304"/>
                      <a:pt x="14135" y="4251"/>
                      <a:pt x="14135" y="4251"/>
                    </a:cubicBezTo>
                    <a:cubicBezTo>
                      <a:pt x="14021" y="2954"/>
                      <a:pt x="14066" y="644"/>
                      <a:pt x="14066" y="644"/>
                    </a:cubicBezTo>
                    <a:lnTo>
                      <a:pt x="14066" y="644"/>
                    </a:lnTo>
                    <a:cubicBezTo>
                      <a:pt x="11765" y="1857"/>
                      <a:pt x="9575" y="2280"/>
                      <a:pt x="7637" y="2280"/>
                    </a:cubicBezTo>
                    <a:cubicBezTo>
                      <a:pt x="3140" y="2280"/>
                      <a:pt x="1" y="0"/>
                      <a:pt x="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 name="Google Shape;573;p35"/>
            <p:cNvSpPr/>
            <p:nvPr/>
          </p:nvSpPr>
          <p:spPr>
            <a:xfrm>
              <a:off x="4388453" y="2271204"/>
              <a:ext cx="140243" cy="157741"/>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35"/>
          <p:cNvSpPr txBox="1"/>
          <p:nvPr>
            <p:ph idx="4294967295" type="ctrTitle"/>
          </p:nvPr>
        </p:nvSpPr>
        <p:spPr>
          <a:xfrm>
            <a:off x="1213425" y="1934538"/>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Age</a:t>
            </a:r>
            <a:endParaRPr sz="1400"/>
          </a:p>
        </p:txBody>
      </p:sp>
      <p:sp>
        <p:nvSpPr>
          <p:cNvPr id="575" name="Google Shape;575;p35"/>
          <p:cNvSpPr txBox="1"/>
          <p:nvPr>
            <p:ph idx="4294967295" type="subTitle"/>
          </p:nvPr>
        </p:nvSpPr>
        <p:spPr>
          <a:xfrm>
            <a:off x="1213425" y="2198138"/>
            <a:ext cx="1884600" cy="293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latin typeface="Lato"/>
                <a:ea typeface="Lato"/>
                <a:cs typeface="Lato"/>
                <a:sym typeface="Lato"/>
              </a:rPr>
              <a:t>35 years</a:t>
            </a:r>
            <a:endParaRPr sz="1000">
              <a:latin typeface="Lato"/>
              <a:ea typeface="Lato"/>
              <a:cs typeface="Lato"/>
              <a:sym typeface="Lato"/>
            </a:endParaRPr>
          </a:p>
        </p:txBody>
      </p:sp>
      <p:sp>
        <p:nvSpPr>
          <p:cNvPr id="576" name="Google Shape;576;p35"/>
          <p:cNvSpPr txBox="1"/>
          <p:nvPr>
            <p:ph idx="4294967295" type="ctrTitle"/>
          </p:nvPr>
        </p:nvSpPr>
        <p:spPr>
          <a:xfrm>
            <a:off x="1213425" y="26406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Gender</a:t>
            </a:r>
            <a:endParaRPr sz="1400"/>
          </a:p>
        </p:txBody>
      </p:sp>
      <p:sp>
        <p:nvSpPr>
          <p:cNvPr id="577" name="Google Shape;577;p35"/>
          <p:cNvSpPr txBox="1"/>
          <p:nvPr>
            <p:ph idx="4294967295" type="subTitle"/>
          </p:nvPr>
        </p:nvSpPr>
        <p:spPr>
          <a:xfrm>
            <a:off x="1213425" y="2904213"/>
            <a:ext cx="1884600" cy="293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latin typeface="Lato"/>
                <a:ea typeface="Lato"/>
                <a:cs typeface="Lato"/>
                <a:sym typeface="Lato"/>
              </a:rPr>
              <a:t>Female</a:t>
            </a:r>
            <a:endParaRPr sz="1000">
              <a:latin typeface="Lato"/>
              <a:ea typeface="Lato"/>
              <a:cs typeface="Lato"/>
              <a:sym typeface="Lato"/>
            </a:endParaRPr>
          </a:p>
        </p:txBody>
      </p:sp>
      <p:sp>
        <p:nvSpPr>
          <p:cNvPr id="578" name="Google Shape;578;p35"/>
          <p:cNvSpPr txBox="1"/>
          <p:nvPr>
            <p:ph idx="4294967295" type="ctrTitle"/>
          </p:nvPr>
        </p:nvSpPr>
        <p:spPr>
          <a:xfrm>
            <a:off x="1213425" y="3346688"/>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Allergies</a:t>
            </a:r>
            <a:endParaRPr sz="1400"/>
          </a:p>
        </p:txBody>
      </p:sp>
      <p:sp>
        <p:nvSpPr>
          <p:cNvPr id="579" name="Google Shape;579;p35"/>
          <p:cNvSpPr txBox="1"/>
          <p:nvPr>
            <p:ph idx="4294967295" type="subTitle"/>
          </p:nvPr>
        </p:nvSpPr>
        <p:spPr>
          <a:xfrm>
            <a:off x="1213425" y="3610288"/>
            <a:ext cx="1884600" cy="293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latin typeface="Lato"/>
                <a:ea typeface="Lato"/>
                <a:cs typeface="Lato"/>
                <a:sym typeface="Lato"/>
              </a:rPr>
              <a:t>None</a:t>
            </a:r>
            <a:endParaRPr sz="1000">
              <a:latin typeface="Lato"/>
              <a:ea typeface="Lato"/>
              <a:cs typeface="Lato"/>
              <a:sym typeface="Lato"/>
            </a:endParaRPr>
          </a:p>
        </p:txBody>
      </p:sp>
      <p:sp>
        <p:nvSpPr>
          <p:cNvPr id="580" name="Google Shape;580;p35"/>
          <p:cNvSpPr txBox="1"/>
          <p:nvPr>
            <p:ph idx="4294967295" type="ctrTitle"/>
          </p:nvPr>
        </p:nvSpPr>
        <p:spPr>
          <a:xfrm>
            <a:off x="1213425" y="405276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Location</a:t>
            </a:r>
            <a:endParaRPr sz="1400"/>
          </a:p>
        </p:txBody>
      </p:sp>
      <p:sp>
        <p:nvSpPr>
          <p:cNvPr id="581" name="Google Shape;581;p35"/>
          <p:cNvSpPr txBox="1"/>
          <p:nvPr>
            <p:ph idx="4294967295" type="subTitle"/>
          </p:nvPr>
        </p:nvSpPr>
        <p:spPr>
          <a:xfrm>
            <a:off x="1213425" y="4316363"/>
            <a:ext cx="1884600" cy="293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latin typeface="Lato"/>
                <a:ea typeface="Lato"/>
                <a:cs typeface="Lato"/>
                <a:sym typeface="Lato"/>
              </a:rPr>
              <a:t>Málaga, Spain</a:t>
            </a:r>
            <a:endParaRPr sz="1000">
              <a:latin typeface="Lato"/>
              <a:ea typeface="Lato"/>
              <a:cs typeface="Lato"/>
              <a:sym typeface="Lato"/>
            </a:endParaRPr>
          </a:p>
        </p:txBody>
      </p:sp>
      <p:sp>
        <p:nvSpPr>
          <p:cNvPr id="582" name="Google Shape;582;p35"/>
          <p:cNvSpPr txBox="1"/>
          <p:nvPr>
            <p:ph idx="4294967295" type="ctrTitle"/>
          </p:nvPr>
        </p:nvSpPr>
        <p:spPr>
          <a:xfrm>
            <a:off x="6374064" y="1934538"/>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2010</a:t>
            </a:r>
            <a:endParaRPr sz="1400"/>
          </a:p>
        </p:txBody>
      </p:sp>
      <p:sp>
        <p:nvSpPr>
          <p:cNvPr id="583" name="Google Shape;583;p35"/>
          <p:cNvSpPr txBox="1"/>
          <p:nvPr>
            <p:ph idx="4294967295" type="subTitle"/>
          </p:nvPr>
        </p:nvSpPr>
        <p:spPr>
          <a:xfrm>
            <a:off x="6037764" y="2198150"/>
            <a:ext cx="1884600" cy="781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latin typeface="Lato"/>
                <a:ea typeface="Lato"/>
                <a:cs typeface="Lato"/>
                <a:sym typeface="Lato"/>
              </a:rPr>
              <a:t>Despite being red, Mars is actually a cold place. It’s full of iron oxide dust</a:t>
            </a:r>
            <a:endParaRPr sz="1000">
              <a:latin typeface="Lato"/>
              <a:ea typeface="Lato"/>
              <a:cs typeface="Lato"/>
              <a:sym typeface="Lato"/>
            </a:endParaRPr>
          </a:p>
        </p:txBody>
      </p:sp>
      <p:sp>
        <p:nvSpPr>
          <p:cNvPr id="584" name="Google Shape;584;p35"/>
          <p:cNvSpPr txBox="1"/>
          <p:nvPr>
            <p:ph idx="4294967295" type="ctrTitle"/>
          </p:nvPr>
        </p:nvSpPr>
        <p:spPr>
          <a:xfrm>
            <a:off x="6374064" y="2979938"/>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2015</a:t>
            </a:r>
            <a:endParaRPr sz="1400"/>
          </a:p>
        </p:txBody>
      </p:sp>
      <p:sp>
        <p:nvSpPr>
          <p:cNvPr id="585" name="Google Shape;585;p35"/>
          <p:cNvSpPr txBox="1"/>
          <p:nvPr>
            <p:ph idx="4294967295" type="subTitle"/>
          </p:nvPr>
        </p:nvSpPr>
        <p:spPr>
          <a:xfrm>
            <a:off x="6037764" y="3243550"/>
            <a:ext cx="1884600" cy="781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latin typeface="Lato"/>
                <a:ea typeface="Lato"/>
                <a:cs typeface="Lato"/>
                <a:sym typeface="Lato"/>
              </a:rPr>
              <a:t>Mercury is the closest planet to the Sun and the smallest in our Solar System</a:t>
            </a:r>
            <a:endParaRPr sz="1000">
              <a:latin typeface="Lato"/>
              <a:ea typeface="Lato"/>
              <a:cs typeface="Lato"/>
              <a:sym typeface="Lato"/>
            </a:endParaRPr>
          </a:p>
        </p:txBody>
      </p:sp>
      <p:sp>
        <p:nvSpPr>
          <p:cNvPr id="586" name="Google Shape;586;p35"/>
          <p:cNvSpPr txBox="1"/>
          <p:nvPr>
            <p:ph idx="4294967295" type="ctrTitle"/>
          </p:nvPr>
        </p:nvSpPr>
        <p:spPr>
          <a:xfrm>
            <a:off x="6374064" y="4054818"/>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2019</a:t>
            </a:r>
            <a:endParaRPr sz="1400"/>
          </a:p>
        </p:txBody>
      </p:sp>
      <p:sp>
        <p:nvSpPr>
          <p:cNvPr id="587" name="Google Shape;587;p35"/>
          <p:cNvSpPr txBox="1"/>
          <p:nvPr>
            <p:ph idx="4294967295" type="subTitle"/>
          </p:nvPr>
        </p:nvSpPr>
        <p:spPr>
          <a:xfrm>
            <a:off x="6202764" y="4318431"/>
            <a:ext cx="1719600" cy="781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latin typeface="Lato"/>
                <a:ea typeface="Lato"/>
                <a:cs typeface="Lato"/>
                <a:sym typeface="Lato"/>
              </a:rPr>
              <a:t>Saturn is the ringed one. It’s composed of hydrogen</a:t>
            </a:r>
            <a:endParaRPr sz="1000">
              <a:latin typeface="Lato"/>
              <a:ea typeface="Lato"/>
              <a:cs typeface="Lato"/>
              <a:sym typeface="Lato"/>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36"/>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Family History</a:t>
            </a:r>
            <a:endParaRPr/>
          </a:p>
        </p:txBody>
      </p:sp>
      <p:grpSp>
        <p:nvGrpSpPr>
          <p:cNvPr id="593" name="Google Shape;593;p36"/>
          <p:cNvGrpSpPr/>
          <p:nvPr/>
        </p:nvGrpSpPr>
        <p:grpSpPr>
          <a:xfrm>
            <a:off x="6629573" y="2681274"/>
            <a:ext cx="519254" cy="542601"/>
            <a:chOff x="5310611" y="1502972"/>
            <a:chExt cx="339515" cy="354781"/>
          </a:xfrm>
        </p:grpSpPr>
        <p:sp>
          <p:nvSpPr>
            <p:cNvPr id="594" name="Google Shape;594;p3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36"/>
          <p:cNvGrpSpPr/>
          <p:nvPr/>
        </p:nvGrpSpPr>
        <p:grpSpPr>
          <a:xfrm>
            <a:off x="1782586" y="3444576"/>
            <a:ext cx="944428" cy="542521"/>
            <a:chOff x="1706374" y="3430551"/>
            <a:chExt cx="944428" cy="542521"/>
          </a:xfrm>
        </p:grpSpPr>
        <p:grpSp>
          <p:nvGrpSpPr>
            <p:cNvPr id="603" name="Google Shape;603;p36"/>
            <p:cNvGrpSpPr/>
            <p:nvPr/>
          </p:nvGrpSpPr>
          <p:grpSpPr>
            <a:xfrm>
              <a:off x="2230505" y="3430551"/>
              <a:ext cx="420297" cy="542521"/>
              <a:chOff x="6253375" y="1973150"/>
              <a:chExt cx="274812" cy="354728"/>
            </a:xfrm>
          </p:grpSpPr>
          <p:sp>
            <p:nvSpPr>
              <p:cNvPr id="604" name="Google Shape;604;p3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36"/>
            <p:cNvGrpSpPr/>
            <p:nvPr/>
          </p:nvGrpSpPr>
          <p:grpSpPr>
            <a:xfrm>
              <a:off x="1706374" y="3430788"/>
              <a:ext cx="402716" cy="542161"/>
              <a:chOff x="6712032" y="2880172"/>
              <a:chExt cx="263316" cy="354493"/>
            </a:xfrm>
          </p:grpSpPr>
          <p:sp>
            <p:nvSpPr>
              <p:cNvPr id="621" name="Google Shape;621;p3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33" name="Google Shape;633;p36"/>
          <p:cNvSpPr txBox="1"/>
          <p:nvPr>
            <p:ph type="title"/>
          </p:nvPr>
        </p:nvSpPr>
        <p:spPr>
          <a:xfrm>
            <a:off x="1280100" y="1455775"/>
            <a:ext cx="1949400" cy="3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1st Generation</a:t>
            </a:r>
            <a:endParaRPr sz="1200"/>
          </a:p>
        </p:txBody>
      </p:sp>
      <p:sp>
        <p:nvSpPr>
          <p:cNvPr id="634" name="Google Shape;634;p36"/>
          <p:cNvSpPr txBox="1"/>
          <p:nvPr>
            <p:ph type="title"/>
          </p:nvPr>
        </p:nvSpPr>
        <p:spPr>
          <a:xfrm>
            <a:off x="3597300" y="1455775"/>
            <a:ext cx="1949400" cy="3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2nd</a:t>
            </a:r>
            <a:r>
              <a:rPr lang="en" sz="1200"/>
              <a:t> Generation</a:t>
            </a:r>
            <a:endParaRPr sz="1200"/>
          </a:p>
        </p:txBody>
      </p:sp>
      <p:sp>
        <p:nvSpPr>
          <p:cNvPr id="635" name="Google Shape;635;p36"/>
          <p:cNvSpPr txBox="1"/>
          <p:nvPr>
            <p:ph type="title"/>
          </p:nvPr>
        </p:nvSpPr>
        <p:spPr>
          <a:xfrm>
            <a:off x="5914500" y="1455775"/>
            <a:ext cx="1949400" cy="3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Patient</a:t>
            </a:r>
            <a:endParaRPr sz="1200"/>
          </a:p>
        </p:txBody>
      </p:sp>
      <p:grpSp>
        <p:nvGrpSpPr>
          <p:cNvPr id="636" name="Google Shape;636;p36"/>
          <p:cNvGrpSpPr/>
          <p:nvPr/>
        </p:nvGrpSpPr>
        <p:grpSpPr>
          <a:xfrm>
            <a:off x="1782592" y="2059864"/>
            <a:ext cx="944416" cy="542561"/>
            <a:chOff x="1706385" y="2045839"/>
            <a:chExt cx="944416" cy="542561"/>
          </a:xfrm>
        </p:grpSpPr>
        <p:grpSp>
          <p:nvGrpSpPr>
            <p:cNvPr id="637" name="Google Shape;637;p36"/>
            <p:cNvGrpSpPr/>
            <p:nvPr/>
          </p:nvGrpSpPr>
          <p:grpSpPr>
            <a:xfrm>
              <a:off x="1706385" y="2045839"/>
              <a:ext cx="402716" cy="542561"/>
              <a:chOff x="4896940" y="1502999"/>
              <a:chExt cx="263316" cy="354754"/>
            </a:xfrm>
          </p:grpSpPr>
          <p:sp>
            <p:nvSpPr>
              <p:cNvPr id="638" name="Google Shape;638;p3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36"/>
            <p:cNvGrpSpPr/>
            <p:nvPr/>
          </p:nvGrpSpPr>
          <p:grpSpPr>
            <a:xfrm>
              <a:off x="2230505" y="2045865"/>
              <a:ext cx="420297" cy="542521"/>
              <a:chOff x="6705276" y="2419290"/>
              <a:chExt cx="274812" cy="354728"/>
            </a:xfrm>
          </p:grpSpPr>
          <p:sp>
            <p:nvSpPr>
              <p:cNvPr id="652" name="Google Shape;652;p3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 name="Google Shape;666;p36"/>
          <p:cNvGrpSpPr/>
          <p:nvPr/>
        </p:nvGrpSpPr>
        <p:grpSpPr>
          <a:xfrm>
            <a:off x="4091980" y="2684869"/>
            <a:ext cx="960039" cy="542641"/>
            <a:chOff x="4035297" y="2711506"/>
            <a:chExt cx="960039" cy="542641"/>
          </a:xfrm>
        </p:grpSpPr>
        <p:sp>
          <p:nvSpPr>
            <p:cNvPr id="667" name="Google Shape;667;p36"/>
            <p:cNvSpPr/>
            <p:nvPr/>
          </p:nvSpPr>
          <p:spPr>
            <a:xfrm>
              <a:off x="4035302" y="2741775"/>
              <a:ext cx="175371" cy="393547"/>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 name="Google Shape;668;p36"/>
            <p:cNvGrpSpPr/>
            <p:nvPr/>
          </p:nvGrpSpPr>
          <p:grpSpPr>
            <a:xfrm>
              <a:off x="4035297" y="2711626"/>
              <a:ext cx="402716" cy="542521"/>
              <a:chOff x="8062968" y="2419290"/>
              <a:chExt cx="263316" cy="354728"/>
            </a:xfrm>
          </p:grpSpPr>
          <p:sp>
            <p:nvSpPr>
              <p:cNvPr id="669" name="Google Shape;669;p3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36"/>
            <p:cNvGrpSpPr/>
            <p:nvPr/>
          </p:nvGrpSpPr>
          <p:grpSpPr>
            <a:xfrm>
              <a:off x="4571995" y="2711506"/>
              <a:ext cx="423340" cy="542641"/>
              <a:chOff x="7603081" y="1973072"/>
              <a:chExt cx="276802" cy="354807"/>
            </a:xfrm>
          </p:grpSpPr>
          <p:sp>
            <p:nvSpPr>
              <p:cNvPr id="676" name="Google Shape;676;p3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7678016" y="2126020"/>
                <a:ext cx="126931" cy="118756"/>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3" name="Google Shape;683;p36"/>
          <p:cNvSpPr txBox="1"/>
          <p:nvPr>
            <p:ph idx="4294967295" type="subTitle"/>
          </p:nvPr>
        </p:nvSpPr>
        <p:spPr>
          <a:xfrm>
            <a:off x="1566600" y="4091775"/>
            <a:ext cx="13764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900">
                <a:latin typeface="Lato"/>
                <a:ea typeface="Lato"/>
                <a:cs typeface="Lato"/>
                <a:sym typeface="Lato"/>
              </a:rPr>
              <a:t>Mercury is the closest planet to the Sun </a:t>
            </a:r>
            <a:endParaRPr sz="900">
              <a:latin typeface="Lato"/>
              <a:ea typeface="Lato"/>
              <a:cs typeface="Lato"/>
              <a:sym typeface="Lato"/>
            </a:endParaRPr>
          </a:p>
        </p:txBody>
      </p:sp>
      <p:sp>
        <p:nvSpPr>
          <p:cNvPr id="684" name="Google Shape;684;p36"/>
          <p:cNvSpPr txBox="1"/>
          <p:nvPr>
            <p:ph idx="4294967295" type="subTitle"/>
          </p:nvPr>
        </p:nvSpPr>
        <p:spPr>
          <a:xfrm>
            <a:off x="3883800" y="3327581"/>
            <a:ext cx="13764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Despite being red, Mars is a cold place</a:t>
            </a:r>
            <a:endParaRPr sz="900">
              <a:latin typeface="Lato"/>
              <a:ea typeface="Lato"/>
              <a:cs typeface="Lato"/>
              <a:sym typeface="Lato"/>
            </a:endParaRPr>
          </a:p>
        </p:txBody>
      </p:sp>
      <p:sp>
        <p:nvSpPr>
          <p:cNvPr id="685" name="Google Shape;685;p36"/>
          <p:cNvSpPr txBox="1"/>
          <p:nvPr>
            <p:ph idx="4294967295" type="subTitle"/>
          </p:nvPr>
        </p:nvSpPr>
        <p:spPr>
          <a:xfrm>
            <a:off x="6201000" y="3327581"/>
            <a:ext cx="13764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Jupiter is a gas giant and the biggest planet</a:t>
            </a:r>
            <a:endParaRPr sz="900">
              <a:latin typeface="Lato"/>
              <a:ea typeface="Lato"/>
              <a:cs typeface="Lato"/>
              <a:sym typeface="Lato"/>
            </a:endParaRPr>
          </a:p>
        </p:txBody>
      </p:sp>
      <p:sp>
        <p:nvSpPr>
          <p:cNvPr id="686" name="Google Shape;686;p36"/>
          <p:cNvSpPr txBox="1"/>
          <p:nvPr>
            <p:ph idx="4294967295" type="subTitle"/>
          </p:nvPr>
        </p:nvSpPr>
        <p:spPr>
          <a:xfrm>
            <a:off x="1566600" y="2697429"/>
            <a:ext cx="13764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Saturn is the ringed one. Is a gas giant</a:t>
            </a:r>
            <a:endParaRPr sz="900">
              <a:latin typeface="Lato"/>
              <a:ea typeface="Lato"/>
              <a:cs typeface="Lato"/>
              <a:sym typeface="Lato"/>
            </a:endParaRPr>
          </a:p>
        </p:txBody>
      </p:sp>
      <p:sp>
        <p:nvSpPr>
          <p:cNvPr id="687" name="Google Shape;687;p36"/>
          <p:cNvSpPr/>
          <p:nvPr/>
        </p:nvSpPr>
        <p:spPr>
          <a:xfrm>
            <a:off x="3232050" y="2059875"/>
            <a:ext cx="286500" cy="2372400"/>
          </a:xfrm>
          <a:prstGeom prst="rightBrace">
            <a:avLst>
              <a:gd fmla="val 61749" name="adj1"/>
              <a:gd fmla="val 48621" name="adj2"/>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5670288" y="2430825"/>
            <a:ext cx="196800" cy="1630500"/>
          </a:xfrm>
          <a:prstGeom prst="rightBrace">
            <a:avLst>
              <a:gd fmla="val 61749" name="adj1"/>
              <a:gd fmla="val 48621" name="adj2"/>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37"/>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of Systems</a:t>
            </a:r>
            <a:endParaRPr/>
          </a:p>
        </p:txBody>
      </p:sp>
      <p:grpSp>
        <p:nvGrpSpPr>
          <p:cNvPr id="694" name="Google Shape;694;p37"/>
          <p:cNvGrpSpPr/>
          <p:nvPr/>
        </p:nvGrpSpPr>
        <p:grpSpPr>
          <a:xfrm>
            <a:off x="1307641" y="2072655"/>
            <a:ext cx="962539" cy="720245"/>
            <a:chOff x="1190625" y="891875"/>
            <a:chExt cx="5228350" cy="3912250"/>
          </a:xfrm>
        </p:grpSpPr>
        <p:sp>
          <p:nvSpPr>
            <p:cNvPr id="695" name="Google Shape;695;p37"/>
            <p:cNvSpPr/>
            <p:nvPr/>
          </p:nvSpPr>
          <p:spPr>
            <a:xfrm>
              <a:off x="1491450" y="891875"/>
              <a:ext cx="4626675" cy="3912250"/>
            </a:xfrm>
            <a:custGeom>
              <a:rect b="b" l="l" r="r" t="t"/>
              <a:pathLst>
                <a:path extrusionOk="0" h="156490" w="185067">
                  <a:moveTo>
                    <a:pt x="131370" y="1"/>
                  </a:moveTo>
                  <a:cubicBezTo>
                    <a:pt x="131352" y="1"/>
                    <a:pt x="131343" y="1"/>
                    <a:pt x="131343" y="1"/>
                  </a:cubicBezTo>
                  <a:cubicBezTo>
                    <a:pt x="116074" y="1"/>
                    <a:pt x="102325" y="6373"/>
                    <a:pt x="92546" y="16569"/>
                  </a:cubicBezTo>
                  <a:cubicBezTo>
                    <a:pt x="82767" y="6349"/>
                    <a:pt x="68993" y="1"/>
                    <a:pt x="53724" y="1"/>
                  </a:cubicBezTo>
                  <a:cubicBezTo>
                    <a:pt x="24044" y="1"/>
                    <a:pt x="1" y="24044"/>
                    <a:pt x="1" y="53700"/>
                  </a:cubicBezTo>
                  <a:cubicBezTo>
                    <a:pt x="1" y="83796"/>
                    <a:pt x="20833" y="104800"/>
                    <a:pt x="38994" y="119751"/>
                  </a:cubicBezTo>
                  <a:cubicBezTo>
                    <a:pt x="50734" y="129407"/>
                    <a:pt x="62106" y="136833"/>
                    <a:pt x="63380" y="137642"/>
                  </a:cubicBezTo>
                  <a:lnTo>
                    <a:pt x="92546" y="156489"/>
                  </a:lnTo>
                  <a:lnTo>
                    <a:pt x="121711" y="137642"/>
                  </a:lnTo>
                  <a:cubicBezTo>
                    <a:pt x="122961" y="136833"/>
                    <a:pt x="134333" y="129407"/>
                    <a:pt x="146098" y="119751"/>
                  </a:cubicBezTo>
                  <a:cubicBezTo>
                    <a:pt x="164234" y="104800"/>
                    <a:pt x="185067" y="83796"/>
                    <a:pt x="185067" y="53700"/>
                  </a:cubicBezTo>
                  <a:cubicBezTo>
                    <a:pt x="185067" y="28112"/>
                    <a:pt x="167175" y="6692"/>
                    <a:pt x="143181" y="1300"/>
                  </a:cubicBezTo>
                  <a:cubicBezTo>
                    <a:pt x="138525" y="24"/>
                    <a:pt x="131841" y="1"/>
                    <a:pt x="131370" y="1"/>
                  </a:cubicBezTo>
                  <a:close/>
                </a:path>
              </a:pathLst>
            </a:custGeom>
            <a:solidFill>
              <a:srgbClr val="F9A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7"/>
            <p:cNvSpPr/>
            <p:nvPr/>
          </p:nvSpPr>
          <p:spPr>
            <a:xfrm>
              <a:off x="3036725" y="947650"/>
              <a:ext cx="3081400" cy="3856475"/>
            </a:xfrm>
            <a:custGeom>
              <a:rect b="b" l="l" r="r" t="t"/>
              <a:pathLst>
                <a:path extrusionOk="0" h="154259" w="123256">
                  <a:moveTo>
                    <a:pt x="84924" y="0"/>
                  </a:moveTo>
                  <a:cubicBezTo>
                    <a:pt x="91076" y="32891"/>
                    <a:pt x="95242" y="112030"/>
                    <a:pt x="1" y="134382"/>
                  </a:cubicBezTo>
                  <a:cubicBezTo>
                    <a:pt x="810" y="134921"/>
                    <a:pt x="1349" y="135264"/>
                    <a:pt x="1569" y="135411"/>
                  </a:cubicBezTo>
                  <a:lnTo>
                    <a:pt x="30735" y="154258"/>
                  </a:lnTo>
                  <a:lnTo>
                    <a:pt x="59900" y="135411"/>
                  </a:lnTo>
                  <a:cubicBezTo>
                    <a:pt x="61150" y="134602"/>
                    <a:pt x="72522" y="127176"/>
                    <a:pt x="84287" y="117520"/>
                  </a:cubicBezTo>
                  <a:cubicBezTo>
                    <a:pt x="102423" y="102569"/>
                    <a:pt x="123256" y="81565"/>
                    <a:pt x="123256" y="51469"/>
                  </a:cubicBezTo>
                  <a:cubicBezTo>
                    <a:pt x="123256" y="27156"/>
                    <a:pt x="107104" y="6618"/>
                    <a:pt x="84924" y="0"/>
                  </a:cubicBezTo>
                  <a:close/>
                </a:path>
              </a:pathLst>
            </a:custGeom>
            <a:solidFill>
              <a:srgbClr val="FF8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4458850" y="2389750"/>
              <a:ext cx="1960125" cy="1102550"/>
            </a:xfrm>
            <a:custGeom>
              <a:rect b="b" l="l" r="r" t="t"/>
              <a:pathLst>
                <a:path extrusionOk="0" h="44102" w="78405">
                  <a:moveTo>
                    <a:pt x="31048" y="0"/>
                  </a:moveTo>
                  <a:cubicBezTo>
                    <a:pt x="30968" y="0"/>
                    <a:pt x="30888" y="3"/>
                    <a:pt x="30808" y="10"/>
                  </a:cubicBezTo>
                  <a:cubicBezTo>
                    <a:pt x="29558" y="83"/>
                    <a:pt x="28504" y="941"/>
                    <a:pt x="28112" y="2118"/>
                  </a:cubicBezTo>
                  <a:lnTo>
                    <a:pt x="18333" y="32410"/>
                  </a:lnTo>
                  <a:lnTo>
                    <a:pt x="6275" y="4912"/>
                  </a:lnTo>
                  <a:cubicBezTo>
                    <a:pt x="5785" y="3768"/>
                    <a:pt x="4662" y="3081"/>
                    <a:pt x="3486" y="3081"/>
                  </a:cubicBezTo>
                  <a:cubicBezTo>
                    <a:pt x="3074" y="3081"/>
                    <a:pt x="2656" y="3165"/>
                    <a:pt x="2256" y="3343"/>
                  </a:cubicBezTo>
                  <a:cubicBezTo>
                    <a:pt x="712" y="4029"/>
                    <a:pt x="1" y="5843"/>
                    <a:pt x="663" y="7387"/>
                  </a:cubicBezTo>
                  <a:lnTo>
                    <a:pt x="15981" y="42263"/>
                  </a:lnTo>
                  <a:cubicBezTo>
                    <a:pt x="16471" y="43390"/>
                    <a:pt x="17574" y="44101"/>
                    <a:pt x="18775" y="44101"/>
                  </a:cubicBezTo>
                  <a:lnTo>
                    <a:pt x="18922" y="44101"/>
                  </a:lnTo>
                  <a:cubicBezTo>
                    <a:pt x="20196" y="44028"/>
                    <a:pt x="21299" y="43194"/>
                    <a:pt x="21691" y="41993"/>
                  </a:cubicBezTo>
                  <a:lnTo>
                    <a:pt x="31642" y="11161"/>
                  </a:lnTo>
                  <a:lnTo>
                    <a:pt x="39730" y="27411"/>
                  </a:lnTo>
                  <a:cubicBezTo>
                    <a:pt x="40244" y="28464"/>
                    <a:pt x="41298" y="29102"/>
                    <a:pt x="42474" y="29102"/>
                  </a:cubicBezTo>
                  <a:lnTo>
                    <a:pt x="75341" y="29102"/>
                  </a:lnTo>
                  <a:cubicBezTo>
                    <a:pt x="77032" y="29102"/>
                    <a:pt x="78404" y="27729"/>
                    <a:pt x="78404" y="26038"/>
                  </a:cubicBezTo>
                  <a:cubicBezTo>
                    <a:pt x="78404" y="24347"/>
                    <a:pt x="77032" y="22975"/>
                    <a:pt x="75341" y="22975"/>
                  </a:cubicBezTo>
                  <a:lnTo>
                    <a:pt x="44362" y="22975"/>
                  </a:lnTo>
                  <a:lnTo>
                    <a:pt x="33774" y="1701"/>
                  </a:lnTo>
                  <a:cubicBezTo>
                    <a:pt x="33247" y="647"/>
                    <a:pt x="32185" y="0"/>
                    <a:pt x="310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7"/>
            <p:cNvSpPr/>
            <p:nvPr/>
          </p:nvSpPr>
          <p:spPr>
            <a:xfrm>
              <a:off x="1190625" y="1848325"/>
              <a:ext cx="3348525" cy="1807550"/>
            </a:xfrm>
            <a:custGeom>
              <a:rect b="b" l="l" r="r" t="t"/>
              <a:pathLst>
                <a:path extrusionOk="0" h="72302" w="133941">
                  <a:moveTo>
                    <a:pt x="123388" y="0"/>
                  </a:moveTo>
                  <a:cubicBezTo>
                    <a:pt x="123368" y="0"/>
                    <a:pt x="123348" y="1"/>
                    <a:pt x="123328" y="1"/>
                  </a:cubicBezTo>
                  <a:cubicBezTo>
                    <a:pt x="122078" y="26"/>
                    <a:pt x="120975" y="761"/>
                    <a:pt x="120534" y="1913"/>
                  </a:cubicBezTo>
                  <a:lnTo>
                    <a:pt x="106098" y="37475"/>
                  </a:lnTo>
                  <a:lnTo>
                    <a:pt x="93967" y="17084"/>
                  </a:lnTo>
                  <a:cubicBezTo>
                    <a:pt x="93418" y="16141"/>
                    <a:pt x="92399" y="15590"/>
                    <a:pt x="91330" y="15590"/>
                  </a:cubicBezTo>
                  <a:cubicBezTo>
                    <a:pt x="91205" y="15590"/>
                    <a:pt x="91078" y="15598"/>
                    <a:pt x="90952" y="15613"/>
                  </a:cubicBezTo>
                  <a:cubicBezTo>
                    <a:pt x="89751" y="15760"/>
                    <a:pt x="88746" y="16618"/>
                    <a:pt x="88403" y="17794"/>
                  </a:cubicBezTo>
                  <a:lnTo>
                    <a:pt x="76173" y="59141"/>
                  </a:lnTo>
                  <a:lnTo>
                    <a:pt x="60488" y="13113"/>
                  </a:lnTo>
                  <a:cubicBezTo>
                    <a:pt x="60096" y="11937"/>
                    <a:pt x="59017" y="11104"/>
                    <a:pt x="57792" y="11030"/>
                  </a:cubicBezTo>
                  <a:cubicBezTo>
                    <a:pt x="57731" y="11026"/>
                    <a:pt x="57670" y="11025"/>
                    <a:pt x="57609" y="11025"/>
                  </a:cubicBezTo>
                  <a:cubicBezTo>
                    <a:pt x="56430" y="11025"/>
                    <a:pt x="55363" y="11697"/>
                    <a:pt x="54851" y="12746"/>
                  </a:cubicBezTo>
                  <a:lnTo>
                    <a:pt x="39337" y="44632"/>
                  </a:lnTo>
                  <a:lnTo>
                    <a:pt x="3064" y="44632"/>
                  </a:lnTo>
                  <a:cubicBezTo>
                    <a:pt x="1372" y="44632"/>
                    <a:pt x="0" y="46004"/>
                    <a:pt x="0" y="47695"/>
                  </a:cubicBezTo>
                  <a:cubicBezTo>
                    <a:pt x="0" y="49386"/>
                    <a:pt x="1372" y="50759"/>
                    <a:pt x="3064" y="50759"/>
                  </a:cubicBezTo>
                  <a:lnTo>
                    <a:pt x="41248" y="50759"/>
                  </a:lnTo>
                  <a:cubicBezTo>
                    <a:pt x="42425" y="50759"/>
                    <a:pt x="43503" y="50097"/>
                    <a:pt x="44018" y="49043"/>
                  </a:cubicBezTo>
                  <a:lnTo>
                    <a:pt x="57105" y="22132"/>
                  </a:lnTo>
                  <a:lnTo>
                    <a:pt x="73477" y="70219"/>
                  </a:lnTo>
                  <a:cubicBezTo>
                    <a:pt x="73918" y="71469"/>
                    <a:pt x="75070" y="72302"/>
                    <a:pt x="76394" y="72302"/>
                  </a:cubicBezTo>
                  <a:lnTo>
                    <a:pt x="76443" y="72302"/>
                  </a:lnTo>
                  <a:cubicBezTo>
                    <a:pt x="77791" y="72277"/>
                    <a:pt x="78943" y="71395"/>
                    <a:pt x="79335" y="70096"/>
                  </a:cubicBezTo>
                  <a:lnTo>
                    <a:pt x="92276" y="26250"/>
                  </a:lnTo>
                  <a:lnTo>
                    <a:pt x="103991" y="45906"/>
                  </a:lnTo>
                  <a:cubicBezTo>
                    <a:pt x="104536" y="46815"/>
                    <a:pt x="105524" y="47387"/>
                    <a:pt x="106584" y="47387"/>
                  </a:cubicBezTo>
                  <a:cubicBezTo>
                    <a:pt x="106667" y="47387"/>
                    <a:pt x="106750" y="47384"/>
                    <a:pt x="106834" y="47377"/>
                  </a:cubicBezTo>
                  <a:cubicBezTo>
                    <a:pt x="108010" y="47303"/>
                    <a:pt x="109015" y="46568"/>
                    <a:pt x="109456" y="45489"/>
                  </a:cubicBezTo>
                  <a:lnTo>
                    <a:pt x="123475" y="10932"/>
                  </a:lnTo>
                  <a:lnTo>
                    <a:pt x="127666" y="20490"/>
                  </a:lnTo>
                  <a:cubicBezTo>
                    <a:pt x="128156" y="21634"/>
                    <a:pt x="129279" y="22321"/>
                    <a:pt x="130456" y="22321"/>
                  </a:cubicBezTo>
                  <a:cubicBezTo>
                    <a:pt x="130867" y="22321"/>
                    <a:pt x="131285" y="22237"/>
                    <a:pt x="131686" y="22059"/>
                  </a:cubicBezTo>
                  <a:cubicBezTo>
                    <a:pt x="133230" y="21397"/>
                    <a:pt x="133940" y="19584"/>
                    <a:pt x="133279" y="18040"/>
                  </a:cubicBezTo>
                  <a:lnTo>
                    <a:pt x="126171" y="1839"/>
                  </a:lnTo>
                  <a:cubicBezTo>
                    <a:pt x="125689" y="730"/>
                    <a:pt x="124590" y="0"/>
                    <a:pt x="123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37"/>
          <p:cNvGrpSpPr/>
          <p:nvPr/>
        </p:nvGrpSpPr>
        <p:grpSpPr>
          <a:xfrm>
            <a:off x="3147548" y="1986759"/>
            <a:ext cx="904602" cy="892038"/>
            <a:chOff x="1158150" y="237950"/>
            <a:chExt cx="5302475" cy="5228825"/>
          </a:xfrm>
        </p:grpSpPr>
        <p:sp>
          <p:nvSpPr>
            <p:cNvPr id="700" name="Google Shape;700;p37"/>
            <p:cNvSpPr/>
            <p:nvPr/>
          </p:nvSpPr>
          <p:spPr>
            <a:xfrm>
              <a:off x="1158150" y="237950"/>
              <a:ext cx="5302475" cy="5228825"/>
            </a:xfrm>
            <a:custGeom>
              <a:rect b="b" l="l" r="r" t="t"/>
              <a:pathLst>
                <a:path extrusionOk="0" h="209153" w="212099">
                  <a:moveTo>
                    <a:pt x="168914" y="1"/>
                  </a:moveTo>
                  <a:cubicBezTo>
                    <a:pt x="164576" y="1"/>
                    <a:pt x="160238" y="1661"/>
                    <a:pt x="156930" y="4982"/>
                  </a:cubicBezTo>
                  <a:lnTo>
                    <a:pt x="94408" y="67480"/>
                  </a:lnTo>
                  <a:cubicBezTo>
                    <a:pt x="82521" y="79391"/>
                    <a:pt x="73257" y="93680"/>
                    <a:pt x="67277" y="109414"/>
                  </a:cubicBezTo>
                  <a:cubicBezTo>
                    <a:pt x="63184" y="120198"/>
                    <a:pt x="57547" y="130271"/>
                    <a:pt x="50586" y="139388"/>
                  </a:cubicBezTo>
                  <a:lnTo>
                    <a:pt x="40121" y="151349"/>
                  </a:lnTo>
                  <a:lnTo>
                    <a:pt x="5220" y="186249"/>
                  </a:lnTo>
                  <a:cubicBezTo>
                    <a:pt x="0" y="191470"/>
                    <a:pt x="0" y="199974"/>
                    <a:pt x="5220" y="205219"/>
                  </a:cubicBezTo>
                  <a:cubicBezTo>
                    <a:pt x="7843" y="207841"/>
                    <a:pt x="11280" y="209153"/>
                    <a:pt x="14718" y="209153"/>
                  </a:cubicBezTo>
                  <a:cubicBezTo>
                    <a:pt x="18155" y="209153"/>
                    <a:pt x="21592" y="207841"/>
                    <a:pt x="24215" y="205219"/>
                  </a:cubicBezTo>
                  <a:lnTo>
                    <a:pt x="59115" y="170318"/>
                  </a:lnTo>
                  <a:cubicBezTo>
                    <a:pt x="71002" y="158407"/>
                    <a:pt x="85291" y="149167"/>
                    <a:pt x="101025" y="143187"/>
                  </a:cubicBezTo>
                  <a:cubicBezTo>
                    <a:pt x="116760" y="137183"/>
                    <a:pt x="131048" y="127943"/>
                    <a:pt x="142960" y="116032"/>
                  </a:cubicBezTo>
                  <a:lnTo>
                    <a:pt x="205482" y="53510"/>
                  </a:lnTo>
                  <a:cubicBezTo>
                    <a:pt x="212099" y="46892"/>
                    <a:pt x="212099" y="36157"/>
                    <a:pt x="205482" y="29540"/>
                  </a:cubicBezTo>
                  <a:lnTo>
                    <a:pt x="180899" y="4982"/>
                  </a:lnTo>
                  <a:cubicBezTo>
                    <a:pt x="177591" y="1661"/>
                    <a:pt x="173253" y="1"/>
                    <a:pt x="1689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p:nvPr/>
          </p:nvSpPr>
          <p:spPr>
            <a:xfrm>
              <a:off x="1196750" y="709300"/>
              <a:ext cx="5263875" cy="4757475"/>
            </a:xfrm>
            <a:custGeom>
              <a:rect b="b" l="l" r="r" t="t"/>
              <a:pathLst>
                <a:path extrusionOk="0" h="190299" w="210555">
                  <a:moveTo>
                    <a:pt x="193252" y="1"/>
                  </a:moveTo>
                  <a:lnTo>
                    <a:pt x="193252" y="1"/>
                  </a:lnTo>
                  <a:cubicBezTo>
                    <a:pt x="199869" y="6618"/>
                    <a:pt x="199869" y="17353"/>
                    <a:pt x="193252" y="23970"/>
                  </a:cubicBezTo>
                  <a:lnTo>
                    <a:pt x="130730" y="86492"/>
                  </a:lnTo>
                  <a:cubicBezTo>
                    <a:pt x="118819" y="98403"/>
                    <a:pt x="104530" y="107643"/>
                    <a:pt x="88795" y="113623"/>
                  </a:cubicBezTo>
                  <a:cubicBezTo>
                    <a:pt x="73061" y="119628"/>
                    <a:pt x="58772" y="128867"/>
                    <a:pt x="46885" y="140779"/>
                  </a:cubicBezTo>
                  <a:lnTo>
                    <a:pt x="11985" y="175679"/>
                  </a:lnTo>
                  <a:cubicBezTo>
                    <a:pt x="9360" y="178304"/>
                    <a:pt x="5910" y="179609"/>
                    <a:pt x="2478" y="179609"/>
                  </a:cubicBezTo>
                  <a:cubicBezTo>
                    <a:pt x="1647" y="179609"/>
                    <a:pt x="817" y="179533"/>
                    <a:pt x="0" y="179380"/>
                  </a:cubicBezTo>
                  <a:lnTo>
                    <a:pt x="0" y="179380"/>
                  </a:lnTo>
                  <a:cubicBezTo>
                    <a:pt x="466" y="181929"/>
                    <a:pt x="1691" y="184380"/>
                    <a:pt x="3676" y="186365"/>
                  </a:cubicBezTo>
                  <a:cubicBezTo>
                    <a:pt x="6299" y="188987"/>
                    <a:pt x="9736" y="190299"/>
                    <a:pt x="13174" y="190299"/>
                  </a:cubicBezTo>
                  <a:cubicBezTo>
                    <a:pt x="16611" y="190299"/>
                    <a:pt x="20048" y="188987"/>
                    <a:pt x="22671" y="186365"/>
                  </a:cubicBezTo>
                  <a:lnTo>
                    <a:pt x="57571" y="151464"/>
                  </a:lnTo>
                  <a:cubicBezTo>
                    <a:pt x="69458" y="139553"/>
                    <a:pt x="83747" y="130313"/>
                    <a:pt x="99481" y="124333"/>
                  </a:cubicBezTo>
                  <a:cubicBezTo>
                    <a:pt x="115216" y="118329"/>
                    <a:pt x="129504" y="109089"/>
                    <a:pt x="141416" y="97178"/>
                  </a:cubicBezTo>
                  <a:lnTo>
                    <a:pt x="203938" y="34656"/>
                  </a:lnTo>
                  <a:cubicBezTo>
                    <a:pt x="210555" y="28038"/>
                    <a:pt x="210555" y="17303"/>
                    <a:pt x="203938" y="10686"/>
                  </a:cubicBezTo>
                  <a:lnTo>
                    <a:pt x="19325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7"/>
            <p:cNvSpPr/>
            <p:nvPr/>
          </p:nvSpPr>
          <p:spPr>
            <a:xfrm>
              <a:off x="2741400" y="237950"/>
              <a:ext cx="3719225" cy="3629700"/>
            </a:xfrm>
            <a:custGeom>
              <a:rect b="b" l="l" r="r" t="t"/>
              <a:pathLst>
                <a:path extrusionOk="0" h="145188" w="148769">
                  <a:moveTo>
                    <a:pt x="105584" y="1"/>
                  </a:moveTo>
                  <a:cubicBezTo>
                    <a:pt x="101246" y="1"/>
                    <a:pt x="96908" y="1661"/>
                    <a:pt x="93600" y="4982"/>
                  </a:cubicBezTo>
                  <a:lnTo>
                    <a:pt x="31078" y="67480"/>
                  </a:lnTo>
                  <a:cubicBezTo>
                    <a:pt x="19191" y="79391"/>
                    <a:pt x="9927" y="93680"/>
                    <a:pt x="3947" y="109414"/>
                  </a:cubicBezTo>
                  <a:cubicBezTo>
                    <a:pt x="3849" y="109635"/>
                    <a:pt x="3775" y="109855"/>
                    <a:pt x="3677" y="110076"/>
                  </a:cubicBezTo>
                  <a:cubicBezTo>
                    <a:pt x="1" y="119610"/>
                    <a:pt x="2231" y="130418"/>
                    <a:pt x="9461" y="137648"/>
                  </a:cubicBezTo>
                  <a:cubicBezTo>
                    <a:pt x="14384" y="142571"/>
                    <a:pt x="20966" y="145188"/>
                    <a:pt x="27676" y="145188"/>
                  </a:cubicBezTo>
                  <a:cubicBezTo>
                    <a:pt x="30820" y="145188"/>
                    <a:pt x="33991" y="144613"/>
                    <a:pt x="37033" y="143432"/>
                  </a:cubicBezTo>
                  <a:cubicBezTo>
                    <a:pt x="37254" y="143334"/>
                    <a:pt x="37475" y="143261"/>
                    <a:pt x="37695" y="143187"/>
                  </a:cubicBezTo>
                  <a:cubicBezTo>
                    <a:pt x="53430" y="137183"/>
                    <a:pt x="67718" y="127943"/>
                    <a:pt x="79630" y="116032"/>
                  </a:cubicBezTo>
                  <a:lnTo>
                    <a:pt x="142152" y="53510"/>
                  </a:lnTo>
                  <a:cubicBezTo>
                    <a:pt x="148769" y="46892"/>
                    <a:pt x="148769" y="36157"/>
                    <a:pt x="142152" y="29540"/>
                  </a:cubicBezTo>
                  <a:lnTo>
                    <a:pt x="117569" y="4982"/>
                  </a:lnTo>
                  <a:cubicBezTo>
                    <a:pt x="114261" y="1661"/>
                    <a:pt x="109923" y="1"/>
                    <a:pt x="105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5680625" y="362500"/>
              <a:ext cx="174025" cy="173425"/>
            </a:xfrm>
            <a:custGeom>
              <a:rect b="b" l="l" r="r" t="t"/>
              <a:pathLst>
                <a:path extrusionOk="0" h="6937" w="6961">
                  <a:moveTo>
                    <a:pt x="6961" y="6936"/>
                  </a:moveTo>
                  <a:lnTo>
                    <a:pt x="0" y="0"/>
                  </a:lnTo>
                  <a:close/>
                  <a:moveTo>
                    <a:pt x="6961" y="6936"/>
                  </a:moveTo>
                  <a:close/>
                </a:path>
              </a:pathLst>
            </a:custGeom>
            <a:solidFill>
              <a:srgbClr val="A8C2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7"/>
            <p:cNvSpPr/>
            <p:nvPr/>
          </p:nvSpPr>
          <p:spPr>
            <a:xfrm>
              <a:off x="2864550" y="709300"/>
              <a:ext cx="3596075" cy="3158350"/>
            </a:xfrm>
            <a:custGeom>
              <a:rect b="b" l="l" r="r" t="t"/>
              <a:pathLst>
                <a:path extrusionOk="0" h="126334" w="143843">
                  <a:moveTo>
                    <a:pt x="126540" y="1"/>
                  </a:moveTo>
                  <a:lnTo>
                    <a:pt x="126540" y="1"/>
                  </a:lnTo>
                  <a:cubicBezTo>
                    <a:pt x="133157" y="6618"/>
                    <a:pt x="133157" y="17353"/>
                    <a:pt x="126540" y="23970"/>
                  </a:cubicBezTo>
                  <a:lnTo>
                    <a:pt x="64018" y="86492"/>
                  </a:lnTo>
                  <a:cubicBezTo>
                    <a:pt x="52107" y="98403"/>
                    <a:pt x="37818" y="107643"/>
                    <a:pt x="22083" y="113623"/>
                  </a:cubicBezTo>
                  <a:lnTo>
                    <a:pt x="21422" y="113893"/>
                  </a:lnTo>
                  <a:cubicBezTo>
                    <a:pt x="18378" y="115068"/>
                    <a:pt x="15209" y="115641"/>
                    <a:pt x="12068" y="115641"/>
                  </a:cubicBezTo>
                  <a:cubicBezTo>
                    <a:pt x="7874" y="115641"/>
                    <a:pt x="3729" y="114619"/>
                    <a:pt x="1" y="112643"/>
                  </a:cubicBezTo>
                  <a:lnTo>
                    <a:pt x="1" y="112643"/>
                  </a:lnTo>
                  <a:cubicBezTo>
                    <a:pt x="1177" y="114873"/>
                    <a:pt x="2697" y="116956"/>
                    <a:pt x="4535" y="118794"/>
                  </a:cubicBezTo>
                  <a:cubicBezTo>
                    <a:pt x="9458" y="123717"/>
                    <a:pt x="16040" y="126334"/>
                    <a:pt x="22750" y="126334"/>
                  </a:cubicBezTo>
                  <a:cubicBezTo>
                    <a:pt x="25894" y="126334"/>
                    <a:pt x="29065" y="125759"/>
                    <a:pt x="32107" y="124578"/>
                  </a:cubicBezTo>
                  <a:cubicBezTo>
                    <a:pt x="32328" y="124480"/>
                    <a:pt x="32549" y="124407"/>
                    <a:pt x="32769" y="124333"/>
                  </a:cubicBezTo>
                  <a:cubicBezTo>
                    <a:pt x="48504" y="118329"/>
                    <a:pt x="62792" y="109089"/>
                    <a:pt x="74704" y="97178"/>
                  </a:cubicBezTo>
                  <a:lnTo>
                    <a:pt x="137226" y="34656"/>
                  </a:lnTo>
                  <a:cubicBezTo>
                    <a:pt x="143843" y="28038"/>
                    <a:pt x="143843" y="17303"/>
                    <a:pt x="137226" y="10686"/>
                  </a:cubicBezTo>
                  <a:lnTo>
                    <a:pt x="1265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7"/>
            <p:cNvSpPr/>
            <p:nvPr/>
          </p:nvSpPr>
          <p:spPr>
            <a:xfrm>
              <a:off x="1158150" y="4552275"/>
              <a:ext cx="947275" cy="914500"/>
            </a:xfrm>
            <a:custGeom>
              <a:rect b="b" l="l" r="r" t="t"/>
              <a:pathLst>
                <a:path extrusionOk="0" h="36580" w="37891">
                  <a:moveTo>
                    <a:pt x="18896" y="0"/>
                  </a:moveTo>
                  <a:lnTo>
                    <a:pt x="5220" y="13676"/>
                  </a:lnTo>
                  <a:cubicBezTo>
                    <a:pt x="0" y="18897"/>
                    <a:pt x="0" y="27401"/>
                    <a:pt x="5220" y="32646"/>
                  </a:cubicBezTo>
                  <a:cubicBezTo>
                    <a:pt x="7843" y="35268"/>
                    <a:pt x="11280" y="36580"/>
                    <a:pt x="14718" y="36580"/>
                  </a:cubicBezTo>
                  <a:cubicBezTo>
                    <a:pt x="18155" y="36580"/>
                    <a:pt x="21592" y="35268"/>
                    <a:pt x="24215" y="32646"/>
                  </a:cubicBezTo>
                  <a:lnTo>
                    <a:pt x="37891" y="18970"/>
                  </a:lnTo>
                  <a:lnTo>
                    <a:pt x="188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7"/>
            <p:cNvSpPr/>
            <p:nvPr/>
          </p:nvSpPr>
          <p:spPr>
            <a:xfrm>
              <a:off x="1196750" y="4759375"/>
              <a:ext cx="908675" cy="707400"/>
            </a:xfrm>
            <a:custGeom>
              <a:rect b="b" l="l" r="r" t="t"/>
              <a:pathLst>
                <a:path extrusionOk="0" h="28296" w="36347">
                  <a:moveTo>
                    <a:pt x="25661" y="0"/>
                  </a:moveTo>
                  <a:lnTo>
                    <a:pt x="11985" y="13676"/>
                  </a:lnTo>
                  <a:cubicBezTo>
                    <a:pt x="9360" y="16301"/>
                    <a:pt x="5910" y="17606"/>
                    <a:pt x="2478" y="17606"/>
                  </a:cubicBezTo>
                  <a:cubicBezTo>
                    <a:pt x="1647" y="17606"/>
                    <a:pt x="817" y="17530"/>
                    <a:pt x="0" y="17377"/>
                  </a:cubicBezTo>
                  <a:lnTo>
                    <a:pt x="0" y="17377"/>
                  </a:lnTo>
                  <a:cubicBezTo>
                    <a:pt x="466" y="19926"/>
                    <a:pt x="1691" y="22377"/>
                    <a:pt x="3676" y="24362"/>
                  </a:cubicBezTo>
                  <a:cubicBezTo>
                    <a:pt x="6299" y="26984"/>
                    <a:pt x="9736" y="28296"/>
                    <a:pt x="13174" y="28296"/>
                  </a:cubicBezTo>
                  <a:cubicBezTo>
                    <a:pt x="16611" y="28296"/>
                    <a:pt x="20048" y="26984"/>
                    <a:pt x="22671" y="24362"/>
                  </a:cubicBezTo>
                  <a:lnTo>
                    <a:pt x="36347" y="10686"/>
                  </a:lnTo>
                  <a:lnTo>
                    <a:pt x="256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a:off x="3321650" y="929725"/>
              <a:ext cx="2427625" cy="2383950"/>
            </a:xfrm>
            <a:custGeom>
              <a:rect b="b" l="l" r="r" t="t"/>
              <a:pathLst>
                <a:path extrusionOk="0" h="95358" w="97105">
                  <a:moveTo>
                    <a:pt x="87285" y="0"/>
                  </a:moveTo>
                  <a:cubicBezTo>
                    <a:pt x="84997" y="0"/>
                    <a:pt x="82705" y="876"/>
                    <a:pt x="80953" y="2629"/>
                  </a:cubicBezTo>
                  <a:lnTo>
                    <a:pt x="3505" y="80101"/>
                  </a:lnTo>
                  <a:cubicBezTo>
                    <a:pt x="1" y="83581"/>
                    <a:pt x="1" y="89243"/>
                    <a:pt x="3505" y="92748"/>
                  </a:cubicBezTo>
                  <a:cubicBezTo>
                    <a:pt x="5245" y="94488"/>
                    <a:pt x="7531" y="95358"/>
                    <a:pt x="9819" y="95358"/>
                  </a:cubicBezTo>
                  <a:cubicBezTo>
                    <a:pt x="12108" y="95358"/>
                    <a:pt x="14399" y="94488"/>
                    <a:pt x="16152" y="92748"/>
                  </a:cubicBezTo>
                  <a:lnTo>
                    <a:pt x="82129" y="26770"/>
                  </a:lnTo>
                  <a:lnTo>
                    <a:pt x="93600" y="15275"/>
                  </a:lnTo>
                  <a:cubicBezTo>
                    <a:pt x="97104" y="11795"/>
                    <a:pt x="97104" y="6134"/>
                    <a:pt x="93600" y="2629"/>
                  </a:cubicBezTo>
                  <a:cubicBezTo>
                    <a:pt x="91859" y="876"/>
                    <a:pt x="89574" y="0"/>
                    <a:pt x="87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p:nvPr/>
          </p:nvSpPr>
          <p:spPr>
            <a:xfrm>
              <a:off x="4765225" y="527325"/>
              <a:ext cx="389700" cy="379300"/>
            </a:xfrm>
            <a:custGeom>
              <a:rect b="b" l="l" r="r" t="t"/>
              <a:pathLst>
                <a:path extrusionOk="0" h="15172" w="15588">
                  <a:moveTo>
                    <a:pt x="6054" y="0"/>
                  </a:moveTo>
                  <a:lnTo>
                    <a:pt x="0" y="6029"/>
                  </a:lnTo>
                  <a:lnTo>
                    <a:pt x="7892" y="13921"/>
                  </a:lnTo>
                  <a:cubicBezTo>
                    <a:pt x="8725" y="14754"/>
                    <a:pt x="9816" y="15171"/>
                    <a:pt x="10907" y="15171"/>
                  </a:cubicBezTo>
                  <a:cubicBezTo>
                    <a:pt x="11997" y="15171"/>
                    <a:pt x="13088" y="14754"/>
                    <a:pt x="13921" y="13921"/>
                  </a:cubicBezTo>
                  <a:cubicBezTo>
                    <a:pt x="15588" y="12255"/>
                    <a:pt x="15588" y="9559"/>
                    <a:pt x="13921" y="7892"/>
                  </a:cubicBezTo>
                  <a:lnTo>
                    <a:pt x="605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7"/>
            <p:cNvSpPr/>
            <p:nvPr/>
          </p:nvSpPr>
          <p:spPr>
            <a:xfrm>
              <a:off x="4467425" y="825100"/>
              <a:ext cx="389725" cy="379300"/>
            </a:xfrm>
            <a:custGeom>
              <a:rect b="b" l="l" r="r" t="t"/>
              <a:pathLst>
                <a:path extrusionOk="0" h="15172" w="15589">
                  <a:moveTo>
                    <a:pt x="6030" y="0"/>
                  </a:moveTo>
                  <a:lnTo>
                    <a:pt x="1" y="6054"/>
                  </a:lnTo>
                  <a:lnTo>
                    <a:pt x="7893" y="13921"/>
                  </a:lnTo>
                  <a:cubicBezTo>
                    <a:pt x="8726" y="14755"/>
                    <a:pt x="9817" y="15171"/>
                    <a:pt x="10907" y="15171"/>
                  </a:cubicBezTo>
                  <a:cubicBezTo>
                    <a:pt x="11998" y="15171"/>
                    <a:pt x="13089" y="14755"/>
                    <a:pt x="13922" y="13921"/>
                  </a:cubicBezTo>
                  <a:cubicBezTo>
                    <a:pt x="15588" y="12255"/>
                    <a:pt x="15588" y="9559"/>
                    <a:pt x="13922" y="7892"/>
                  </a:cubicBezTo>
                  <a:lnTo>
                    <a:pt x="60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7"/>
            <p:cNvSpPr/>
            <p:nvPr/>
          </p:nvSpPr>
          <p:spPr>
            <a:xfrm>
              <a:off x="4169650" y="1123500"/>
              <a:ext cx="389100" cy="379300"/>
            </a:xfrm>
            <a:custGeom>
              <a:rect b="b" l="l" r="r" t="t"/>
              <a:pathLst>
                <a:path extrusionOk="0" h="15172" w="15564">
                  <a:moveTo>
                    <a:pt x="6030" y="0"/>
                  </a:moveTo>
                  <a:lnTo>
                    <a:pt x="1" y="6029"/>
                  </a:lnTo>
                  <a:lnTo>
                    <a:pt x="7868" y="13921"/>
                  </a:lnTo>
                  <a:cubicBezTo>
                    <a:pt x="8701" y="14754"/>
                    <a:pt x="9792" y="15171"/>
                    <a:pt x="10883" y="15171"/>
                  </a:cubicBezTo>
                  <a:cubicBezTo>
                    <a:pt x="11973" y="15171"/>
                    <a:pt x="13064" y="14754"/>
                    <a:pt x="13897" y="13921"/>
                  </a:cubicBezTo>
                  <a:cubicBezTo>
                    <a:pt x="15564" y="12255"/>
                    <a:pt x="15564" y="9534"/>
                    <a:pt x="13897" y="7867"/>
                  </a:cubicBezTo>
                  <a:lnTo>
                    <a:pt x="60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7"/>
            <p:cNvSpPr/>
            <p:nvPr/>
          </p:nvSpPr>
          <p:spPr>
            <a:xfrm>
              <a:off x="3871250" y="1421275"/>
              <a:ext cx="389725" cy="379300"/>
            </a:xfrm>
            <a:custGeom>
              <a:rect b="b" l="l" r="r" t="t"/>
              <a:pathLst>
                <a:path extrusionOk="0" h="15172" w="15589">
                  <a:moveTo>
                    <a:pt x="6055" y="0"/>
                  </a:moveTo>
                  <a:lnTo>
                    <a:pt x="1" y="6030"/>
                  </a:lnTo>
                  <a:lnTo>
                    <a:pt x="7893" y="13921"/>
                  </a:lnTo>
                  <a:cubicBezTo>
                    <a:pt x="8726" y="14755"/>
                    <a:pt x="9817" y="15171"/>
                    <a:pt x="10907" y="15171"/>
                  </a:cubicBezTo>
                  <a:cubicBezTo>
                    <a:pt x="11998" y="15171"/>
                    <a:pt x="13089" y="14755"/>
                    <a:pt x="13922" y="13921"/>
                  </a:cubicBezTo>
                  <a:cubicBezTo>
                    <a:pt x="15588" y="12255"/>
                    <a:pt x="15588" y="9559"/>
                    <a:pt x="13922" y="7892"/>
                  </a:cubicBezTo>
                  <a:lnTo>
                    <a:pt x="605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7"/>
            <p:cNvSpPr/>
            <p:nvPr/>
          </p:nvSpPr>
          <p:spPr>
            <a:xfrm>
              <a:off x="3573475" y="1719050"/>
              <a:ext cx="389725" cy="379300"/>
            </a:xfrm>
            <a:custGeom>
              <a:rect b="b" l="l" r="r" t="t"/>
              <a:pathLst>
                <a:path extrusionOk="0" h="15172" w="15589">
                  <a:moveTo>
                    <a:pt x="6030" y="1"/>
                  </a:moveTo>
                  <a:lnTo>
                    <a:pt x="1" y="6054"/>
                  </a:lnTo>
                  <a:lnTo>
                    <a:pt x="7892" y="13922"/>
                  </a:lnTo>
                  <a:cubicBezTo>
                    <a:pt x="8726" y="14755"/>
                    <a:pt x="9816" y="15172"/>
                    <a:pt x="10907" y="15172"/>
                  </a:cubicBezTo>
                  <a:cubicBezTo>
                    <a:pt x="11998" y="15172"/>
                    <a:pt x="13088" y="14755"/>
                    <a:pt x="13922" y="13922"/>
                  </a:cubicBezTo>
                  <a:cubicBezTo>
                    <a:pt x="15588" y="12255"/>
                    <a:pt x="15588" y="9559"/>
                    <a:pt x="13922" y="7893"/>
                  </a:cubicBezTo>
                  <a:lnTo>
                    <a:pt x="60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7"/>
            <p:cNvSpPr/>
            <p:nvPr/>
          </p:nvSpPr>
          <p:spPr>
            <a:xfrm>
              <a:off x="3289800" y="2019300"/>
              <a:ext cx="375000" cy="377450"/>
            </a:xfrm>
            <a:custGeom>
              <a:rect b="b" l="l" r="r" t="t"/>
              <a:pathLst>
                <a:path extrusionOk="0" h="15098" w="15000">
                  <a:moveTo>
                    <a:pt x="5539" y="0"/>
                  </a:moveTo>
                  <a:cubicBezTo>
                    <a:pt x="3627" y="2108"/>
                    <a:pt x="1765" y="4289"/>
                    <a:pt x="0" y="6519"/>
                  </a:cubicBezTo>
                  <a:lnTo>
                    <a:pt x="7304" y="13847"/>
                  </a:lnTo>
                  <a:cubicBezTo>
                    <a:pt x="8137" y="14681"/>
                    <a:pt x="9228" y="15097"/>
                    <a:pt x="10318" y="15097"/>
                  </a:cubicBezTo>
                  <a:cubicBezTo>
                    <a:pt x="11409" y="15097"/>
                    <a:pt x="12500" y="14681"/>
                    <a:pt x="13333" y="13847"/>
                  </a:cubicBezTo>
                  <a:cubicBezTo>
                    <a:pt x="14999" y="12181"/>
                    <a:pt x="14999" y="9460"/>
                    <a:pt x="13333" y="7794"/>
                  </a:cubicBezTo>
                  <a:lnTo>
                    <a:pt x="5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37"/>
          <p:cNvGrpSpPr/>
          <p:nvPr/>
        </p:nvGrpSpPr>
        <p:grpSpPr>
          <a:xfrm>
            <a:off x="4929518" y="2038269"/>
            <a:ext cx="1024994" cy="789018"/>
            <a:chOff x="1260475" y="861250"/>
            <a:chExt cx="5158500" cy="3972900"/>
          </a:xfrm>
        </p:grpSpPr>
        <p:sp>
          <p:nvSpPr>
            <p:cNvPr id="715" name="Google Shape;715;p37"/>
            <p:cNvSpPr/>
            <p:nvPr/>
          </p:nvSpPr>
          <p:spPr>
            <a:xfrm>
              <a:off x="5093625" y="2015600"/>
              <a:ext cx="1325350" cy="1663575"/>
            </a:xfrm>
            <a:custGeom>
              <a:rect b="b" l="l" r="r" t="t"/>
              <a:pathLst>
                <a:path extrusionOk="0" h="66543" w="53014">
                  <a:moveTo>
                    <a:pt x="1" y="1"/>
                  </a:moveTo>
                  <a:lnTo>
                    <a:pt x="1" y="66542"/>
                  </a:lnTo>
                  <a:cubicBezTo>
                    <a:pt x="1" y="66542"/>
                    <a:pt x="22023" y="46553"/>
                    <a:pt x="42837" y="46553"/>
                  </a:cubicBezTo>
                  <a:cubicBezTo>
                    <a:pt x="44178" y="46553"/>
                    <a:pt x="45513" y="46636"/>
                    <a:pt x="46837" y="46813"/>
                  </a:cubicBezTo>
                  <a:cubicBezTo>
                    <a:pt x="47091" y="46847"/>
                    <a:pt x="47342" y="46864"/>
                    <a:pt x="47590" y="46864"/>
                  </a:cubicBezTo>
                  <a:cubicBezTo>
                    <a:pt x="50533" y="46864"/>
                    <a:pt x="53013" y="44521"/>
                    <a:pt x="53013" y="41470"/>
                  </a:cubicBezTo>
                  <a:lnTo>
                    <a:pt x="53013" y="25073"/>
                  </a:lnTo>
                  <a:cubicBezTo>
                    <a:pt x="53013" y="22045"/>
                    <a:pt x="50533" y="19704"/>
                    <a:pt x="47591" y="19704"/>
                  </a:cubicBezTo>
                  <a:cubicBezTo>
                    <a:pt x="47342" y="19704"/>
                    <a:pt x="47091" y="19721"/>
                    <a:pt x="46837" y="19755"/>
                  </a:cubicBezTo>
                  <a:cubicBezTo>
                    <a:pt x="45514" y="19931"/>
                    <a:pt x="44180" y="20014"/>
                    <a:pt x="42842" y="20014"/>
                  </a:cubicBezTo>
                  <a:cubicBezTo>
                    <a:pt x="22026" y="20014"/>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7"/>
            <p:cNvSpPr/>
            <p:nvPr/>
          </p:nvSpPr>
          <p:spPr>
            <a:xfrm>
              <a:off x="5093625" y="2015600"/>
              <a:ext cx="483475" cy="1663575"/>
            </a:xfrm>
            <a:custGeom>
              <a:rect b="b" l="l" r="r" t="t"/>
              <a:pathLst>
                <a:path extrusionOk="0" h="66543" w="19339">
                  <a:moveTo>
                    <a:pt x="1" y="1"/>
                  </a:moveTo>
                  <a:lnTo>
                    <a:pt x="1" y="66542"/>
                  </a:lnTo>
                  <a:cubicBezTo>
                    <a:pt x="1" y="66542"/>
                    <a:pt x="6716" y="60464"/>
                    <a:pt x="16226" y="54999"/>
                  </a:cubicBezTo>
                  <a:cubicBezTo>
                    <a:pt x="18260" y="48087"/>
                    <a:pt x="19338" y="40808"/>
                    <a:pt x="19338" y="33284"/>
                  </a:cubicBezTo>
                  <a:cubicBezTo>
                    <a:pt x="19338" y="25760"/>
                    <a:pt x="18260" y="18481"/>
                    <a:pt x="16226" y="11569"/>
                  </a:cubicBezTo>
                  <a:cubicBezTo>
                    <a:pt x="6716" y="6104"/>
                    <a:pt x="1"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7"/>
            <p:cNvSpPr/>
            <p:nvPr/>
          </p:nvSpPr>
          <p:spPr>
            <a:xfrm>
              <a:off x="1326025" y="861250"/>
              <a:ext cx="3972900" cy="3972900"/>
            </a:xfrm>
            <a:custGeom>
              <a:rect b="b" l="l" r="r" t="t"/>
              <a:pathLst>
                <a:path extrusionOk="0" h="158916" w="158916">
                  <a:moveTo>
                    <a:pt x="79458" y="0"/>
                  </a:moveTo>
                  <a:cubicBezTo>
                    <a:pt x="76125" y="0"/>
                    <a:pt x="72816" y="196"/>
                    <a:pt x="69581" y="613"/>
                  </a:cubicBezTo>
                  <a:cubicBezTo>
                    <a:pt x="62498" y="1152"/>
                    <a:pt x="58650" y="2745"/>
                    <a:pt x="58650" y="2745"/>
                  </a:cubicBezTo>
                  <a:cubicBezTo>
                    <a:pt x="24852" y="11887"/>
                    <a:pt x="0" y="42768"/>
                    <a:pt x="0" y="79458"/>
                  </a:cubicBezTo>
                  <a:cubicBezTo>
                    <a:pt x="0" y="123353"/>
                    <a:pt x="35563" y="158915"/>
                    <a:pt x="79458" y="158915"/>
                  </a:cubicBezTo>
                  <a:cubicBezTo>
                    <a:pt x="123353" y="158915"/>
                    <a:pt x="158915" y="123353"/>
                    <a:pt x="158915" y="79458"/>
                  </a:cubicBezTo>
                  <a:cubicBezTo>
                    <a:pt x="158915" y="35563"/>
                    <a:pt x="123353" y="0"/>
                    <a:pt x="79458" y="0"/>
                  </a:cubicBezTo>
                  <a:close/>
                </a:path>
              </a:pathLst>
            </a:custGeom>
            <a:solidFill>
              <a:srgbClr val="F4F2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7"/>
            <p:cNvSpPr/>
            <p:nvPr/>
          </p:nvSpPr>
          <p:spPr>
            <a:xfrm>
              <a:off x="1748175" y="1283400"/>
              <a:ext cx="3550750" cy="3550750"/>
            </a:xfrm>
            <a:custGeom>
              <a:rect b="b" l="l" r="r" t="t"/>
              <a:pathLst>
                <a:path extrusionOk="0" h="142030" w="142030">
                  <a:moveTo>
                    <a:pt x="111565" y="1"/>
                  </a:moveTo>
                  <a:cubicBezTo>
                    <a:pt x="122153" y="13505"/>
                    <a:pt x="128451" y="30514"/>
                    <a:pt x="128451" y="48994"/>
                  </a:cubicBezTo>
                  <a:cubicBezTo>
                    <a:pt x="128451" y="92889"/>
                    <a:pt x="92889" y="128451"/>
                    <a:pt x="48994" y="128451"/>
                  </a:cubicBezTo>
                  <a:cubicBezTo>
                    <a:pt x="30514" y="128451"/>
                    <a:pt x="13505" y="122153"/>
                    <a:pt x="1" y="111565"/>
                  </a:cubicBezTo>
                  <a:lnTo>
                    <a:pt x="1" y="111565"/>
                  </a:lnTo>
                  <a:cubicBezTo>
                    <a:pt x="14559" y="130118"/>
                    <a:pt x="37156" y="142029"/>
                    <a:pt x="62572" y="142029"/>
                  </a:cubicBezTo>
                  <a:cubicBezTo>
                    <a:pt x="106467" y="142029"/>
                    <a:pt x="142029" y="106467"/>
                    <a:pt x="142029" y="62572"/>
                  </a:cubicBezTo>
                  <a:cubicBezTo>
                    <a:pt x="142029" y="37156"/>
                    <a:pt x="130118" y="14559"/>
                    <a:pt x="111565" y="1"/>
                  </a:cubicBezTo>
                  <a:close/>
                </a:path>
              </a:pathLst>
            </a:custGeom>
            <a:solidFill>
              <a:srgbClr val="CCCB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7"/>
            <p:cNvSpPr/>
            <p:nvPr/>
          </p:nvSpPr>
          <p:spPr>
            <a:xfrm>
              <a:off x="1326025" y="1695000"/>
              <a:ext cx="946050" cy="2305225"/>
            </a:xfrm>
            <a:custGeom>
              <a:rect b="b" l="l" r="r" t="t"/>
              <a:pathLst>
                <a:path extrusionOk="0" h="92209" w="37842">
                  <a:moveTo>
                    <a:pt x="15903" y="0"/>
                  </a:moveTo>
                  <a:cubicBezTo>
                    <a:pt x="15480" y="0"/>
                    <a:pt x="15060" y="44"/>
                    <a:pt x="14657" y="105"/>
                  </a:cubicBezTo>
                  <a:cubicBezTo>
                    <a:pt x="5417" y="13095"/>
                    <a:pt x="0" y="28976"/>
                    <a:pt x="0" y="46108"/>
                  </a:cubicBezTo>
                  <a:cubicBezTo>
                    <a:pt x="0" y="63239"/>
                    <a:pt x="5417" y="79121"/>
                    <a:pt x="14657" y="92111"/>
                  </a:cubicBezTo>
                  <a:cubicBezTo>
                    <a:pt x="15147" y="92184"/>
                    <a:pt x="15662" y="92209"/>
                    <a:pt x="16176" y="92209"/>
                  </a:cubicBezTo>
                  <a:cubicBezTo>
                    <a:pt x="18946" y="92209"/>
                    <a:pt x="22549" y="89268"/>
                    <a:pt x="25416" y="86351"/>
                  </a:cubicBezTo>
                  <a:cubicBezTo>
                    <a:pt x="29901" y="81842"/>
                    <a:pt x="33087" y="76180"/>
                    <a:pt x="34582" y="70004"/>
                  </a:cubicBezTo>
                  <a:cubicBezTo>
                    <a:pt x="34680" y="69563"/>
                    <a:pt x="34754" y="69318"/>
                    <a:pt x="34754" y="69318"/>
                  </a:cubicBezTo>
                  <a:cubicBezTo>
                    <a:pt x="36592" y="62504"/>
                    <a:pt x="37695" y="54563"/>
                    <a:pt x="37719" y="46108"/>
                  </a:cubicBezTo>
                  <a:cubicBezTo>
                    <a:pt x="37842" y="21109"/>
                    <a:pt x="28137" y="203"/>
                    <a:pt x="16176" y="7"/>
                  </a:cubicBezTo>
                  <a:cubicBezTo>
                    <a:pt x="16085" y="3"/>
                    <a:pt x="15994" y="0"/>
                    <a:pt x="159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a:off x="1643400" y="1695000"/>
              <a:ext cx="628675" cy="2305225"/>
            </a:xfrm>
            <a:custGeom>
              <a:rect b="b" l="l" r="r" t="t"/>
              <a:pathLst>
                <a:path extrusionOk="0" h="92209" w="25147">
                  <a:moveTo>
                    <a:pt x="3208" y="0"/>
                  </a:moveTo>
                  <a:cubicBezTo>
                    <a:pt x="2785" y="0"/>
                    <a:pt x="2365" y="44"/>
                    <a:pt x="1962" y="105"/>
                  </a:cubicBezTo>
                  <a:cubicBezTo>
                    <a:pt x="1447" y="840"/>
                    <a:pt x="957" y="1551"/>
                    <a:pt x="467" y="2286"/>
                  </a:cubicBezTo>
                  <a:cubicBezTo>
                    <a:pt x="9192" y="8389"/>
                    <a:pt x="15515" y="25888"/>
                    <a:pt x="15417" y="46108"/>
                  </a:cubicBezTo>
                  <a:cubicBezTo>
                    <a:pt x="15392" y="54563"/>
                    <a:pt x="14314" y="62504"/>
                    <a:pt x="12451" y="69318"/>
                  </a:cubicBezTo>
                  <a:cubicBezTo>
                    <a:pt x="12451" y="69318"/>
                    <a:pt x="12402" y="69563"/>
                    <a:pt x="12280" y="70004"/>
                  </a:cubicBezTo>
                  <a:cubicBezTo>
                    <a:pt x="10785" y="76180"/>
                    <a:pt x="7599" y="81842"/>
                    <a:pt x="3138" y="86351"/>
                  </a:cubicBezTo>
                  <a:cubicBezTo>
                    <a:pt x="2158" y="87332"/>
                    <a:pt x="1079" y="88336"/>
                    <a:pt x="1" y="89219"/>
                  </a:cubicBezTo>
                  <a:cubicBezTo>
                    <a:pt x="638" y="90199"/>
                    <a:pt x="1275" y="91155"/>
                    <a:pt x="1962" y="92111"/>
                  </a:cubicBezTo>
                  <a:cubicBezTo>
                    <a:pt x="2452" y="92184"/>
                    <a:pt x="2967" y="92209"/>
                    <a:pt x="3481" y="92209"/>
                  </a:cubicBezTo>
                  <a:cubicBezTo>
                    <a:pt x="6251" y="92209"/>
                    <a:pt x="9854" y="89268"/>
                    <a:pt x="12721" y="86351"/>
                  </a:cubicBezTo>
                  <a:cubicBezTo>
                    <a:pt x="17206" y="81842"/>
                    <a:pt x="20392" y="76180"/>
                    <a:pt x="21887" y="70004"/>
                  </a:cubicBezTo>
                  <a:cubicBezTo>
                    <a:pt x="21985" y="69563"/>
                    <a:pt x="22059" y="69318"/>
                    <a:pt x="22059" y="69318"/>
                  </a:cubicBezTo>
                  <a:cubicBezTo>
                    <a:pt x="23897" y="62504"/>
                    <a:pt x="25000" y="54563"/>
                    <a:pt x="25024" y="46108"/>
                  </a:cubicBezTo>
                  <a:cubicBezTo>
                    <a:pt x="25147" y="21109"/>
                    <a:pt x="15442" y="203"/>
                    <a:pt x="3481" y="7"/>
                  </a:cubicBezTo>
                  <a:cubicBezTo>
                    <a:pt x="3390" y="3"/>
                    <a:pt x="3299" y="0"/>
                    <a:pt x="32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7"/>
            <p:cNvSpPr/>
            <p:nvPr/>
          </p:nvSpPr>
          <p:spPr>
            <a:xfrm>
              <a:off x="1260475" y="2337300"/>
              <a:ext cx="529400" cy="1020800"/>
            </a:xfrm>
            <a:custGeom>
              <a:rect b="b" l="l" r="r" t="t"/>
              <a:pathLst>
                <a:path extrusionOk="0" h="40832" w="21176">
                  <a:moveTo>
                    <a:pt x="10588" y="0"/>
                  </a:moveTo>
                  <a:cubicBezTo>
                    <a:pt x="4730" y="0"/>
                    <a:pt x="0" y="9142"/>
                    <a:pt x="0" y="20416"/>
                  </a:cubicBezTo>
                  <a:cubicBezTo>
                    <a:pt x="0" y="31690"/>
                    <a:pt x="4730" y="40832"/>
                    <a:pt x="10588" y="40832"/>
                  </a:cubicBezTo>
                  <a:cubicBezTo>
                    <a:pt x="16445" y="40832"/>
                    <a:pt x="21176" y="31690"/>
                    <a:pt x="21176" y="20416"/>
                  </a:cubicBezTo>
                  <a:cubicBezTo>
                    <a:pt x="21176" y="9142"/>
                    <a:pt x="16445" y="0"/>
                    <a:pt x="105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7"/>
            <p:cNvSpPr/>
            <p:nvPr/>
          </p:nvSpPr>
          <p:spPr>
            <a:xfrm>
              <a:off x="3743825" y="1850250"/>
              <a:ext cx="1510375" cy="780550"/>
            </a:xfrm>
            <a:custGeom>
              <a:rect b="b" l="l" r="r" t="t"/>
              <a:pathLst>
                <a:path extrusionOk="0" h="31222" w="60415">
                  <a:moveTo>
                    <a:pt x="29669" y="0"/>
                  </a:moveTo>
                  <a:cubicBezTo>
                    <a:pt x="28872" y="0"/>
                    <a:pt x="28078" y="301"/>
                    <a:pt x="27474" y="904"/>
                  </a:cubicBezTo>
                  <a:cubicBezTo>
                    <a:pt x="27180" y="1174"/>
                    <a:pt x="22033" y="6370"/>
                    <a:pt x="22769" y="14972"/>
                  </a:cubicBezTo>
                  <a:cubicBezTo>
                    <a:pt x="19008" y="12704"/>
                    <a:pt x="14726" y="11029"/>
                    <a:pt x="7128" y="11029"/>
                  </a:cubicBezTo>
                  <a:cubicBezTo>
                    <a:pt x="5861" y="11029"/>
                    <a:pt x="4503" y="11076"/>
                    <a:pt x="3039" y="11174"/>
                  </a:cubicBezTo>
                  <a:cubicBezTo>
                    <a:pt x="1324" y="11296"/>
                    <a:pt x="0" y="12791"/>
                    <a:pt x="123" y="14531"/>
                  </a:cubicBezTo>
                  <a:cubicBezTo>
                    <a:pt x="216" y="16197"/>
                    <a:pt x="1612" y="17480"/>
                    <a:pt x="3257" y="17480"/>
                  </a:cubicBezTo>
                  <a:cubicBezTo>
                    <a:pt x="3331" y="17480"/>
                    <a:pt x="3405" y="17478"/>
                    <a:pt x="3480" y="17472"/>
                  </a:cubicBezTo>
                  <a:cubicBezTo>
                    <a:pt x="4844" y="17380"/>
                    <a:pt x="6089" y="17335"/>
                    <a:pt x="7234" y="17335"/>
                  </a:cubicBezTo>
                  <a:cubicBezTo>
                    <a:pt x="15186" y="17335"/>
                    <a:pt x="18310" y="19476"/>
                    <a:pt x="22744" y="22497"/>
                  </a:cubicBezTo>
                  <a:cubicBezTo>
                    <a:pt x="23872" y="23256"/>
                    <a:pt x="25097" y="24090"/>
                    <a:pt x="26494" y="24948"/>
                  </a:cubicBezTo>
                  <a:cubicBezTo>
                    <a:pt x="26519" y="24972"/>
                    <a:pt x="26519" y="24972"/>
                    <a:pt x="26543" y="24997"/>
                  </a:cubicBezTo>
                  <a:cubicBezTo>
                    <a:pt x="28969" y="26492"/>
                    <a:pt x="31935" y="28060"/>
                    <a:pt x="35783" y="29531"/>
                  </a:cubicBezTo>
                  <a:cubicBezTo>
                    <a:pt x="38969" y="30732"/>
                    <a:pt x="41861" y="31222"/>
                    <a:pt x="44434" y="31222"/>
                  </a:cubicBezTo>
                  <a:cubicBezTo>
                    <a:pt x="49483" y="31222"/>
                    <a:pt x="53331" y="29359"/>
                    <a:pt x="56003" y="27398"/>
                  </a:cubicBezTo>
                  <a:cubicBezTo>
                    <a:pt x="57914" y="25977"/>
                    <a:pt x="59385" y="24408"/>
                    <a:pt x="60414" y="23060"/>
                  </a:cubicBezTo>
                  <a:cubicBezTo>
                    <a:pt x="59875" y="20560"/>
                    <a:pt x="59213" y="18110"/>
                    <a:pt x="58453" y="15708"/>
                  </a:cubicBezTo>
                  <a:cubicBezTo>
                    <a:pt x="57743" y="15977"/>
                    <a:pt x="57105" y="16492"/>
                    <a:pt x="56738" y="17227"/>
                  </a:cubicBezTo>
                  <a:cubicBezTo>
                    <a:pt x="56713" y="17252"/>
                    <a:pt x="55194" y="20217"/>
                    <a:pt x="52081" y="22448"/>
                  </a:cubicBezTo>
                  <a:cubicBezTo>
                    <a:pt x="49772" y="24087"/>
                    <a:pt x="47214" y="24914"/>
                    <a:pt x="44418" y="24914"/>
                  </a:cubicBezTo>
                  <a:cubicBezTo>
                    <a:pt x="42405" y="24914"/>
                    <a:pt x="40269" y="24486"/>
                    <a:pt x="38013" y="23624"/>
                  </a:cubicBezTo>
                  <a:cubicBezTo>
                    <a:pt x="34999" y="22497"/>
                    <a:pt x="32621" y="21271"/>
                    <a:pt x="30612" y="20070"/>
                  </a:cubicBezTo>
                  <a:cubicBezTo>
                    <a:pt x="26568" y="11051"/>
                    <a:pt x="31641" y="5659"/>
                    <a:pt x="31886" y="5390"/>
                  </a:cubicBezTo>
                  <a:cubicBezTo>
                    <a:pt x="33111" y="4164"/>
                    <a:pt x="33136" y="2179"/>
                    <a:pt x="31935" y="953"/>
                  </a:cubicBezTo>
                  <a:cubicBezTo>
                    <a:pt x="31313" y="319"/>
                    <a:pt x="30489" y="0"/>
                    <a:pt x="296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7"/>
            <p:cNvSpPr/>
            <p:nvPr/>
          </p:nvSpPr>
          <p:spPr>
            <a:xfrm>
              <a:off x="3843075" y="3072700"/>
              <a:ext cx="1441150" cy="986350"/>
            </a:xfrm>
            <a:custGeom>
              <a:rect b="b" l="l" r="r" t="t"/>
              <a:pathLst>
                <a:path extrusionOk="0" h="39454" w="57646">
                  <a:moveTo>
                    <a:pt x="55605" y="0"/>
                  </a:moveTo>
                  <a:cubicBezTo>
                    <a:pt x="55493" y="0"/>
                    <a:pt x="55381" y="7"/>
                    <a:pt x="55268" y="19"/>
                  </a:cubicBezTo>
                  <a:cubicBezTo>
                    <a:pt x="54900" y="44"/>
                    <a:pt x="46371" y="975"/>
                    <a:pt x="35612" y="5166"/>
                  </a:cubicBezTo>
                  <a:cubicBezTo>
                    <a:pt x="31641" y="6710"/>
                    <a:pt x="27916" y="8499"/>
                    <a:pt x="24411" y="10509"/>
                  </a:cubicBezTo>
                  <a:cubicBezTo>
                    <a:pt x="24215" y="10607"/>
                    <a:pt x="24019" y="10705"/>
                    <a:pt x="23848" y="10852"/>
                  </a:cubicBezTo>
                  <a:cubicBezTo>
                    <a:pt x="19730" y="13254"/>
                    <a:pt x="15956" y="15974"/>
                    <a:pt x="12549" y="18989"/>
                  </a:cubicBezTo>
                  <a:cubicBezTo>
                    <a:pt x="6814" y="14259"/>
                    <a:pt x="7990" y="6269"/>
                    <a:pt x="8064" y="5877"/>
                  </a:cubicBezTo>
                  <a:cubicBezTo>
                    <a:pt x="8358" y="4161"/>
                    <a:pt x="7182" y="2519"/>
                    <a:pt x="5466" y="2249"/>
                  </a:cubicBezTo>
                  <a:cubicBezTo>
                    <a:pt x="5286" y="2218"/>
                    <a:pt x="5107" y="2204"/>
                    <a:pt x="4930" y="2204"/>
                  </a:cubicBezTo>
                  <a:cubicBezTo>
                    <a:pt x="3425" y="2204"/>
                    <a:pt x="2102" y="3287"/>
                    <a:pt x="1839" y="4823"/>
                  </a:cubicBezTo>
                  <a:cubicBezTo>
                    <a:pt x="1741" y="5337"/>
                    <a:pt x="0" y="16391"/>
                    <a:pt x="8039" y="23425"/>
                  </a:cubicBezTo>
                  <a:cubicBezTo>
                    <a:pt x="5932" y="25704"/>
                    <a:pt x="4020" y="28106"/>
                    <a:pt x="2329" y="30631"/>
                  </a:cubicBezTo>
                  <a:cubicBezTo>
                    <a:pt x="1348" y="32077"/>
                    <a:pt x="1741" y="34037"/>
                    <a:pt x="3187" y="35018"/>
                  </a:cubicBezTo>
                  <a:cubicBezTo>
                    <a:pt x="3726" y="35361"/>
                    <a:pt x="4339" y="35557"/>
                    <a:pt x="4951" y="35557"/>
                  </a:cubicBezTo>
                  <a:cubicBezTo>
                    <a:pt x="5956" y="35557"/>
                    <a:pt x="6961" y="35067"/>
                    <a:pt x="7574" y="34135"/>
                  </a:cubicBezTo>
                  <a:cubicBezTo>
                    <a:pt x="10956" y="29111"/>
                    <a:pt x="15024" y="24945"/>
                    <a:pt x="19338" y="21538"/>
                  </a:cubicBezTo>
                  <a:lnTo>
                    <a:pt x="19338" y="21538"/>
                  </a:lnTo>
                  <a:cubicBezTo>
                    <a:pt x="18260" y="30410"/>
                    <a:pt x="22794" y="37591"/>
                    <a:pt x="23039" y="38008"/>
                  </a:cubicBezTo>
                  <a:cubicBezTo>
                    <a:pt x="23651" y="38939"/>
                    <a:pt x="24656" y="39454"/>
                    <a:pt x="25686" y="39454"/>
                  </a:cubicBezTo>
                  <a:cubicBezTo>
                    <a:pt x="26274" y="39454"/>
                    <a:pt x="26862" y="39282"/>
                    <a:pt x="27401" y="38939"/>
                  </a:cubicBezTo>
                  <a:cubicBezTo>
                    <a:pt x="28872" y="38008"/>
                    <a:pt x="29288" y="36071"/>
                    <a:pt x="28357" y="34601"/>
                  </a:cubicBezTo>
                  <a:cubicBezTo>
                    <a:pt x="28112" y="34184"/>
                    <a:pt x="22352" y="24871"/>
                    <a:pt x="27916" y="15803"/>
                  </a:cubicBezTo>
                  <a:cubicBezTo>
                    <a:pt x="41935" y="7886"/>
                    <a:pt x="55709" y="6318"/>
                    <a:pt x="55905" y="6293"/>
                  </a:cubicBezTo>
                  <a:cubicBezTo>
                    <a:pt x="56224" y="6244"/>
                    <a:pt x="56518" y="6171"/>
                    <a:pt x="56812" y="6048"/>
                  </a:cubicBezTo>
                  <a:cubicBezTo>
                    <a:pt x="57130" y="4308"/>
                    <a:pt x="57425" y="2543"/>
                    <a:pt x="57645" y="754"/>
                  </a:cubicBezTo>
                  <a:cubicBezTo>
                    <a:pt x="57089" y="284"/>
                    <a:pt x="56366" y="0"/>
                    <a:pt x="556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3973575" y="2650875"/>
              <a:ext cx="642175" cy="296700"/>
            </a:xfrm>
            <a:custGeom>
              <a:rect b="b" l="l" r="r" t="t"/>
              <a:pathLst>
                <a:path extrusionOk="0" h="11868" w="25687">
                  <a:moveTo>
                    <a:pt x="10044" y="1"/>
                  </a:moveTo>
                  <a:cubicBezTo>
                    <a:pt x="7312" y="1"/>
                    <a:pt x="4482" y="752"/>
                    <a:pt x="1765" y="2677"/>
                  </a:cubicBezTo>
                  <a:cubicBezTo>
                    <a:pt x="344" y="3682"/>
                    <a:pt x="1" y="5643"/>
                    <a:pt x="1006" y="7064"/>
                  </a:cubicBezTo>
                  <a:cubicBezTo>
                    <a:pt x="1621" y="7934"/>
                    <a:pt x="2604" y="8400"/>
                    <a:pt x="3599" y="8400"/>
                  </a:cubicBezTo>
                  <a:cubicBezTo>
                    <a:pt x="4230" y="8400"/>
                    <a:pt x="4866" y="8213"/>
                    <a:pt x="5417" y="7824"/>
                  </a:cubicBezTo>
                  <a:cubicBezTo>
                    <a:pt x="6977" y="6718"/>
                    <a:pt x="8598" y="6294"/>
                    <a:pt x="10169" y="6294"/>
                  </a:cubicBezTo>
                  <a:cubicBezTo>
                    <a:pt x="15215" y="6294"/>
                    <a:pt x="19738" y="10675"/>
                    <a:pt x="20000" y="10936"/>
                  </a:cubicBezTo>
                  <a:cubicBezTo>
                    <a:pt x="20613" y="11549"/>
                    <a:pt x="21422" y="11868"/>
                    <a:pt x="22230" y="11868"/>
                  </a:cubicBezTo>
                  <a:cubicBezTo>
                    <a:pt x="23015" y="11868"/>
                    <a:pt x="23823" y="11549"/>
                    <a:pt x="24436" y="10936"/>
                  </a:cubicBezTo>
                  <a:cubicBezTo>
                    <a:pt x="25686" y="9711"/>
                    <a:pt x="25686" y="7701"/>
                    <a:pt x="24461" y="6476"/>
                  </a:cubicBezTo>
                  <a:cubicBezTo>
                    <a:pt x="21689" y="3704"/>
                    <a:pt x="16110" y="1"/>
                    <a:pt x="100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7"/>
            <p:cNvSpPr/>
            <p:nvPr/>
          </p:nvSpPr>
          <p:spPr>
            <a:xfrm>
              <a:off x="3613300" y="1156325"/>
              <a:ext cx="1075350" cy="634450"/>
            </a:xfrm>
            <a:custGeom>
              <a:rect b="b" l="l" r="r" t="t"/>
              <a:pathLst>
                <a:path extrusionOk="0" h="25378" w="43014">
                  <a:moveTo>
                    <a:pt x="3608" y="1"/>
                  </a:moveTo>
                  <a:cubicBezTo>
                    <a:pt x="3091" y="1"/>
                    <a:pt x="2568" y="130"/>
                    <a:pt x="2084" y="403"/>
                  </a:cubicBezTo>
                  <a:cubicBezTo>
                    <a:pt x="564" y="1236"/>
                    <a:pt x="1" y="3148"/>
                    <a:pt x="858" y="4692"/>
                  </a:cubicBezTo>
                  <a:cubicBezTo>
                    <a:pt x="1104" y="5133"/>
                    <a:pt x="7108" y="15721"/>
                    <a:pt x="20735" y="16677"/>
                  </a:cubicBezTo>
                  <a:cubicBezTo>
                    <a:pt x="31176" y="17412"/>
                    <a:pt x="36764" y="23931"/>
                    <a:pt x="37033" y="24250"/>
                  </a:cubicBezTo>
                  <a:cubicBezTo>
                    <a:pt x="37646" y="24985"/>
                    <a:pt x="38553" y="25377"/>
                    <a:pt x="39460" y="25377"/>
                  </a:cubicBezTo>
                  <a:cubicBezTo>
                    <a:pt x="40171" y="25377"/>
                    <a:pt x="40881" y="25157"/>
                    <a:pt x="41470" y="24666"/>
                  </a:cubicBezTo>
                  <a:cubicBezTo>
                    <a:pt x="42818" y="23564"/>
                    <a:pt x="43014" y="21578"/>
                    <a:pt x="41886" y="20230"/>
                  </a:cubicBezTo>
                  <a:cubicBezTo>
                    <a:pt x="41592" y="19863"/>
                    <a:pt x="34436" y="11309"/>
                    <a:pt x="21176" y="10378"/>
                  </a:cubicBezTo>
                  <a:cubicBezTo>
                    <a:pt x="11054" y="9667"/>
                    <a:pt x="6545" y="1947"/>
                    <a:pt x="6373" y="1628"/>
                  </a:cubicBezTo>
                  <a:cubicBezTo>
                    <a:pt x="5788" y="592"/>
                    <a:pt x="4714" y="1"/>
                    <a:pt x="36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7"/>
            <p:cNvSpPr/>
            <p:nvPr/>
          </p:nvSpPr>
          <p:spPr>
            <a:xfrm>
              <a:off x="3285500" y="4090525"/>
              <a:ext cx="867025" cy="448300"/>
            </a:xfrm>
            <a:custGeom>
              <a:rect b="b" l="l" r="r" t="t"/>
              <a:pathLst>
                <a:path extrusionOk="0" h="17932" w="34681">
                  <a:moveTo>
                    <a:pt x="31093" y="1"/>
                  </a:moveTo>
                  <a:cubicBezTo>
                    <a:pt x="29853" y="1"/>
                    <a:pt x="28688" y="748"/>
                    <a:pt x="28186" y="1976"/>
                  </a:cubicBezTo>
                  <a:cubicBezTo>
                    <a:pt x="28024" y="2392"/>
                    <a:pt x="23864" y="11635"/>
                    <a:pt x="6651" y="11635"/>
                  </a:cubicBezTo>
                  <a:cubicBezTo>
                    <a:pt x="5632" y="11635"/>
                    <a:pt x="4568" y="11603"/>
                    <a:pt x="3456" y="11534"/>
                  </a:cubicBezTo>
                  <a:cubicBezTo>
                    <a:pt x="3381" y="11529"/>
                    <a:pt x="3307" y="11526"/>
                    <a:pt x="3233" y="11526"/>
                  </a:cubicBezTo>
                  <a:cubicBezTo>
                    <a:pt x="1590" y="11526"/>
                    <a:pt x="217" y="12810"/>
                    <a:pt x="123" y="14475"/>
                  </a:cubicBezTo>
                  <a:cubicBezTo>
                    <a:pt x="0" y="16215"/>
                    <a:pt x="1324" y="17710"/>
                    <a:pt x="3064" y="17833"/>
                  </a:cubicBezTo>
                  <a:cubicBezTo>
                    <a:pt x="4314" y="17907"/>
                    <a:pt x="5515" y="17931"/>
                    <a:pt x="6667" y="17931"/>
                  </a:cubicBezTo>
                  <a:cubicBezTo>
                    <a:pt x="28382" y="17931"/>
                    <a:pt x="33823" y="4917"/>
                    <a:pt x="34043" y="4353"/>
                  </a:cubicBezTo>
                  <a:cubicBezTo>
                    <a:pt x="34680" y="2736"/>
                    <a:pt x="33896" y="873"/>
                    <a:pt x="32279" y="236"/>
                  </a:cubicBezTo>
                  <a:cubicBezTo>
                    <a:pt x="31889" y="76"/>
                    <a:pt x="31487" y="1"/>
                    <a:pt x="310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37"/>
          <p:cNvGrpSpPr/>
          <p:nvPr/>
        </p:nvGrpSpPr>
        <p:grpSpPr>
          <a:xfrm>
            <a:off x="6831880" y="2009027"/>
            <a:ext cx="1057172" cy="847501"/>
            <a:chOff x="1190625" y="758925"/>
            <a:chExt cx="5228350" cy="4193475"/>
          </a:xfrm>
        </p:grpSpPr>
        <p:sp>
          <p:nvSpPr>
            <p:cNvPr id="728" name="Google Shape;728;p37"/>
            <p:cNvSpPr/>
            <p:nvPr/>
          </p:nvSpPr>
          <p:spPr>
            <a:xfrm>
              <a:off x="1190625" y="2552975"/>
              <a:ext cx="5219150" cy="2399425"/>
            </a:xfrm>
            <a:custGeom>
              <a:rect b="b" l="l" r="r" t="t"/>
              <a:pathLst>
                <a:path extrusionOk="0" h="95977" w="208766">
                  <a:moveTo>
                    <a:pt x="6617" y="0"/>
                  </a:moveTo>
                  <a:cubicBezTo>
                    <a:pt x="2966" y="0"/>
                    <a:pt x="0" y="2966"/>
                    <a:pt x="0" y="6618"/>
                  </a:cubicBezTo>
                  <a:lnTo>
                    <a:pt x="0" y="87742"/>
                  </a:lnTo>
                  <a:cubicBezTo>
                    <a:pt x="0" y="92300"/>
                    <a:pt x="3676" y="95976"/>
                    <a:pt x="8235" y="95976"/>
                  </a:cubicBezTo>
                  <a:lnTo>
                    <a:pt x="200531" y="95976"/>
                  </a:lnTo>
                  <a:cubicBezTo>
                    <a:pt x="205065" y="95976"/>
                    <a:pt x="208766" y="92300"/>
                    <a:pt x="208766" y="87742"/>
                  </a:cubicBezTo>
                  <a:lnTo>
                    <a:pt x="208766" y="6618"/>
                  </a:lnTo>
                  <a:cubicBezTo>
                    <a:pt x="208766" y="2966"/>
                    <a:pt x="205800" y="0"/>
                    <a:pt x="202148" y="0"/>
                  </a:cubicBezTo>
                  <a:lnTo>
                    <a:pt x="150827" y="0"/>
                  </a:lnTo>
                  <a:cubicBezTo>
                    <a:pt x="145067" y="0"/>
                    <a:pt x="140778" y="5294"/>
                    <a:pt x="141979" y="10907"/>
                  </a:cubicBezTo>
                  <a:cubicBezTo>
                    <a:pt x="142543" y="13553"/>
                    <a:pt x="142837" y="16323"/>
                    <a:pt x="142813" y="19141"/>
                  </a:cubicBezTo>
                  <a:cubicBezTo>
                    <a:pt x="142690" y="39631"/>
                    <a:pt x="125387" y="57057"/>
                    <a:pt x="104922" y="57326"/>
                  </a:cubicBezTo>
                  <a:cubicBezTo>
                    <a:pt x="104742" y="57329"/>
                    <a:pt x="104562" y="57330"/>
                    <a:pt x="104382" y="57330"/>
                  </a:cubicBezTo>
                  <a:cubicBezTo>
                    <a:pt x="83136" y="57330"/>
                    <a:pt x="65953" y="40137"/>
                    <a:pt x="65953" y="18896"/>
                  </a:cubicBezTo>
                  <a:cubicBezTo>
                    <a:pt x="65953" y="16151"/>
                    <a:pt x="66223" y="13480"/>
                    <a:pt x="66786" y="10882"/>
                  </a:cubicBezTo>
                  <a:cubicBezTo>
                    <a:pt x="67987" y="5270"/>
                    <a:pt x="63600" y="0"/>
                    <a:pt x="578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7"/>
            <p:cNvSpPr/>
            <p:nvPr/>
          </p:nvSpPr>
          <p:spPr>
            <a:xfrm>
              <a:off x="4754800" y="2757625"/>
              <a:ext cx="1654975" cy="577800"/>
            </a:xfrm>
            <a:custGeom>
              <a:rect b="b" l="l" r="r" t="t"/>
              <a:pathLst>
                <a:path extrusionOk="0" h="23112" w="66199">
                  <a:moveTo>
                    <a:pt x="8726" y="0"/>
                  </a:moveTo>
                  <a:cubicBezTo>
                    <a:pt x="4584" y="0"/>
                    <a:pt x="1152" y="2745"/>
                    <a:pt x="1" y="6397"/>
                  </a:cubicBezTo>
                  <a:cubicBezTo>
                    <a:pt x="123" y="7573"/>
                    <a:pt x="221" y="8774"/>
                    <a:pt x="246" y="9975"/>
                  </a:cubicBezTo>
                  <a:cubicBezTo>
                    <a:pt x="246" y="11005"/>
                    <a:pt x="221" y="12009"/>
                    <a:pt x="172" y="12990"/>
                  </a:cubicBezTo>
                  <a:cubicBezTo>
                    <a:pt x="466" y="14926"/>
                    <a:pt x="638" y="16887"/>
                    <a:pt x="638" y="18921"/>
                  </a:cubicBezTo>
                  <a:cubicBezTo>
                    <a:pt x="638" y="20220"/>
                    <a:pt x="564" y="21519"/>
                    <a:pt x="442" y="22818"/>
                  </a:cubicBezTo>
                  <a:lnTo>
                    <a:pt x="638" y="23112"/>
                  </a:lnTo>
                  <a:cubicBezTo>
                    <a:pt x="7231" y="23112"/>
                    <a:pt x="7231" y="14705"/>
                    <a:pt x="13823" y="14705"/>
                  </a:cubicBezTo>
                  <a:cubicBezTo>
                    <a:pt x="20416" y="14705"/>
                    <a:pt x="20416" y="23112"/>
                    <a:pt x="27009" y="23112"/>
                  </a:cubicBezTo>
                  <a:cubicBezTo>
                    <a:pt x="33602" y="23112"/>
                    <a:pt x="33602" y="14705"/>
                    <a:pt x="40195" y="14705"/>
                  </a:cubicBezTo>
                  <a:cubicBezTo>
                    <a:pt x="46788" y="14705"/>
                    <a:pt x="46788" y="23112"/>
                    <a:pt x="53381" y="23112"/>
                  </a:cubicBezTo>
                  <a:cubicBezTo>
                    <a:pt x="59851" y="23112"/>
                    <a:pt x="59973" y="15048"/>
                    <a:pt x="66199" y="14730"/>
                  </a:cubicBezTo>
                  <a:lnTo>
                    <a:pt x="661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7"/>
            <p:cNvSpPr/>
            <p:nvPr/>
          </p:nvSpPr>
          <p:spPr>
            <a:xfrm>
              <a:off x="1190625" y="2757625"/>
              <a:ext cx="1656800" cy="577800"/>
            </a:xfrm>
            <a:custGeom>
              <a:rect b="b" l="l" r="r" t="t"/>
              <a:pathLst>
                <a:path extrusionOk="0" h="23112" w="66272">
                  <a:moveTo>
                    <a:pt x="0" y="0"/>
                  </a:moveTo>
                  <a:lnTo>
                    <a:pt x="0" y="14705"/>
                  </a:lnTo>
                  <a:cubicBezTo>
                    <a:pt x="6593" y="14705"/>
                    <a:pt x="6593" y="23112"/>
                    <a:pt x="13186" y="23112"/>
                  </a:cubicBezTo>
                  <a:cubicBezTo>
                    <a:pt x="19779" y="23112"/>
                    <a:pt x="19779" y="14705"/>
                    <a:pt x="26371" y="14705"/>
                  </a:cubicBezTo>
                  <a:cubicBezTo>
                    <a:pt x="32964" y="14705"/>
                    <a:pt x="32964" y="23112"/>
                    <a:pt x="39557" y="23112"/>
                  </a:cubicBezTo>
                  <a:cubicBezTo>
                    <a:pt x="46175" y="23112"/>
                    <a:pt x="46175" y="14705"/>
                    <a:pt x="52767" y="14705"/>
                  </a:cubicBezTo>
                  <a:cubicBezTo>
                    <a:pt x="59360" y="14705"/>
                    <a:pt x="59360" y="23112"/>
                    <a:pt x="65953" y="23112"/>
                  </a:cubicBezTo>
                  <a:lnTo>
                    <a:pt x="66149" y="22818"/>
                  </a:lnTo>
                  <a:cubicBezTo>
                    <a:pt x="66002" y="21519"/>
                    <a:pt x="65953" y="20220"/>
                    <a:pt x="65953" y="18921"/>
                  </a:cubicBezTo>
                  <a:cubicBezTo>
                    <a:pt x="65953" y="17524"/>
                    <a:pt x="66027" y="16151"/>
                    <a:pt x="66149" y="14803"/>
                  </a:cubicBezTo>
                  <a:cubicBezTo>
                    <a:pt x="66027" y="13455"/>
                    <a:pt x="65953" y="12107"/>
                    <a:pt x="65953" y="10710"/>
                  </a:cubicBezTo>
                  <a:cubicBezTo>
                    <a:pt x="65953" y="8995"/>
                    <a:pt x="66051" y="7279"/>
                    <a:pt x="66272" y="5613"/>
                  </a:cubicBezTo>
                  <a:cubicBezTo>
                    <a:pt x="64924" y="2353"/>
                    <a:pt x="61689" y="0"/>
                    <a:pt x="578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7"/>
            <p:cNvSpPr/>
            <p:nvPr/>
          </p:nvSpPr>
          <p:spPr>
            <a:xfrm>
              <a:off x="1190625" y="2552975"/>
              <a:ext cx="1699700" cy="577800"/>
            </a:xfrm>
            <a:custGeom>
              <a:rect b="b" l="l" r="r" t="t"/>
              <a:pathLst>
                <a:path extrusionOk="0" h="23112" w="67988">
                  <a:moveTo>
                    <a:pt x="6617" y="0"/>
                  </a:moveTo>
                  <a:cubicBezTo>
                    <a:pt x="2966" y="0"/>
                    <a:pt x="0" y="2966"/>
                    <a:pt x="0" y="6618"/>
                  </a:cubicBezTo>
                  <a:lnTo>
                    <a:pt x="0" y="14705"/>
                  </a:lnTo>
                  <a:cubicBezTo>
                    <a:pt x="6593" y="14705"/>
                    <a:pt x="6593" y="23112"/>
                    <a:pt x="13186" y="23112"/>
                  </a:cubicBezTo>
                  <a:cubicBezTo>
                    <a:pt x="19779" y="23112"/>
                    <a:pt x="19779" y="14705"/>
                    <a:pt x="26371" y="14705"/>
                  </a:cubicBezTo>
                  <a:cubicBezTo>
                    <a:pt x="32964" y="14705"/>
                    <a:pt x="32964" y="23112"/>
                    <a:pt x="39557" y="23112"/>
                  </a:cubicBezTo>
                  <a:cubicBezTo>
                    <a:pt x="46175" y="23112"/>
                    <a:pt x="46175" y="14705"/>
                    <a:pt x="52767" y="14705"/>
                  </a:cubicBezTo>
                  <a:cubicBezTo>
                    <a:pt x="59360" y="14705"/>
                    <a:pt x="59360" y="23112"/>
                    <a:pt x="65953" y="23112"/>
                  </a:cubicBezTo>
                  <a:lnTo>
                    <a:pt x="66149" y="22793"/>
                  </a:lnTo>
                  <a:cubicBezTo>
                    <a:pt x="66002" y="21519"/>
                    <a:pt x="65953" y="20220"/>
                    <a:pt x="65953" y="18896"/>
                  </a:cubicBezTo>
                  <a:cubicBezTo>
                    <a:pt x="65953" y="16151"/>
                    <a:pt x="66223" y="13480"/>
                    <a:pt x="66786" y="10882"/>
                  </a:cubicBezTo>
                  <a:cubicBezTo>
                    <a:pt x="67987" y="5270"/>
                    <a:pt x="63600" y="0"/>
                    <a:pt x="57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7"/>
            <p:cNvSpPr/>
            <p:nvPr/>
          </p:nvSpPr>
          <p:spPr>
            <a:xfrm>
              <a:off x="4719875" y="2552975"/>
              <a:ext cx="1699100" cy="577800"/>
            </a:xfrm>
            <a:custGeom>
              <a:rect b="b" l="l" r="r" t="t"/>
              <a:pathLst>
                <a:path extrusionOk="0" h="23112" w="67964">
                  <a:moveTo>
                    <a:pt x="10123" y="0"/>
                  </a:moveTo>
                  <a:cubicBezTo>
                    <a:pt x="4388" y="0"/>
                    <a:pt x="1" y="5270"/>
                    <a:pt x="1177" y="10882"/>
                  </a:cubicBezTo>
                  <a:cubicBezTo>
                    <a:pt x="1741" y="13480"/>
                    <a:pt x="2035" y="16151"/>
                    <a:pt x="2035" y="18896"/>
                  </a:cubicBezTo>
                  <a:cubicBezTo>
                    <a:pt x="2035" y="20220"/>
                    <a:pt x="1961" y="21519"/>
                    <a:pt x="1839" y="22793"/>
                  </a:cubicBezTo>
                  <a:lnTo>
                    <a:pt x="2035" y="23112"/>
                  </a:lnTo>
                  <a:cubicBezTo>
                    <a:pt x="8628" y="23112"/>
                    <a:pt x="8628" y="14705"/>
                    <a:pt x="15220" y="14705"/>
                  </a:cubicBezTo>
                  <a:cubicBezTo>
                    <a:pt x="21813" y="14705"/>
                    <a:pt x="21813" y="23112"/>
                    <a:pt x="28406" y="23112"/>
                  </a:cubicBezTo>
                  <a:cubicBezTo>
                    <a:pt x="34999" y="23112"/>
                    <a:pt x="34999" y="14705"/>
                    <a:pt x="41592" y="14705"/>
                  </a:cubicBezTo>
                  <a:cubicBezTo>
                    <a:pt x="48185" y="14705"/>
                    <a:pt x="48185" y="23112"/>
                    <a:pt x="54778" y="23112"/>
                  </a:cubicBezTo>
                  <a:cubicBezTo>
                    <a:pt x="61370" y="23112"/>
                    <a:pt x="61370" y="14705"/>
                    <a:pt x="67963" y="14705"/>
                  </a:cubicBezTo>
                  <a:lnTo>
                    <a:pt x="67963" y="6618"/>
                  </a:lnTo>
                  <a:cubicBezTo>
                    <a:pt x="67963" y="2966"/>
                    <a:pt x="65022" y="0"/>
                    <a:pt x="613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7"/>
            <p:cNvSpPr/>
            <p:nvPr/>
          </p:nvSpPr>
          <p:spPr>
            <a:xfrm>
              <a:off x="2525824" y="3928525"/>
              <a:ext cx="273300" cy="273300"/>
            </a:xfrm>
            <a:custGeom>
              <a:rect b="b" l="l" r="r" t="t"/>
              <a:pathLst>
                <a:path extrusionOk="0" h="10932" w="10932">
                  <a:moveTo>
                    <a:pt x="5466" y="0"/>
                  </a:moveTo>
                  <a:cubicBezTo>
                    <a:pt x="2451" y="0"/>
                    <a:pt x="0" y="2451"/>
                    <a:pt x="0" y="5466"/>
                  </a:cubicBezTo>
                  <a:cubicBezTo>
                    <a:pt x="0" y="8480"/>
                    <a:pt x="2451" y="10931"/>
                    <a:pt x="5466" y="10931"/>
                  </a:cubicBezTo>
                  <a:cubicBezTo>
                    <a:pt x="8481" y="10931"/>
                    <a:pt x="10931" y="8480"/>
                    <a:pt x="10931" y="5466"/>
                  </a:cubicBezTo>
                  <a:cubicBezTo>
                    <a:pt x="10931" y="2451"/>
                    <a:pt x="8481" y="0"/>
                    <a:pt x="54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7"/>
            <p:cNvSpPr/>
            <p:nvPr/>
          </p:nvSpPr>
          <p:spPr>
            <a:xfrm>
              <a:off x="1402699" y="4274700"/>
              <a:ext cx="272700" cy="273300"/>
            </a:xfrm>
            <a:custGeom>
              <a:rect b="b" l="l" r="r" t="t"/>
              <a:pathLst>
                <a:path extrusionOk="0" h="10932" w="10908">
                  <a:moveTo>
                    <a:pt x="5442" y="1"/>
                  </a:moveTo>
                  <a:cubicBezTo>
                    <a:pt x="2427" y="1"/>
                    <a:pt x="1" y="2452"/>
                    <a:pt x="1" y="5466"/>
                  </a:cubicBezTo>
                  <a:cubicBezTo>
                    <a:pt x="1" y="8481"/>
                    <a:pt x="2427" y="10932"/>
                    <a:pt x="5442" y="10932"/>
                  </a:cubicBezTo>
                  <a:cubicBezTo>
                    <a:pt x="8456" y="10932"/>
                    <a:pt x="10907" y="8481"/>
                    <a:pt x="10907" y="5466"/>
                  </a:cubicBezTo>
                  <a:cubicBezTo>
                    <a:pt x="10907" y="2452"/>
                    <a:pt x="8456" y="1"/>
                    <a:pt x="54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a:off x="1748899" y="3602550"/>
              <a:ext cx="273300" cy="273300"/>
            </a:xfrm>
            <a:custGeom>
              <a:rect b="b" l="l" r="r" t="t"/>
              <a:pathLst>
                <a:path extrusionOk="0" h="10932" w="10932">
                  <a:moveTo>
                    <a:pt x="5466" y="1"/>
                  </a:moveTo>
                  <a:cubicBezTo>
                    <a:pt x="2451" y="1"/>
                    <a:pt x="0" y="2452"/>
                    <a:pt x="0" y="5466"/>
                  </a:cubicBezTo>
                  <a:cubicBezTo>
                    <a:pt x="0" y="8481"/>
                    <a:pt x="2451" y="10932"/>
                    <a:pt x="5466" y="10932"/>
                  </a:cubicBezTo>
                  <a:cubicBezTo>
                    <a:pt x="8480" y="10932"/>
                    <a:pt x="10931" y="8481"/>
                    <a:pt x="10931" y="5466"/>
                  </a:cubicBezTo>
                  <a:cubicBezTo>
                    <a:pt x="10931" y="2452"/>
                    <a:pt x="8480" y="1"/>
                    <a:pt x="54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a:off x="4890924" y="3928525"/>
              <a:ext cx="272675" cy="273300"/>
            </a:xfrm>
            <a:custGeom>
              <a:rect b="b" l="l" r="r" t="t"/>
              <a:pathLst>
                <a:path extrusionOk="0" h="10932" w="10907">
                  <a:moveTo>
                    <a:pt x="5441" y="0"/>
                  </a:moveTo>
                  <a:cubicBezTo>
                    <a:pt x="2427" y="0"/>
                    <a:pt x="0" y="2451"/>
                    <a:pt x="0" y="5466"/>
                  </a:cubicBezTo>
                  <a:cubicBezTo>
                    <a:pt x="0" y="8480"/>
                    <a:pt x="2427" y="10931"/>
                    <a:pt x="5441" y="10931"/>
                  </a:cubicBezTo>
                  <a:cubicBezTo>
                    <a:pt x="8456" y="10931"/>
                    <a:pt x="10907" y="8480"/>
                    <a:pt x="10907" y="5466"/>
                  </a:cubicBezTo>
                  <a:cubicBezTo>
                    <a:pt x="10907" y="2451"/>
                    <a:pt x="8456" y="0"/>
                    <a:pt x="54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7"/>
            <p:cNvSpPr/>
            <p:nvPr/>
          </p:nvSpPr>
          <p:spPr>
            <a:xfrm>
              <a:off x="5969200" y="4274700"/>
              <a:ext cx="273300" cy="273300"/>
            </a:xfrm>
            <a:custGeom>
              <a:rect b="b" l="l" r="r" t="t"/>
              <a:pathLst>
                <a:path extrusionOk="0" h="10932" w="10932">
                  <a:moveTo>
                    <a:pt x="5466" y="1"/>
                  </a:moveTo>
                  <a:cubicBezTo>
                    <a:pt x="2452" y="1"/>
                    <a:pt x="1" y="2452"/>
                    <a:pt x="1" y="5466"/>
                  </a:cubicBezTo>
                  <a:cubicBezTo>
                    <a:pt x="1" y="8481"/>
                    <a:pt x="2452" y="10932"/>
                    <a:pt x="5466" y="10932"/>
                  </a:cubicBezTo>
                  <a:cubicBezTo>
                    <a:pt x="8481" y="10932"/>
                    <a:pt x="10932" y="8481"/>
                    <a:pt x="10932" y="5466"/>
                  </a:cubicBezTo>
                  <a:cubicBezTo>
                    <a:pt x="10932" y="2452"/>
                    <a:pt x="8481" y="1"/>
                    <a:pt x="54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a:off x="5623025" y="3602550"/>
              <a:ext cx="272675" cy="273300"/>
            </a:xfrm>
            <a:custGeom>
              <a:rect b="b" l="l" r="r" t="t"/>
              <a:pathLst>
                <a:path extrusionOk="0" h="10932" w="10907">
                  <a:moveTo>
                    <a:pt x="5466" y="1"/>
                  </a:moveTo>
                  <a:cubicBezTo>
                    <a:pt x="2451" y="1"/>
                    <a:pt x="0" y="2452"/>
                    <a:pt x="0" y="5466"/>
                  </a:cubicBezTo>
                  <a:cubicBezTo>
                    <a:pt x="0" y="8481"/>
                    <a:pt x="2451" y="10932"/>
                    <a:pt x="5466" y="10932"/>
                  </a:cubicBezTo>
                  <a:cubicBezTo>
                    <a:pt x="8480" y="10932"/>
                    <a:pt x="10907" y="8481"/>
                    <a:pt x="10907" y="5466"/>
                  </a:cubicBezTo>
                  <a:cubicBezTo>
                    <a:pt x="10907" y="2452"/>
                    <a:pt x="8480" y="1"/>
                    <a:pt x="54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7"/>
            <p:cNvSpPr/>
            <p:nvPr/>
          </p:nvSpPr>
          <p:spPr>
            <a:xfrm>
              <a:off x="3103525" y="758925"/>
              <a:ext cx="1387825" cy="2985850"/>
            </a:xfrm>
            <a:custGeom>
              <a:rect b="b" l="l" r="r" t="t"/>
              <a:pathLst>
                <a:path extrusionOk="0" h="119434" w="55513">
                  <a:moveTo>
                    <a:pt x="27867" y="0"/>
                  </a:moveTo>
                  <a:cubicBezTo>
                    <a:pt x="26923" y="0"/>
                    <a:pt x="25980" y="589"/>
                    <a:pt x="25784" y="1765"/>
                  </a:cubicBezTo>
                  <a:lnTo>
                    <a:pt x="18455" y="47082"/>
                  </a:lnTo>
                  <a:cubicBezTo>
                    <a:pt x="16838" y="57179"/>
                    <a:pt x="12524" y="66615"/>
                    <a:pt x="6177" y="74605"/>
                  </a:cubicBezTo>
                  <a:cubicBezTo>
                    <a:pt x="2280" y="79531"/>
                    <a:pt x="0" y="85830"/>
                    <a:pt x="221" y="92644"/>
                  </a:cubicBezTo>
                  <a:cubicBezTo>
                    <a:pt x="687" y="107520"/>
                    <a:pt x="12622" y="119236"/>
                    <a:pt x="27499" y="119432"/>
                  </a:cubicBezTo>
                  <a:cubicBezTo>
                    <a:pt x="27619" y="119433"/>
                    <a:pt x="27739" y="119434"/>
                    <a:pt x="27858" y="119434"/>
                  </a:cubicBezTo>
                  <a:cubicBezTo>
                    <a:pt x="43134" y="119434"/>
                    <a:pt x="55513" y="107033"/>
                    <a:pt x="55513" y="91761"/>
                  </a:cubicBezTo>
                  <a:cubicBezTo>
                    <a:pt x="55513" y="85193"/>
                    <a:pt x="53209" y="79164"/>
                    <a:pt x="49386" y="74409"/>
                  </a:cubicBezTo>
                  <a:cubicBezTo>
                    <a:pt x="43969" y="67718"/>
                    <a:pt x="40170" y="59875"/>
                    <a:pt x="38161" y="51542"/>
                  </a:cubicBezTo>
                  <a:lnTo>
                    <a:pt x="35416" y="35661"/>
                  </a:lnTo>
                  <a:lnTo>
                    <a:pt x="29950" y="1765"/>
                  </a:lnTo>
                  <a:cubicBezTo>
                    <a:pt x="29754" y="589"/>
                    <a:pt x="28810" y="0"/>
                    <a:pt x="27867" y="0"/>
                  </a:cubicBezTo>
                  <a:close/>
                </a:path>
              </a:pathLst>
            </a:custGeom>
            <a:solidFill>
              <a:srgbClr val="929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7"/>
            <p:cNvSpPr/>
            <p:nvPr/>
          </p:nvSpPr>
          <p:spPr>
            <a:xfrm>
              <a:off x="3645175" y="758925"/>
              <a:ext cx="846175" cy="2985275"/>
            </a:xfrm>
            <a:custGeom>
              <a:rect b="b" l="l" r="r" t="t"/>
              <a:pathLst>
                <a:path extrusionOk="0" h="119411" w="33847">
                  <a:moveTo>
                    <a:pt x="6201" y="0"/>
                  </a:moveTo>
                  <a:cubicBezTo>
                    <a:pt x="5257" y="0"/>
                    <a:pt x="4314" y="589"/>
                    <a:pt x="4118" y="1765"/>
                  </a:cubicBezTo>
                  <a:lnTo>
                    <a:pt x="0" y="27230"/>
                  </a:lnTo>
                  <a:lnTo>
                    <a:pt x="1373" y="35661"/>
                  </a:lnTo>
                  <a:lnTo>
                    <a:pt x="4118" y="51542"/>
                  </a:lnTo>
                  <a:cubicBezTo>
                    <a:pt x="6127" y="59875"/>
                    <a:pt x="9926" y="67718"/>
                    <a:pt x="15343" y="74409"/>
                  </a:cubicBezTo>
                  <a:cubicBezTo>
                    <a:pt x="19166" y="79164"/>
                    <a:pt x="21470" y="85193"/>
                    <a:pt x="21470" y="91761"/>
                  </a:cubicBezTo>
                  <a:cubicBezTo>
                    <a:pt x="21470" y="104898"/>
                    <a:pt x="12304" y="115902"/>
                    <a:pt x="25" y="118721"/>
                  </a:cubicBezTo>
                  <a:cubicBezTo>
                    <a:pt x="1887" y="119138"/>
                    <a:pt x="3824" y="119383"/>
                    <a:pt x="5784" y="119407"/>
                  </a:cubicBezTo>
                  <a:cubicBezTo>
                    <a:pt x="5934" y="119410"/>
                    <a:pt x="6083" y="119411"/>
                    <a:pt x="6232" y="119411"/>
                  </a:cubicBezTo>
                  <a:cubicBezTo>
                    <a:pt x="21492" y="119411"/>
                    <a:pt x="33847" y="107028"/>
                    <a:pt x="33847" y="91761"/>
                  </a:cubicBezTo>
                  <a:cubicBezTo>
                    <a:pt x="33847" y="85193"/>
                    <a:pt x="31543" y="79164"/>
                    <a:pt x="27720" y="74409"/>
                  </a:cubicBezTo>
                  <a:cubicBezTo>
                    <a:pt x="22303" y="67718"/>
                    <a:pt x="18504" y="59875"/>
                    <a:pt x="16495" y="51542"/>
                  </a:cubicBezTo>
                  <a:lnTo>
                    <a:pt x="13750" y="35661"/>
                  </a:lnTo>
                  <a:lnTo>
                    <a:pt x="8284" y="1765"/>
                  </a:lnTo>
                  <a:cubicBezTo>
                    <a:pt x="8088" y="589"/>
                    <a:pt x="7144" y="0"/>
                    <a:pt x="62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 name="Google Shape;741;p37"/>
          <p:cNvSpPr txBox="1"/>
          <p:nvPr>
            <p:ph type="ctrTitle"/>
          </p:nvPr>
        </p:nvSpPr>
        <p:spPr>
          <a:xfrm>
            <a:off x="2867100" y="3116037"/>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42" name="Google Shape;742;p37"/>
          <p:cNvSpPr txBox="1"/>
          <p:nvPr>
            <p:ph idx="1" type="subTitle"/>
          </p:nvPr>
        </p:nvSpPr>
        <p:spPr>
          <a:xfrm>
            <a:off x="2867100" y="3453125"/>
            <a:ext cx="1548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a:t>
            </a:r>
            <a:endParaRPr/>
          </a:p>
        </p:txBody>
      </p:sp>
      <p:sp>
        <p:nvSpPr>
          <p:cNvPr id="743" name="Google Shape;743;p37"/>
          <p:cNvSpPr txBox="1"/>
          <p:nvPr>
            <p:ph idx="2" type="ctrTitle"/>
          </p:nvPr>
        </p:nvSpPr>
        <p:spPr>
          <a:xfrm>
            <a:off x="4728600" y="3116025"/>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44" name="Google Shape;744;p37"/>
          <p:cNvSpPr txBox="1"/>
          <p:nvPr>
            <p:ph idx="3" type="subTitle"/>
          </p:nvPr>
        </p:nvSpPr>
        <p:spPr>
          <a:xfrm>
            <a:off x="4728600" y="3453125"/>
            <a:ext cx="1548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The planet is full of iron dust</a:t>
            </a:r>
            <a:endParaRPr/>
          </a:p>
        </p:txBody>
      </p:sp>
      <p:sp>
        <p:nvSpPr>
          <p:cNvPr id="745" name="Google Shape;745;p37"/>
          <p:cNvSpPr txBox="1"/>
          <p:nvPr>
            <p:ph idx="4" type="ctrTitle"/>
          </p:nvPr>
        </p:nvSpPr>
        <p:spPr>
          <a:xfrm>
            <a:off x="6590100" y="3116037"/>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46" name="Google Shape;746;p37"/>
          <p:cNvSpPr txBox="1"/>
          <p:nvPr>
            <p:ph idx="5" type="subTitle"/>
          </p:nvPr>
        </p:nvSpPr>
        <p:spPr>
          <a:xfrm>
            <a:off x="6590100" y="3453125"/>
            <a:ext cx="1548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747" name="Google Shape;747;p37"/>
          <p:cNvSpPr txBox="1"/>
          <p:nvPr>
            <p:ph idx="7" type="ctrTitle"/>
          </p:nvPr>
        </p:nvSpPr>
        <p:spPr>
          <a:xfrm>
            <a:off x="1005600" y="3116037"/>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48" name="Google Shape;748;p37"/>
          <p:cNvSpPr txBox="1"/>
          <p:nvPr>
            <p:ph idx="8" type="subTitle"/>
          </p:nvPr>
        </p:nvSpPr>
        <p:spPr>
          <a:xfrm>
            <a:off x="1005600" y="3453125"/>
            <a:ext cx="15483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composed mostly of hydrogen and helium</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2" name="Shape 752"/>
        <p:cNvGrpSpPr/>
        <p:nvPr/>
      </p:nvGrpSpPr>
      <p:grpSpPr>
        <a:xfrm>
          <a:off x="0" y="0"/>
          <a:ext cx="0" cy="0"/>
          <a:chOff x="0" y="0"/>
          <a:chExt cx="0" cy="0"/>
        </a:xfrm>
      </p:grpSpPr>
      <p:sp>
        <p:nvSpPr>
          <p:cNvPr id="753" name="Google Shape;753;p38"/>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grpSp>
        <p:nvGrpSpPr>
          <p:cNvPr id="754" name="Google Shape;754;p38"/>
          <p:cNvGrpSpPr/>
          <p:nvPr/>
        </p:nvGrpSpPr>
        <p:grpSpPr>
          <a:xfrm>
            <a:off x="1804143" y="1225125"/>
            <a:ext cx="2532219" cy="6280557"/>
            <a:chOff x="962981" y="1329900"/>
            <a:chExt cx="2532219" cy="6280557"/>
          </a:xfrm>
        </p:grpSpPr>
        <p:sp>
          <p:nvSpPr>
            <p:cNvPr id="755" name="Google Shape;755;p38"/>
            <p:cNvSpPr/>
            <p:nvPr/>
          </p:nvSpPr>
          <p:spPr>
            <a:xfrm>
              <a:off x="2199325" y="1329900"/>
              <a:ext cx="1295875" cy="6280556"/>
            </a:xfrm>
            <a:custGeom>
              <a:rect b="b" l="l" r="r" t="t"/>
              <a:pathLst>
                <a:path extrusionOk="0" h="209509" w="42235">
                  <a:moveTo>
                    <a:pt x="242" y="1"/>
                  </a:moveTo>
                  <a:cubicBezTo>
                    <a:pt x="86" y="1"/>
                    <a:pt x="0" y="7"/>
                    <a:pt x="0" y="7"/>
                  </a:cubicBezTo>
                  <a:lnTo>
                    <a:pt x="0" y="111109"/>
                  </a:lnTo>
                  <a:cubicBezTo>
                    <a:pt x="0" y="111109"/>
                    <a:pt x="1604" y="130152"/>
                    <a:pt x="2974" y="135562"/>
                  </a:cubicBezTo>
                  <a:cubicBezTo>
                    <a:pt x="4343" y="140974"/>
                    <a:pt x="5576" y="150769"/>
                    <a:pt x="5165" y="160153"/>
                  </a:cubicBezTo>
                  <a:cubicBezTo>
                    <a:pt x="4754" y="169537"/>
                    <a:pt x="6947" y="192073"/>
                    <a:pt x="6810" y="197347"/>
                  </a:cubicBezTo>
                  <a:cubicBezTo>
                    <a:pt x="6673" y="202621"/>
                    <a:pt x="2871" y="207758"/>
                    <a:pt x="4721" y="208683"/>
                  </a:cubicBezTo>
                  <a:cubicBezTo>
                    <a:pt x="5526" y="209086"/>
                    <a:pt x="8165" y="209509"/>
                    <a:pt x="10607" y="209509"/>
                  </a:cubicBezTo>
                  <a:cubicBezTo>
                    <a:pt x="13769" y="209509"/>
                    <a:pt x="16600" y="208800"/>
                    <a:pt x="14687" y="206422"/>
                  </a:cubicBezTo>
                  <a:cubicBezTo>
                    <a:pt x="11296" y="202210"/>
                    <a:pt x="11913" y="196457"/>
                    <a:pt x="13145" y="192244"/>
                  </a:cubicBezTo>
                  <a:cubicBezTo>
                    <a:pt x="14378" y="188031"/>
                    <a:pt x="16845" y="168920"/>
                    <a:pt x="17049" y="162551"/>
                  </a:cubicBezTo>
                  <a:cubicBezTo>
                    <a:pt x="17205" y="157739"/>
                    <a:pt x="16833" y="146891"/>
                    <a:pt x="16641" y="141870"/>
                  </a:cubicBezTo>
                  <a:cubicBezTo>
                    <a:pt x="16573" y="140090"/>
                    <a:pt x="16630" y="138308"/>
                    <a:pt x="16813" y="136537"/>
                  </a:cubicBezTo>
                  <a:lnTo>
                    <a:pt x="19516" y="110254"/>
                  </a:lnTo>
                  <a:cubicBezTo>
                    <a:pt x="20646" y="99466"/>
                    <a:pt x="15303" y="85183"/>
                    <a:pt x="15303" y="85183"/>
                  </a:cubicBezTo>
                  <a:cubicBezTo>
                    <a:pt x="11295" y="68025"/>
                    <a:pt x="17047" y="57648"/>
                    <a:pt x="17047" y="57648"/>
                  </a:cubicBezTo>
                  <a:cubicBezTo>
                    <a:pt x="17401" y="60047"/>
                    <a:pt x="17711" y="62451"/>
                    <a:pt x="17976" y="64860"/>
                  </a:cubicBezTo>
                  <a:cubicBezTo>
                    <a:pt x="18412" y="68818"/>
                    <a:pt x="18157" y="72940"/>
                    <a:pt x="19168" y="76806"/>
                  </a:cubicBezTo>
                  <a:cubicBezTo>
                    <a:pt x="21365" y="85217"/>
                    <a:pt x="24629" y="93415"/>
                    <a:pt x="27774" y="101509"/>
                  </a:cubicBezTo>
                  <a:cubicBezTo>
                    <a:pt x="27880" y="101789"/>
                    <a:pt x="27922" y="102090"/>
                    <a:pt x="27898" y="102388"/>
                  </a:cubicBezTo>
                  <a:cubicBezTo>
                    <a:pt x="27493" y="107628"/>
                    <a:pt x="29561" y="111074"/>
                    <a:pt x="30609" y="112771"/>
                  </a:cubicBezTo>
                  <a:cubicBezTo>
                    <a:pt x="31174" y="113684"/>
                    <a:pt x="31358" y="114611"/>
                    <a:pt x="31407" y="115289"/>
                  </a:cubicBezTo>
                  <a:cubicBezTo>
                    <a:pt x="31457" y="115993"/>
                    <a:pt x="32049" y="116493"/>
                    <a:pt x="32681" y="116493"/>
                  </a:cubicBezTo>
                  <a:cubicBezTo>
                    <a:pt x="32894" y="116493"/>
                    <a:pt x="33111" y="116436"/>
                    <a:pt x="33313" y="116311"/>
                  </a:cubicBezTo>
                  <a:cubicBezTo>
                    <a:pt x="33359" y="116283"/>
                    <a:pt x="33383" y="116265"/>
                    <a:pt x="33383" y="116265"/>
                  </a:cubicBezTo>
                  <a:cubicBezTo>
                    <a:pt x="33383" y="116265"/>
                    <a:pt x="33641" y="117754"/>
                    <a:pt x="35028" y="118063"/>
                  </a:cubicBezTo>
                  <a:cubicBezTo>
                    <a:pt x="35288" y="118121"/>
                    <a:pt x="35501" y="118144"/>
                    <a:pt x="35675" y="118144"/>
                  </a:cubicBezTo>
                  <a:cubicBezTo>
                    <a:pt x="36430" y="118144"/>
                    <a:pt x="36466" y="117706"/>
                    <a:pt x="36466" y="117703"/>
                  </a:cubicBezTo>
                  <a:lnTo>
                    <a:pt x="36466" y="117703"/>
                  </a:lnTo>
                  <a:cubicBezTo>
                    <a:pt x="36451" y="117897"/>
                    <a:pt x="36951" y="118354"/>
                    <a:pt x="37105" y="118466"/>
                  </a:cubicBezTo>
                  <a:cubicBezTo>
                    <a:pt x="37373" y="118661"/>
                    <a:pt x="37774" y="118772"/>
                    <a:pt x="38172" y="118772"/>
                  </a:cubicBezTo>
                  <a:cubicBezTo>
                    <a:pt x="38673" y="118772"/>
                    <a:pt x="39171" y="118597"/>
                    <a:pt x="39400" y="118196"/>
                  </a:cubicBezTo>
                  <a:cubicBezTo>
                    <a:pt x="39456" y="118097"/>
                    <a:pt x="39717" y="117291"/>
                    <a:pt x="39549" y="117208"/>
                  </a:cubicBezTo>
                  <a:lnTo>
                    <a:pt x="39549" y="117208"/>
                  </a:lnTo>
                  <a:cubicBezTo>
                    <a:pt x="39822" y="117342"/>
                    <a:pt x="40039" y="117391"/>
                    <a:pt x="40210" y="117391"/>
                  </a:cubicBezTo>
                  <a:cubicBezTo>
                    <a:pt x="40650" y="117391"/>
                    <a:pt x="40783" y="117069"/>
                    <a:pt x="40783" y="117069"/>
                  </a:cubicBezTo>
                  <a:cubicBezTo>
                    <a:pt x="42235" y="115712"/>
                    <a:pt x="37229" y="107954"/>
                    <a:pt x="38125" y="107954"/>
                  </a:cubicBezTo>
                  <a:cubicBezTo>
                    <a:pt x="38201" y="107954"/>
                    <a:pt x="38319" y="108010"/>
                    <a:pt x="38488" y="108131"/>
                  </a:cubicBezTo>
                  <a:cubicBezTo>
                    <a:pt x="39390" y="108775"/>
                    <a:pt x="40038" y="108972"/>
                    <a:pt x="40486" y="108986"/>
                  </a:cubicBezTo>
                  <a:cubicBezTo>
                    <a:pt x="40492" y="108986"/>
                    <a:pt x="40498" y="108986"/>
                    <a:pt x="40504" y="108986"/>
                  </a:cubicBezTo>
                  <a:cubicBezTo>
                    <a:pt x="40959" y="108986"/>
                    <a:pt x="41236" y="108472"/>
                    <a:pt x="40990" y="108083"/>
                  </a:cubicBezTo>
                  <a:cubicBezTo>
                    <a:pt x="40463" y="107248"/>
                    <a:pt x="40313" y="107077"/>
                    <a:pt x="38934" y="104449"/>
                  </a:cubicBezTo>
                  <a:cubicBezTo>
                    <a:pt x="37858" y="102399"/>
                    <a:pt x="36137" y="101338"/>
                    <a:pt x="35077" y="100850"/>
                  </a:cubicBezTo>
                  <a:cubicBezTo>
                    <a:pt x="34492" y="100582"/>
                    <a:pt x="34088" y="100029"/>
                    <a:pt x="34008" y="99392"/>
                  </a:cubicBezTo>
                  <a:cubicBezTo>
                    <a:pt x="33261" y="93522"/>
                    <a:pt x="31954" y="87717"/>
                    <a:pt x="30584" y="81967"/>
                  </a:cubicBezTo>
                  <a:cubicBezTo>
                    <a:pt x="29613" y="77895"/>
                    <a:pt x="28194" y="73806"/>
                    <a:pt x="27468" y="69693"/>
                  </a:cubicBezTo>
                  <a:cubicBezTo>
                    <a:pt x="26627" y="64927"/>
                    <a:pt x="26645" y="59829"/>
                    <a:pt x="26166" y="55122"/>
                  </a:cubicBezTo>
                  <a:cubicBezTo>
                    <a:pt x="25858" y="52085"/>
                    <a:pt x="25779" y="49032"/>
                    <a:pt x="25849" y="45979"/>
                  </a:cubicBezTo>
                  <a:cubicBezTo>
                    <a:pt x="25971" y="40708"/>
                    <a:pt x="20759" y="38476"/>
                    <a:pt x="14480" y="36175"/>
                  </a:cubicBezTo>
                  <a:cubicBezTo>
                    <a:pt x="8315" y="33914"/>
                    <a:pt x="3247" y="27544"/>
                    <a:pt x="5781" y="24393"/>
                  </a:cubicBezTo>
                  <a:cubicBezTo>
                    <a:pt x="8261" y="21310"/>
                    <a:pt x="8708" y="18293"/>
                    <a:pt x="9239" y="18293"/>
                  </a:cubicBezTo>
                  <a:cubicBezTo>
                    <a:pt x="9251" y="18293"/>
                    <a:pt x="9262" y="18294"/>
                    <a:pt x="9274" y="18297"/>
                  </a:cubicBezTo>
                  <a:cubicBezTo>
                    <a:pt x="9309" y="18306"/>
                    <a:pt x="9344" y="18310"/>
                    <a:pt x="9380" y="18310"/>
                  </a:cubicBezTo>
                  <a:cubicBezTo>
                    <a:pt x="9905" y="18310"/>
                    <a:pt x="10482" y="17395"/>
                    <a:pt x="10096" y="16241"/>
                  </a:cubicBezTo>
                  <a:cubicBezTo>
                    <a:pt x="9686" y="15008"/>
                    <a:pt x="10919" y="13502"/>
                    <a:pt x="10508" y="12611"/>
                  </a:cubicBezTo>
                  <a:cubicBezTo>
                    <a:pt x="10294" y="12148"/>
                    <a:pt x="9987" y="12037"/>
                    <a:pt x="9742" y="12037"/>
                  </a:cubicBezTo>
                  <a:cubicBezTo>
                    <a:pt x="9517" y="12037"/>
                    <a:pt x="9343" y="12131"/>
                    <a:pt x="9343" y="12131"/>
                  </a:cubicBezTo>
                  <a:cubicBezTo>
                    <a:pt x="9219" y="560"/>
                    <a:pt x="1695" y="1"/>
                    <a:pt x="242"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 name="Google Shape;756;p38"/>
            <p:cNvGrpSpPr/>
            <p:nvPr/>
          </p:nvGrpSpPr>
          <p:grpSpPr>
            <a:xfrm>
              <a:off x="962981" y="1329901"/>
              <a:ext cx="1744211" cy="6280556"/>
              <a:chOff x="2753675" y="238100"/>
              <a:chExt cx="1454600" cy="5237725"/>
            </a:xfrm>
          </p:grpSpPr>
          <p:sp>
            <p:nvSpPr>
              <p:cNvPr id="757" name="Google Shape;757;p38"/>
              <p:cNvSpPr/>
              <p:nvPr/>
            </p:nvSpPr>
            <p:spPr>
              <a:xfrm>
                <a:off x="2753675" y="238100"/>
                <a:ext cx="1055925" cy="5237725"/>
              </a:xfrm>
              <a:custGeom>
                <a:rect b="b" l="l" r="r" t="t"/>
                <a:pathLst>
                  <a:path extrusionOk="0" h="209509" w="42237">
                    <a:moveTo>
                      <a:pt x="41995" y="1"/>
                    </a:moveTo>
                    <a:cubicBezTo>
                      <a:pt x="40541" y="1"/>
                      <a:pt x="33017" y="560"/>
                      <a:pt x="32893" y="12131"/>
                    </a:cubicBezTo>
                    <a:cubicBezTo>
                      <a:pt x="32893" y="12131"/>
                      <a:pt x="32720" y="12037"/>
                      <a:pt x="32494" y="12037"/>
                    </a:cubicBezTo>
                    <a:cubicBezTo>
                      <a:pt x="32249" y="12037"/>
                      <a:pt x="31942" y="12148"/>
                      <a:pt x="31728" y="12611"/>
                    </a:cubicBezTo>
                    <a:cubicBezTo>
                      <a:pt x="31318" y="13502"/>
                      <a:pt x="32550" y="15008"/>
                      <a:pt x="32140" y="16241"/>
                    </a:cubicBezTo>
                    <a:cubicBezTo>
                      <a:pt x="31754" y="17395"/>
                      <a:pt x="32331" y="18310"/>
                      <a:pt x="32856" y="18310"/>
                    </a:cubicBezTo>
                    <a:cubicBezTo>
                      <a:pt x="32892" y="18310"/>
                      <a:pt x="32927" y="18306"/>
                      <a:pt x="32962" y="18297"/>
                    </a:cubicBezTo>
                    <a:cubicBezTo>
                      <a:pt x="32974" y="18294"/>
                      <a:pt x="32985" y="18293"/>
                      <a:pt x="32997" y="18293"/>
                    </a:cubicBezTo>
                    <a:cubicBezTo>
                      <a:pt x="33528" y="18293"/>
                      <a:pt x="33975" y="21310"/>
                      <a:pt x="36455" y="24393"/>
                    </a:cubicBezTo>
                    <a:cubicBezTo>
                      <a:pt x="38989" y="27544"/>
                      <a:pt x="33921" y="33914"/>
                      <a:pt x="27756" y="36175"/>
                    </a:cubicBezTo>
                    <a:cubicBezTo>
                      <a:pt x="21477" y="38476"/>
                      <a:pt x="16265" y="40708"/>
                      <a:pt x="16387" y="45979"/>
                    </a:cubicBezTo>
                    <a:cubicBezTo>
                      <a:pt x="16457" y="49032"/>
                      <a:pt x="16378" y="52085"/>
                      <a:pt x="16070" y="55122"/>
                    </a:cubicBezTo>
                    <a:cubicBezTo>
                      <a:pt x="15591" y="59829"/>
                      <a:pt x="15609" y="64927"/>
                      <a:pt x="14768" y="69693"/>
                    </a:cubicBezTo>
                    <a:cubicBezTo>
                      <a:pt x="14042" y="73806"/>
                      <a:pt x="12623" y="77895"/>
                      <a:pt x="11652" y="81967"/>
                    </a:cubicBezTo>
                    <a:cubicBezTo>
                      <a:pt x="10282" y="87717"/>
                      <a:pt x="8975" y="93522"/>
                      <a:pt x="8228" y="99392"/>
                    </a:cubicBezTo>
                    <a:cubicBezTo>
                      <a:pt x="8148" y="100029"/>
                      <a:pt x="7744" y="100582"/>
                      <a:pt x="7160" y="100850"/>
                    </a:cubicBezTo>
                    <a:cubicBezTo>
                      <a:pt x="6099" y="101338"/>
                      <a:pt x="4378" y="102399"/>
                      <a:pt x="3302" y="104449"/>
                    </a:cubicBezTo>
                    <a:cubicBezTo>
                      <a:pt x="1923" y="107075"/>
                      <a:pt x="1774" y="107247"/>
                      <a:pt x="1246" y="108082"/>
                    </a:cubicBezTo>
                    <a:cubicBezTo>
                      <a:pt x="1000" y="108472"/>
                      <a:pt x="1277" y="108985"/>
                      <a:pt x="1732" y="108985"/>
                    </a:cubicBezTo>
                    <a:cubicBezTo>
                      <a:pt x="1738" y="108985"/>
                      <a:pt x="1744" y="108985"/>
                      <a:pt x="1750" y="108985"/>
                    </a:cubicBezTo>
                    <a:cubicBezTo>
                      <a:pt x="2198" y="108972"/>
                      <a:pt x="2846" y="108774"/>
                      <a:pt x="3747" y="108130"/>
                    </a:cubicBezTo>
                    <a:cubicBezTo>
                      <a:pt x="3916" y="108009"/>
                      <a:pt x="4035" y="107953"/>
                      <a:pt x="4111" y="107953"/>
                    </a:cubicBezTo>
                    <a:cubicBezTo>
                      <a:pt x="5007" y="107953"/>
                      <a:pt x="0" y="115712"/>
                      <a:pt x="1453" y="117069"/>
                    </a:cubicBezTo>
                    <a:cubicBezTo>
                      <a:pt x="1453" y="117069"/>
                      <a:pt x="1586" y="117391"/>
                      <a:pt x="2026" y="117391"/>
                    </a:cubicBezTo>
                    <a:cubicBezTo>
                      <a:pt x="2197" y="117391"/>
                      <a:pt x="2413" y="117342"/>
                      <a:pt x="2686" y="117208"/>
                    </a:cubicBezTo>
                    <a:lnTo>
                      <a:pt x="2686" y="117208"/>
                    </a:lnTo>
                    <a:cubicBezTo>
                      <a:pt x="2520" y="117290"/>
                      <a:pt x="2780" y="118096"/>
                      <a:pt x="2837" y="118195"/>
                    </a:cubicBezTo>
                    <a:cubicBezTo>
                      <a:pt x="3065" y="118596"/>
                      <a:pt x="3562" y="118771"/>
                      <a:pt x="4063" y="118771"/>
                    </a:cubicBezTo>
                    <a:cubicBezTo>
                      <a:pt x="4462" y="118771"/>
                      <a:pt x="4863" y="118660"/>
                      <a:pt x="5131" y="118465"/>
                    </a:cubicBezTo>
                    <a:cubicBezTo>
                      <a:pt x="5285" y="118353"/>
                      <a:pt x="5785" y="117896"/>
                      <a:pt x="5770" y="117702"/>
                    </a:cubicBezTo>
                    <a:lnTo>
                      <a:pt x="5770" y="117702"/>
                    </a:lnTo>
                    <a:cubicBezTo>
                      <a:pt x="5770" y="117705"/>
                      <a:pt x="5805" y="118143"/>
                      <a:pt x="6560" y="118143"/>
                    </a:cubicBezTo>
                    <a:cubicBezTo>
                      <a:pt x="6735" y="118143"/>
                      <a:pt x="6948" y="118120"/>
                      <a:pt x="7208" y="118062"/>
                    </a:cubicBezTo>
                    <a:cubicBezTo>
                      <a:pt x="8595" y="117754"/>
                      <a:pt x="8853" y="116264"/>
                      <a:pt x="8853" y="116264"/>
                    </a:cubicBezTo>
                    <a:cubicBezTo>
                      <a:pt x="8853" y="116264"/>
                      <a:pt x="8876" y="116283"/>
                      <a:pt x="8922" y="116310"/>
                    </a:cubicBezTo>
                    <a:cubicBezTo>
                      <a:pt x="9124" y="116435"/>
                      <a:pt x="9342" y="116492"/>
                      <a:pt x="9555" y="116492"/>
                    </a:cubicBezTo>
                    <a:cubicBezTo>
                      <a:pt x="10187" y="116492"/>
                      <a:pt x="10779" y="115992"/>
                      <a:pt x="10829" y="115288"/>
                    </a:cubicBezTo>
                    <a:cubicBezTo>
                      <a:pt x="10878" y="114611"/>
                      <a:pt x="11062" y="113683"/>
                      <a:pt x="11626" y="112770"/>
                    </a:cubicBezTo>
                    <a:cubicBezTo>
                      <a:pt x="12675" y="111073"/>
                      <a:pt x="14743" y="107628"/>
                      <a:pt x="14338" y="102388"/>
                    </a:cubicBezTo>
                    <a:cubicBezTo>
                      <a:pt x="14314" y="102089"/>
                      <a:pt x="14355" y="101789"/>
                      <a:pt x="14463" y="101508"/>
                    </a:cubicBezTo>
                    <a:cubicBezTo>
                      <a:pt x="17607" y="93413"/>
                      <a:pt x="20871" y="85217"/>
                      <a:pt x="23068" y="76805"/>
                    </a:cubicBezTo>
                    <a:cubicBezTo>
                      <a:pt x="24079" y="72939"/>
                      <a:pt x="23824" y="68818"/>
                      <a:pt x="24260" y="64859"/>
                    </a:cubicBezTo>
                    <a:cubicBezTo>
                      <a:pt x="24525" y="62451"/>
                      <a:pt x="24835" y="60047"/>
                      <a:pt x="25189" y="57648"/>
                    </a:cubicBezTo>
                    <a:cubicBezTo>
                      <a:pt x="25189" y="57648"/>
                      <a:pt x="30940" y="68025"/>
                      <a:pt x="26933" y="85183"/>
                    </a:cubicBezTo>
                    <a:cubicBezTo>
                      <a:pt x="26933" y="85183"/>
                      <a:pt x="21591" y="99466"/>
                      <a:pt x="22720" y="110254"/>
                    </a:cubicBezTo>
                    <a:lnTo>
                      <a:pt x="25423" y="136537"/>
                    </a:lnTo>
                    <a:cubicBezTo>
                      <a:pt x="25606" y="138308"/>
                      <a:pt x="25663" y="140090"/>
                      <a:pt x="25595" y="141870"/>
                    </a:cubicBezTo>
                    <a:cubicBezTo>
                      <a:pt x="25403" y="146891"/>
                      <a:pt x="25031" y="157739"/>
                      <a:pt x="25187" y="162551"/>
                    </a:cubicBezTo>
                    <a:cubicBezTo>
                      <a:pt x="25392" y="168920"/>
                      <a:pt x="27858" y="188031"/>
                      <a:pt x="29091" y="192244"/>
                    </a:cubicBezTo>
                    <a:cubicBezTo>
                      <a:pt x="30324" y="196457"/>
                      <a:pt x="30940" y="202210"/>
                      <a:pt x="27549" y="206422"/>
                    </a:cubicBezTo>
                    <a:cubicBezTo>
                      <a:pt x="25636" y="208800"/>
                      <a:pt x="28467" y="209509"/>
                      <a:pt x="31630" y="209509"/>
                    </a:cubicBezTo>
                    <a:cubicBezTo>
                      <a:pt x="34071" y="209509"/>
                      <a:pt x="36710" y="209086"/>
                      <a:pt x="37516" y="208683"/>
                    </a:cubicBezTo>
                    <a:cubicBezTo>
                      <a:pt x="39365" y="207758"/>
                      <a:pt x="35563" y="202621"/>
                      <a:pt x="35426" y="197347"/>
                    </a:cubicBezTo>
                    <a:cubicBezTo>
                      <a:pt x="35290" y="192073"/>
                      <a:pt x="37482" y="169537"/>
                      <a:pt x="37071" y="160153"/>
                    </a:cubicBezTo>
                    <a:cubicBezTo>
                      <a:pt x="36660" y="150769"/>
                      <a:pt x="37893" y="140974"/>
                      <a:pt x="39262" y="135562"/>
                    </a:cubicBezTo>
                    <a:cubicBezTo>
                      <a:pt x="40633" y="130152"/>
                      <a:pt x="42236" y="111109"/>
                      <a:pt x="42236" y="111109"/>
                    </a:cubicBezTo>
                    <a:lnTo>
                      <a:pt x="42236" y="7"/>
                    </a:lnTo>
                    <a:cubicBezTo>
                      <a:pt x="42236" y="7"/>
                      <a:pt x="42150" y="1"/>
                      <a:pt x="4199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8"/>
              <p:cNvSpPr/>
              <p:nvPr/>
            </p:nvSpPr>
            <p:spPr>
              <a:xfrm>
                <a:off x="3609304" y="271985"/>
                <a:ext cx="386343" cy="330573"/>
              </a:xfrm>
              <a:custGeom>
                <a:rect b="b" l="l" r="r" t="t"/>
                <a:pathLst>
                  <a:path extrusionOk="0" h="13894" w="16238">
                    <a:moveTo>
                      <a:pt x="7738" y="1306"/>
                    </a:moveTo>
                    <a:cubicBezTo>
                      <a:pt x="8563" y="1306"/>
                      <a:pt x="9070" y="2128"/>
                      <a:pt x="9330" y="2722"/>
                    </a:cubicBezTo>
                    <a:cubicBezTo>
                      <a:pt x="9418" y="2575"/>
                      <a:pt x="9518" y="2435"/>
                      <a:pt x="9628" y="2302"/>
                    </a:cubicBezTo>
                    <a:cubicBezTo>
                      <a:pt x="9678" y="2243"/>
                      <a:pt x="9751" y="2212"/>
                      <a:pt x="9823" y="2212"/>
                    </a:cubicBezTo>
                    <a:cubicBezTo>
                      <a:pt x="9881" y="2212"/>
                      <a:pt x="9939" y="2231"/>
                      <a:pt x="9987" y="2272"/>
                    </a:cubicBezTo>
                    <a:cubicBezTo>
                      <a:pt x="10095" y="2362"/>
                      <a:pt x="10109" y="2523"/>
                      <a:pt x="10018" y="2631"/>
                    </a:cubicBezTo>
                    <a:cubicBezTo>
                      <a:pt x="8661" y="4246"/>
                      <a:pt x="9978" y="6073"/>
                      <a:pt x="10034" y="6150"/>
                    </a:cubicBezTo>
                    <a:cubicBezTo>
                      <a:pt x="10119" y="6264"/>
                      <a:pt x="10095" y="6424"/>
                      <a:pt x="9981" y="6508"/>
                    </a:cubicBezTo>
                    <a:cubicBezTo>
                      <a:pt x="9936" y="6541"/>
                      <a:pt x="9883" y="6558"/>
                      <a:pt x="9830" y="6558"/>
                    </a:cubicBezTo>
                    <a:cubicBezTo>
                      <a:pt x="9752" y="6558"/>
                      <a:pt x="9675" y="6522"/>
                      <a:pt x="9625" y="6455"/>
                    </a:cubicBezTo>
                    <a:cubicBezTo>
                      <a:pt x="9612" y="6437"/>
                      <a:pt x="8547" y="4969"/>
                      <a:pt x="9031" y="3383"/>
                    </a:cubicBezTo>
                    <a:cubicBezTo>
                      <a:pt x="8937" y="3076"/>
                      <a:pt x="8506" y="1820"/>
                      <a:pt x="7720" y="1820"/>
                    </a:cubicBezTo>
                    <a:cubicBezTo>
                      <a:pt x="7657" y="1820"/>
                      <a:pt x="7592" y="1828"/>
                      <a:pt x="7524" y="1845"/>
                    </a:cubicBezTo>
                    <a:cubicBezTo>
                      <a:pt x="7503" y="1850"/>
                      <a:pt x="7482" y="1853"/>
                      <a:pt x="7461" y="1853"/>
                    </a:cubicBezTo>
                    <a:cubicBezTo>
                      <a:pt x="7347" y="1853"/>
                      <a:pt x="7243" y="1776"/>
                      <a:pt x="7213" y="1660"/>
                    </a:cubicBezTo>
                    <a:cubicBezTo>
                      <a:pt x="7178" y="1525"/>
                      <a:pt x="7261" y="1386"/>
                      <a:pt x="7398" y="1351"/>
                    </a:cubicBezTo>
                    <a:cubicBezTo>
                      <a:pt x="7517" y="1320"/>
                      <a:pt x="7630" y="1306"/>
                      <a:pt x="7738" y="1306"/>
                    </a:cubicBezTo>
                    <a:close/>
                    <a:moveTo>
                      <a:pt x="2289" y="7104"/>
                    </a:moveTo>
                    <a:cubicBezTo>
                      <a:pt x="2428" y="7106"/>
                      <a:pt x="2540" y="7219"/>
                      <a:pt x="2540" y="7360"/>
                    </a:cubicBezTo>
                    <a:cubicBezTo>
                      <a:pt x="2540" y="7391"/>
                      <a:pt x="2563" y="8065"/>
                      <a:pt x="3482" y="8464"/>
                    </a:cubicBezTo>
                    <a:cubicBezTo>
                      <a:pt x="3612" y="8520"/>
                      <a:pt x="3671" y="8670"/>
                      <a:pt x="3616" y="8800"/>
                    </a:cubicBezTo>
                    <a:cubicBezTo>
                      <a:pt x="3574" y="8896"/>
                      <a:pt x="3480" y="8953"/>
                      <a:pt x="3381" y="8953"/>
                    </a:cubicBezTo>
                    <a:cubicBezTo>
                      <a:pt x="3347" y="8953"/>
                      <a:pt x="3313" y="8947"/>
                      <a:pt x="3281" y="8933"/>
                    </a:cubicBezTo>
                    <a:cubicBezTo>
                      <a:pt x="2035" y="8393"/>
                      <a:pt x="2031" y="7399"/>
                      <a:pt x="2031" y="7356"/>
                    </a:cubicBezTo>
                    <a:cubicBezTo>
                      <a:pt x="2032" y="7216"/>
                      <a:pt x="2150" y="7110"/>
                      <a:pt x="2289" y="7104"/>
                    </a:cubicBezTo>
                    <a:close/>
                    <a:moveTo>
                      <a:pt x="4955" y="4175"/>
                    </a:moveTo>
                    <a:cubicBezTo>
                      <a:pt x="5061" y="4175"/>
                      <a:pt x="5161" y="4242"/>
                      <a:pt x="5197" y="4349"/>
                    </a:cubicBezTo>
                    <a:cubicBezTo>
                      <a:pt x="5224" y="4437"/>
                      <a:pt x="5879" y="6432"/>
                      <a:pt x="7834" y="6432"/>
                    </a:cubicBezTo>
                    <a:cubicBezTo>
                      <a:pt x="7901" y="6432"/>
                      <a:pt x="7969" y="6430"/>
                      <a:pt x="8039" y="6425"/>
                    </a:cubicBezTo>
                    <a:cubicBezTo>
                      <a:pt x="8043" y="6425"/>
                      <a:pt x="8048" y="6425"/>
                      <a:pt x="8053" y="6425"/>
                    </a:cubicBezTo>
                    <a:cubicBezTo>
                      <a:pt x="8185" y="6425"/>
                      <a:pt x="8296" y="6527"/>
                      <a:pt x="8306" y="6660"/>
                    </a:cubicBezTo>
                    <a:cubicBezTo>
                      <a:pt x="8316" y="6799"/>
                      <a:pt x="8214" y="6920"/>
                      <a:pt x="8076" y="6933"/>
                    </a:cubicBezTo>
                    <a:cubicBezTo>
                      <a:pt x="7990" y="6939"/>
                      <a:pt x="7906" y="6943"/>
                      <a:pt x="7825" y="6943"/>
                    </a:cubicBezTo>
                    <a:cubicBezTo>
                      <a:pt x="7732" y="6943"/>
                      <a:pt x="7647" y="6933"/>
                      <a:pt x="7559" y="6926"/>
                    </a:cubicBezTo>
                    <a:lnTo>
                      <a:pt x="7559" y="6926"/>
                    </a:lnTo>
                    <a:cubicBezTo>
                      <a:pt x="7934" y="7557"/>
                      <a:pt x="8358" y="8617"/>
                      <a:pt x="7540" y="9298"/>
                    </a:cubicBezTo>
                    <a:cubicBezTo>
                      <a:pt x="7492" y="9340"/>
                      <a:pt x="7432" y="9361"/>
                      <a:pt x="7372" y="9361"/>
                    </a:cubicBezTo>
                    <a:cubicBezTo>
                      <a:pt x="7299" y="9361"/>
                      <a:pt x="7227" y="9330"/>
                      <a:pt x="7176" y="9269"/>
                    </a:cubicBezTo>
                    <a:cubicBezTo>
                      <a:pt x="7084" y="9159"/>
                      <a:pt x="7101" y="8995"/>
                      <a:pt x="7213" y="8906"/>
                    </a:cubicBezTo>
                    <a:cubicBezTo>
                      <a:pt x="7943" y="8297"/>
                      <a:pt x="7045" y="7038"/>
                      <a:pt x="6845" y="6777"/>
                    </a:cubicBezTo>
                    <a:cubicBezTo>
                      <a:pt x="5283" y="6237"/>
                      <a:pt x="4717" y="4524"/>
                      <a:pt x="4711" y="4503"/>
                    </a:cubicBezTo>
                    <a:cubicBezTo>
                      <a:pt x="4671" y="4369"/>
                      <a:pt x="4745" y="4229"/>
                      <a:pt x="4879" y="4186"/>
                    </a:cubicBezTo>
                    <a:cubicBezTo>
                      <a:pt x="4904" y="4179"/>
                      <a:pt x="4929" y="4175"/>
                      <a:pt x="4955" y="4175"/>
                    </a:cubicBezTo>
                    <a:close/>
                    <a:moveTo>
                      <a:pt x="6975" y="0"/>
                    </a:moveTo>
                    <a:cubicBezTo>
                      <a:pt x="6970" y="0"/>
                      <a:pt x="6964" y="0"/>
                      <a:pt x="6959" y="0"/>
                    </a:cubicBezTo>
                    <a:cubicBezTo>
                      <a:pt x="6718" y="3"/>
                      <a:pt x="6449" y="3"/>
                      <a:pt x="6213" y="62"/>
                    </a:cubicBezTo>
                    <a:cubicBezTo>
                      <a:pt x="5954" y="124"/>
                      <a:pt x="5727" y="278"/>
                      <a:pt x="5475" y="359"/>
                    </a:cubicBezTo>
                    <a:cubicBezTo>
                      <a:pt x="5199" y="447"/>
                      <a:pt x="4906" y="448"/>
                      <a:pt x="4624" y="506"/>
                    </a:cubicBezTo>
                    <a:cubicBezTo>
                      <a:pt x="4342" y="565"/>
                      <a:pt x="4085" y="706"/>
                      <a:pt x="3848" y="869"/>
                    </a:cubicBezTo>
                    <a:cubicBezTo>
                      <a:pt x="3799" y="904"/>
                      <a:pt x="3758" y="950"/>
                      <a:pt x="3711" y="988"/>
                    </a:cubicBezTo>
                    <a:cubicBezTo>
                      <a:pt x="4398" y="1155"/>
                      <a:pt x="5572" y="1632"/>
                      <a:pt x="6084" y="2975"/>
                    </a:cubicBezTo>
                    <a:cubicBezTo>
                      <a:pt x="6134" y="3106"/>
                      <a:pt x="6068" y="3254"/>
                      <a:pt x="5936" y="3304"/>
                    </a:cubicBezTo>
                    <a:cubicBezTo>
                      <a:pt x="5906" y="3315"/>
                      <a:pt x="5876" y="3320"/>
                      <a:pt x="5846" y="3320"/>
                    </a:cubicBezTo>
                    <a:cubicBezTo>
                      <a:pt x="5743" y="3320"/>
                      <a:pt x="5646" y="3258"/>
                      <a:pt x="5607" y="3156"/>
                    </a:cubicBezTo>
                    <a:cubicBezTo>
                      <a:pt x="5077" y="1763"/>
                      <a:pt x="3677" y="1475"/>
                      <a:pt x="3265" y="1419"/>
                    </a:cubicBezTo>
                    <a:cubicBezTo>
                      <a:pt x="3254" y="1431"/>
                      <a:pt x="3241" y="1442"/>
                      <a:pt x="3226" y="1449"/>
                    </a:cubicBezTo>
                    <a:cubicBezTo>
                      <a:pt x="2417" y="1698"/>
                      <a:pt x="1840" y="2354"/>
                      <a:pt x="1451" y="3079"/>
                    </a:cubicBezTo>
                    <a:cubicBezTo>
                      <a:pt x="1264" y="3430"/>
                      <a:pt x="1112" y="3798"/>
                      <a:pt x="998" y="4178"/>
                    </a:cubicBezTo>
                    <a:cubicBezTo>
                      <a:pt x="977" y="4249"/>
                      <a:pt x="963" y="4333"/>
                      <a:pt x="947" y="4415"/>
                    </a:cubicBezTo>
                    <a:cubicBezTo>
                      <a:pt x="970" y="4420"/>
                      <a:pt x="994" y="4429"/>
                      <a:pt x="1015" y="4442"/>
                    </a:cubicBezTo>
                    <a:cubicBezTo>
                      <a:pt x="1040" y="4459"/>
                      <a:pt x="1407" y="4692"/>
                      <a:pt x="1899" y="4692"/>
                    </a:cubicBezTo>
                    <a:cubicBezTo>
                      <a:pt x="2229" y="4692"/>
                      <a:pt x="2617" y="4586"/>
                      <a:pt x="2994" y="4238"/>
                    </a:cubicBezTo>
                    <a:cubicBezTo>
                      <a:pt x="3043" y="4195"/>
                      <a:pt x="3104" y="4173"/>
                      <a:pt x="3165" y="4173"/>
                    </a:cubicBezTo>
                    <a:cubicBezTo>
                      <a:pt x="3233" y="4173"/>
                      <a:pt x="3302" y="4201"/>
                      <a:pt x="3352" y="4255"/>
                    </a:cubicBezTo>
                    <a:cubicBezTo>
                      <a:pt x="3446" y="4357"/>
                      <a:pt x="3441" y="4516"/>
                      <a:pt x="3340" y="4613"/>
                    </a:cubicBezTo>
                    <a:cubicBezTo>
                      <a:pt x="3162" y="4776"/>
                      <a:pt x="2958" y="4910"/>
                      <a:pt x="2738" y="5009"/>
                    </a:cubicBezTo>
                    <a:cubicBezTo>
                      <a:pt x="3207" y="5322"/>
                      <a:pt x="3661" y="5860"/>
                      <a:pt x="3635" y="6687"/>
                    </a:cubicBezTo>
                    <a:cubicBezTo>
                      <a:pt x="3631" y="6824"/>
                      <a:pt x="3517" y="6933"/>
                      <a:pt x="3381" y="6933"/>
                    </a:cubicBezTo>
                    <a:lnTo>
                      <a:pt x="3372" y="6933"/>
                    </a:lnTo>
                    <a:cubicBezTo>
                      <a:pt x="3231" y="6929"/>
                      <a:pt x="3121" y="6811"/>
                      <a:pt x="3125" y="6670"/>
                    </a:cubicBezTo>
                    <a:cubicBezTo>
                      <a:pt x="3161" y="5537"/>
                      <a:pt x="1994" y="5205"/>
                      <a:pt x="1960" y="5195"/>
                    </a:cubicBezTo>
                    <a:cubicBezTo>
                      <a:pt x="1939" y="5195"/>
                      <a:pt x="1916" y="5201"/>
                      <a:pt x="1893" y="5201"/>
                    </a:cubicBezTo>
                    <a:cubicBezTo>
                      <a:pt x="1424" y="5201"/>
                      <a:pt x="1020" y="5045"/>
                      <a:pt x="773" y="4890"/>
                    </a:cubicBezTo>
                    <a:lnTo>
                      <a:pt x="773" y="4890"/>
                    </a:lnTo>
                    <a:cubicBezTo>
                      <a:pt x="1" y="6755"/>
                      <a:pt x="1373" y="8003"/>
                      <a:pt x="1373" y="8003"/>
                    </a:cubicBezTo>
                    <a:cubicBezTo>
                      <a:pt x="1512" y="9540"/>
                      <a:pt x="2470" y="10070"/>
                      <a:pt x="3120" y="10255"/>
                    </a:cubicBezTo>
                    <a:cubicBezTo>
                      <a:pt x="3122" y="10255"/>
                      <a:pt x="3122" y="10254"/>
                      <a:pt x="3124" y="10254"/>
                    </a:cubicBezTo>
                    <a:cubicBezTo>
                      <a:pt x="3172" y="10244"/>
                      <a:pt x="4274" y="10025"/>
                      <a:pt x="4928" y="8371"/>
                    </a:cubicBezTo>
                    <a:cubicBezTo>
                      <a:pt x="4968" y="8270"/>
                      <a:pt x="5063" y="8209"/>
                      <a:pt x="5165" y="8209"/>
                    </a:cubicBezTo>
                    <a:cubicBezTo>
                      <a:pt x="5196" y="8209"/>
                      <a:pt x="5228" y="8215"/>
                      <a:pt x="5259" y="8227"/>
                    </a:cubicBezTo>
                    <a:cubicBezTo>
                      <a:pt x="5390" y="8278"/>
                      <a:pt x="5455" y="8427"/>
                      <a:pt x="5403" y="8558"/>
                    </a:cubicBezTo>
                    <a:cubicBezTo>
                      <a:pt x="4953" y="9700"/>
                      <a:pt x="4294" y="10254"/>
                      <a:pt x="3817" y="10520"/>
                    </a:cubicBezTo>
                    <a:cubicBezTo>
                      <a:pt x="3918" y="10718"/>
                      <a:pt x="4073" y="11035"/>
                      <a:pt x="4107" y="11083"/>
                    </a:cubicBezTo>
                    <a:cubicBezTo>
                      <a:pt x="4266" y="11307"/>
                      <a:pt x="4457" y="11508"/>
                      <a:pt x="4675" y="11676"/>
                    </a:cubicBezTo>
                    <a:cubicBezTo>
                      <a:pt x="5092" y="12002"/>
                      <a:pt x="5565" y="12248"/>
                      <a:pt x="6045" y="12466"/>
                    </a:cubicBezTo>
                    <a:cubicBezTo>
                      <a:pt x="6119" y="12498"/>
                      <a:pt x="6571" y="12676"/>
                      <a:pt x="6826" y="12752"/>
                    </a:cubicBezTo>
                    <a:cubicBezTo>
                      <a:pt x="7011" y="11975"/>
                      <a:pt x="6767" y="11236"/>
                      <a:pt x="6763" y="11226"/>
                    </a:cubicBezTo>
                    <a:cubicBezTo>
                      <a:pt x="6717" y="11094"/>
                      <a:pt x="6787" y="10948"/>
                      <a:pt x="6920" y="10902"/>
                    </a:cubicBezTo>
                    <a:cubicBezTo>
                      <a:pt x="6948" y="10892"/>
                      <a:pt x="6976" y="10887"/>
                      <a:pt x="7004" y="10887"/>
                    </a:cubicBezTo>
                    <a:cubicBezTo>
                      <a:pt x="7110" y="10887"/>
                      <a:pt x="7208" y="10954"/>
                      <a:pt x="7244" y="11059"/>
                    </a:cubicBezTo>
                    <a:cubicBezTo>
                      <a:pt x="7263" y="11112"/>
                      <a:pt x="7647" y="12253"/>
                      <a:pt x="7174" y="13325"/>
                    </a:cubicBezTo>
                    <a:cubicBezTo>
                      <a:pt x="7256" y="13494"/>
                      <a:pt x="7373" y="13657"/>
                      <a:pt x="7538" y="13740"/>
                    </a:cubicBezTo>
                    <a:cubicBezTo>
                      <a:pt x="7794" y="13868"/>
                      <a:pt x="7929" y="13893"/>
                      <a:pt x="7997" y="13893"/>
                    </a:cubicBezTo>
                    <a:cubicBezTo>
                      <a:pt x="8043" y="13893"/>
                      <a:pt x="8058" y="13882"/>
                      <a:pt x="8058" y="13882"/>
                    </a:cubicBezTo>
                    <a:cubicBezTo>
                      <a:pt x="8058" y="13882"/>
                      <a:pt x="8073" y="13893"/>
                      <a:pt x="8119" y="13893"/>
                    </a:cubicBezTo>
                    <a:cubicBezTo>
                      <a:pt x="8186" y="13893"/>
                      <a:pt x="8322" y="13868"/>
                      <a:pt x="8578" y="13740"/>
                    </a:cubicBezTo>
                    <a:cubicBezTo>
                      <a:pt x="9004" y="13526"/>
                      <a:pt x="9112" y="12778"/>
                      <a:pt x="9112" y="12777"/>
                    </a:cubicBezTo>
                    <a:cubicBezTo>
                      <a:pt x="9120" y="12768"/>
                      <a:pt x="9419" y="12686"/>
                      <a:pt x="9656" y="12615"/>
                    </a:cubicBezTo>
                    <a:cubicBezTo>
                      <a:pt x="8751" y="12165"/>
                      <a:pt x="8273" y="11307"/>
                      <a:pt x="8250" y="11262"/>
                    </a:cubicBezTo>
                    <a:cubicBezTo>
                      <a:pt x="8183" y="11137"/>
                      <a:pt x="8231" y="10983"/>
                      <a:pt x="8355" y="10917"/>
                    </a:cubicBezTo>
                    <a:cubicBezTo>
                      <a:pt x="8393" y="10896"/>
                      <a:pt x="8434" y="10887"/>
                      <a:pt x="8474" y="10887"/>
                    </a:cubicBezTo>
                    <a:cubicBezTo>
                      <a:pt x="8566" y="10887"/>
                      <a:pt x="8654" y="10936"/>
                      <a:pt x="8701" y="11023"/>
                    </a:cubicBezTo>
                    <a:cubicBezTo>
                      <a:pt x="8706" y="11033"/>
                      <a:pt x="9285" y="12077"/>
                      <a:pt x="10325" y="12319"/>
                    </a:cubicBezTo>
                    <a:cubicBezTo>
                      <a:pt x="10792" y="12086"/>
                      <a:pt x="11253" y="11860"/>
                      <a:pt x="11645" y="11494"/>
                    </a:cubicBezTo>
                    <a:cubicBezTo>
                      <a:pt x="11735" y="11409"/>
                      <a:pt x="12188" y="10698"/>
                      <a:pt x="12337" y="10449"/>
                    </a:cubicBezTo>
                    <a:cubicBezTo>
                      <a:pt x="11856" y="10207"/>
                      <a:pt x="11130" y="9657"/>
                      <a:pt x="10645" y="8431"/>
                    </a:cubicBezTo>
                    <a:cubicBezTo>
                      <a:pt x="10593" y="8299"/>
                      <a:pt x="10657" y="8151"/>
                      <a:pt x="10789" y="8099"/>
                    </a:cubicBezTo>
                    <a:cubicBezTo>
                      <a:pt x="10819" y="8087"/>
                      <a:pt x="10851" y="8081"/>
                      <a:pt x="10882" y="8081"/>
                    </a:cubicBezTo>
                    <a:cubicBezTo>
                      <a:pt x="10984" y="8081"/>
                      <a:pt x="11081" y="8143"/>
                      <a:pt x="11120" y="8243"/>
                    </a:cubicBezTo>
                    <a:cubicBezTo>
                      <a:pt x="11774" y="9899"/>
                      <a:pt x="12877" y="10118"/>
                      <a:pt x="12924" y="10126"/>
                    </a:cubicBezTo>
                    <a:cubicBezTo>
                      <a:pt x="12990" y="10138"/>
                      <a:pt x="13047" y="10175"/>
                      <a:pt x="13085" y="10229"/>
                    </a:cubicBezTo>
                    <a:cubicBezTo>
                      <a:pt x="13729" y="10020"/>
                      <a:pt x="14608" y="9469"/>
                      <a:pt x="14741" y="8005"/>
                    </a:cubicBezTo>
                    <a:cubicBezTo>
                      <a:pt x="14741" y="8005"/>
                      <a:pt x="16237" y="6651"/>
                      <a:pt x="15240" y="4656"/>
                    </a:cubicBezTo>
                    <a:cubicBezTo>
                      <a:pt x="15240" y="4656"/>
                      <a:pt x="15188" y="4386"/>
                      <a:pt x="15059" y="4001"/>
                    </a:cubicBezTo>
                    <a:cubicBezTo>
                      <a:pt x="14859" y="4060"/>
                      <a:pt x="14653" y="4091"/>
                      <a:pt x="14446" y="4092"/>
                    </a:cubicBezTo>
                    <a:cubicBezTo>
                      <a:pt x="14423" y="4092"/>
                      <a:pt x="14401" y="4087"/>
                      <a:pt x="14379" y="4086"/>
                    </a:cubicBezTo>
                    <a:cubicBezTo>
                      <a:pt x="14310" y="4106"/>
                      <a:pt x="13179" y="4436"/>
                      <a:pt x="13214" y="5561"/>
                    </a:cubicBezTo>
                    <a:cubicBezTo>
                      <a:pt x="13218" y="5702"/>
                      <a:pt x="13108" y="5819"/>
                      <a:pt x="12967" y="5824"/>
                    </a:cubicBezTo>
                    <a:lnTo>
                      <a:pt x="12958" y="5824"/>
                    </a:lnTo>
                    <a:cubicBezTo>
                      <a:pt x="12821" y="5823"/>
                      <a:pt x="12708" y="5714"/>
                      <a:pt x="12703" y="5577"/>
                    </a:cubicBezTo>
                    <a:cubicBezTo>
                      <a:pt x="12678" y="4750"/>
                      <a:pt x="13132" y="4212"/>
                      <a:pt x="13601" y="3899"/>
                    </a:cubicBezTo>
                    <a:cubicBezTo>
                      <a:pt x="13380" y="3800"/>
                      <a:pt x="13177" y="3667"/>
                      <a:pt x="12998" y="3503"/>
                    </a:cubicBezTo>
                    <a:cubicBezTo>
                      <a:pt x="12895" y="3408"/>
                      <a:pt x="12889" y="3246"/>
                      <a:pt x="12985" y="3144"/>
                    </a:cubicBezTo>
                    <a:cubicBezTo>
                      <a:pt x="13034" y="3089"/>
                      <a:pt x="13103" y="3061"/>
                      <a:pt x="13171" y="3061"/>
                    </a:cubicBezTo>
                    <a:cubicBezTo>
                      <a:pt x="13233" y="3061"/>
                      <a:pt x="13295" y="3084"/>
                      <a:pt x="13344" y="3129"/>
                    </a:cubicBezTo>
                    <a:cubicBezTo>
                      <a:pt x="13721" y="3477"/>
                      <a:pt x="14107" y="3582"/>
                      <a:pt x="14437" y="3582"/>
                    </a:cubicBezTo>
                    <a:cubicBezTo>
                      <a:pt x="14599" y="3582"/>
                      <a:pt x="14748" y="3557"/>
                      <a:pt x="14875" y="3522"/>
                    </a:cubicBezTo>
                    <a:cubicBezTo>
                      <a:pt x="14537" y="2734"/>
                      <a:pt x="13925" y="1769"/>
                      <a:pt x="12887" y="1449"/>
                    </a:cubicBezTo>
                    <a:cubicBezTo>
                      <a:pt x="12845" y="1437"/>
                      <a:pt x="12769" y="1308"/>
                      <a:pt x="12738" y="1276"/>
                    </a:cubicBezTo>
                    <a:cubicBezTo>
                      <a:pt x="12603" y="1132"/>
                      <a:pt x="12453" y="1002"/>
                      <a:pt x="12291" y="888"/>
                    </a:cubicBezTo>
                    <a:cubicBezTo>
                      <a:pt x="12179" y="810"/>
                      <a:pt x="12061" y="742"/>
                      <a:pt x="11936" y="684"/>
                    </a:cubicBezTo>
                    <a:cubicBezTo>
                      <a:pt x="11472" y="938"/>
                      <a:pt x="10994" y="1356"/>
                      <a:pt x="10731" y="2047"/>
                    </a:cubicBezTo>
                    <a:cubicBezTo>
                      <a:pt x="10693" y="2148"/>
                      <a:pt x="10596" y="2211"/>
                      <a:pt x="10493" y="2211"/>
                    </a:cubicBezTo>
                    <a:cubicBezTo>
                      <a:pt x="10462" y="2211"/>
                      <a:pt x="10431" y="2206"/>
                      <a:pt x="10401" y="2194"/>
                    </a:cubicBezTo>
                    <a:cubicBezTo>
                      <a:pt x="10270" y="2144"/>
                      <a:pt x="10204" y="1997"/>
                      <a:pt x="10254" y="1865"/>
                    </a:cubicBezTo>
                    <a:cubicBezTo>
                      <a:pt x="10460" y="1316"/>
                      <a:pt x="10820" y="839"/>
                      <a:pt x="11294" y="492"/>
                    </a:cubicBezTo>
                    <a:cubicBezTo>
                      <a:pt x="11154" y="477"/>
                      <a:pt x="11014" y="470"/>
                      <a:pt x="10872" y="461"/>
                    </a:cubicBezTo>
                    <a:cubicBezTo>
                      <a:pt x="10575" y="440"/>
                      <a:pt x="10387" y="233"/>
                      <a:pt x="10109" y="152"/>
                    </a:cubicBezTo>
                    <a:cubicBezTo>
                      <a:pt x="9807" y="66"/>
                      <a:pt x="9496" y="22"/>
                      <a:pt x="9185" y="22"/>
                    </a:cubicBezTo>
                    <a:cubicBezTo>
                      <a:pt x="8877" y="22"/>
                      <a:pt x="8568" y="65"/>
                      <a:pt x="8268" y="151"/>
                    </a:cubicBezTo>
                    <a:cubicBezTo>
                      <a:pt x="8191" y="173"/>
                      <a:pt x="8114" y="199"/>
                      <a:pt x="8034" y="199"/>
                    </a:cubicBezTo>
                    <a:cubicBezTo>
                      <a:pt x="8032" y="199"/>
                      <a:pt x="8031" y="199"/>
                      <a:pt x="8029" y="199"/>
                    </a:cubicBezTo>
                    <a:cubicBezTo>
                      <a:pt x="7968" y="199"/>
                      <a:pt x="7908" y="182"/>
                      <a:pt x="7849" y="166"/>
                    </a:cubicBezTo>
                    <a:cubicBezTo>
                      <a:pt x="7553" y="86"/>
                      <a:pt x="7281" y="0"/>
                      <a:pt x="69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8"/>
              <p:cNvSpPr/>
              <p:nvPr/>
            </p:nvSpPr>
            <p:spPr>
              <a:xfrm>
                <a:off x="3619700" y="1717900"/>
                <a:ext cx="554675" cy="722575"/>
              </a:xfrm>
              <a:custGeom>
                <a:rect b="b" l="l" r="r" t="t"/>
                <a:pathLst>
                  <a:path extrusionOk="0" h="28903" w="22187">
                    <a:moveTo>
                      <a:pt x="8189" y="1"/>
                    </a:moveTo>
                    <a:lnTo>
                      <a:pt x="8189" y="11229"/>
                    </a:lnTo>
                    <a:cubicBezTo>
                      <a:pt x="8189" y="11229"/>
                      <a:pt x="13873" y="14419"/>
                      <a:pt x="12862" y="16562"/>
                    </a:cubicBezTo>
                    <a:cubicBezTo>
                      <a:pt x="11851" y="18706"/>
                      <a:pt x="11897" y="20256"/>
                      <a:pt x="11897" y="20256"/>
                    </a:cubicBezTo>
                    <a:cubicBezTo>
                      <a:pt x="10634" y="20391"/>
                      <a:pt x="9344" y="22272"/>
                      <a:pt x="9344" y="22272"/>
                    </a:cubicBezTo>
                    <a:cubicBezTo>
                      <a:pt x="9030" y="22149"/>
                      <a:pt x="8718" y="22102"/>
                      <a:pt x="8423" y="22102"/>
                    </a:cubicBezTo>
                    <a:cubicBezTo>
                      <a:pt x="7354" y="22102"/>
                      <a:pt x="6497" y="22728"/>
                      <a:pt x="6497" y="22728"/>
                    </a:cubicBezTo>
                    <a:cubicBezTo>
                      <a:pt x="5933" y="22002"/>
                      <a:pt x="5072" y="21734"/>
                      <a:pt x="5072" y="21734"/>
                    </a:cubicBezTo>
                    <a:cubicBezTo>
                      <a:pt x="4527" y="21543"/>
                      <a:pt x="4054" y="21457"/>
                      <a:pt x="3642" y="21457"/>
                    </a:cubicBezTo>
                    <a:cubicBezTo>
                      <a:pt x="0" y="21457"/>
                      <a:pt x="1257" y="28182"/>
                      <a:pt x="1257" y="28182"/>
                    </a:cubicBezTo>
                    <a:cubicBezTo>
                      <a:pt x="1814" y="28736"/>
                      <a:pt x="2295" y="28903"/>
                      <a:pt x="2671" y="28903"/>
                    </a:cubicBezTo>
                    <a:cubicBezTo>
                      <a:pt x="3238" y="28903"/>
                      <a:pt x="3568" y="28523"/>
                      <a:pt x="3568" y="28523"/>
                    </a:cubicBezTo>
                    <a:cubicBezTo>
                      <a:pt x="3568" y="28523"/>
                      <a:pt x="3225" y="25643"/>
                      <a:pt x="3568" y="24696"/>
                    </a:cubicBezTo>
                    <a:cubicBezTo>
                      <a:pt x="3676" y="24397"/>
                      <a:pt x="3846" y="24295"/>
                      <a:pt x="4029" y="24295"/>
                    </a:cubicBezTo>
                    <a:cubicBezTo>
                      <a:pt x="4425" y="24295"/>
                      <a:pt x="4878" y="24776"/>
                      <a:pt x="4878" y="24776"/>
                    </a:cubicBezTo>
                    <a:cubicBezTo>
                      <a:pt x="5251" y="25288"/>
                      <a:pt x="5679" y="25426"/>
                      <a:pt x="6032" y="25426"/>
                    </a:cubicBezTo>
                    <a:cubicBezTo>
                      <a:pt x="6443" y="25426"/>
                      <a:pt x="6752" y="25239"/>
                      <a:pt x="6752" y="25239"/>
                    </a:cubicBezTo>
                    <a:cubicBezTo>
                      <a:pt x="8183" y="26531"/>
                      <a:pt x="9819" y="27069"/>
                      <a:pt x="11420" y="27069"/>
                    </a:cubicBezTo>
                    <a:cubicBezTo>
                      <a:pt x="13065" y="27069"/>
                      <a:pt x="14673" y="26501"/>
                      <a:pt x="15980" y="25602"/>
                    </a:cubicBezTo>
                    <a:cubicBezTo>
                      <a:pt x="18559" y="23829"/>
                      <a:pt x="22186" y="18805"/>
                      <a:pt x="18478" y="13271"/>
                    </a:cubicBezTo>
                    <a:cubicBezTo>
                      <a:pt x="16432" y="10215"/>
                      <a:pt x="14073" y="9531"/>
                      <a:pt x="12371" y="9531"/>
                    </a:cubicBezTo>
                    <a:cubicBezTo>
                      <a:pt x="10991" y="9531"/>
                      <a:pt x="10042" y="9980"/>
                      <a:pt x="10042" y="9980"/>
                    </a:cubicBezTo>
                    <a:lnTo>
                      <a:pt x="100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8"/>
              <p:cNvSpPr/>
              <p:nvPr/>
            </p:nvSpPr>
            <p:spPr>
              <a:xfrm>
                <a:off x="3447650" y="1932400"/>
                <a:ext cx="564675" cy="379900"/>
              </a:xfrm>
              <a:custGeom>
                <a:rect b="b" l="l" r="r" t="t"/>
                <a:pathLst>
                  <a:path extrusionOk="0" h="15196" w="22587">
                    <a:moveTo>
                      <a:pt x="7527" y="0"/>
                    </a:moveTo>
                    <a:cubicBezTo>
                      <a:pt x="6435" y="0"/>
                      <a:pt x="5328" y="456"/>
                      <a:pt x="4192" y="1790"/>
                    </a:cubicBezTo>
                    <a:cubicBezTo>
                      <a:pt x="0" y="6706"/>
                      <a:pt x="2742" y="14685"/>
                      <a:pt x="4997" y="15168"/>
                    </a:cubicBezTo>
                    <a:cubicBezTo>
                      <a:pt x="5084" y="15187"/>
                      <a:pt x="5173" y="15196"/>
                      <a:pt x="5265" y="15196"/>
                    </a:cubicBezTo>
                    <a:cubicBezTo>
                      <a:pt x="7128" y="15196"/>
                      <a:pt x="10055" y="11543"/>
                      <a:pt x="12053" y="10833"/>
                    </a:cubicBezTo>
                    <a:cubicBezTo>
                      <a:pt x="12136" y="10803"/>
                      <a:pt x="12221" y="10789"/>
                      <a:pt x="12305" y="10789"/>
                    </a:cubicBezTo>
                    <a:cubicBezTo>
                      <a:pt x="12621" y="10789"/>
                      <a:pt x="12927" y="10984"/>
                      <a:pt x="13087" y="11274"/>
                    </a:cubicBezTo>
                    <a:lnTo>
                      <a:pt x="13515" y="12049"/>
                    </a:lnTo>
                    <a:lnTo>
                      <a:pt x="13841" y="12640"/>
                    </a:lnTo>
                    <a:cubicBezTo>
                      <a:pt x="13902" y="12752"/>
                      <a:pt x="13966" y="12950"/>
                      <a:pt x="14059" y="13037"/>
                    </a:cubicBezTo>
                    <a:cubicBezTo>
                      <a:pt x="14120" y="13093"/>
                      <a:pt x="14237" y="13109"/>
                      <a:pt x="14362" y="13109"/>
                    </a:cubicBezTo>
                    <a:cubicBezTo>
                      <a:pt x="14506" y="13109"/>
                      <a:pt x="14659" y="13088"/>
                      <a:pt x="14747" y="13083"/>
                    </a:cubicBezTo>
                    <a:cubicBezTo>
                      <a:pt x="14801" y="13081"/>
                      <a:pt x="14857" y="13075"/>
                      <a:pt x="14905" y="13050"/>
                    </a:cubicBezTo>
                    <a:cubicBezTo>
                      <a:pt x="14959" y="13020"/>
                      <a:pt x="14997" y="12965"/>
                      <a:pt x="15018" y="12907"/>
                    </a:cubicBezTo>
                    <a:cubicBezTo>
                      <a:pt x="15051" y="12820"/>
                      <a:pt x="15058" y="12720"/>
                      <a:pt x="15071" y="12629"/>
                    </a:cubicBezTo>
                    <a:cubicBezTo>
                      <a:pt x="15138" y="12188"/>
                      <a:pt x="15254" y="11759"/>
                      <a:pt x="15359" y="11328"/>
                    </a:cubicBezTo>
                    <a:cubicBezTo>
                      <a:pt x="15407" y="11128"/>
                      <a:pt x="15453" y="10927"/>
                      <a:pt x="15491" y="10724"/>
                    </a:cubicBezTo>
                    <a:cubicBezTo>
                      <a:pt x="15511" y="10617"/>
                      <a:pt x="15539" y="10458"/>
                      <a:pt x="15655" y="10408"/>
                    </a:cubicBezTo>
                    <a:cubicBezTo>
                      <a:pt x="15679" y="10398"/>
                      <a:pt x="15704" y="10395"/>
                      <a:pt x="15730" y="10395"/>
                    </a:cubicBezTo>
                    <a:cubicBezTo>
                      <a:pt x="15754" y="10395"/>
                      <a:pt x="15778" y="10398"/>
                      <a:pt x="15802" y="10400"/>
                    </a:cubicBezTo>
                    <a:cubicBezTo>
                      <a:pt x="15927" y="10413"/>
                      <a:pt x="16052" y="10419"/>
                      <a:pt x="16177" y="10419"/>
                    </a:cubicBezTo>
                    <a:cubicBezTo>
                      <a:pt x="16536" y="10419"/>
                      <a:pt x="16892" y="10367"/>
                      <a:pt x="17244" y="10282"/>
                    </a:cubicBezTo>
                    <a:cubicBezTo>
                      <a:pt x="17805" y="10147"/>
                      <a:pt x="18364" y="9912"/>
                      <a:pt x="18796" y="9520"/>
                    </a:cubicBezTo>
                    <a:cubicBezTo>
                      <a:pt x="18876" y="9447"/>
                      <a:pt x="18952" y="9368"/>
                      <a:pt x="19022" y="9284"/>
                    </a:cubicBezTo>
                    <a:cubicBezTo>
                      <a:pt x="19745" y="8410"/>
                      <a:pt x="20583" y="5510"/>
                      <a:pt x="21956" y="4023"/>
                    </a:cubicBezTo>
                    <a:cubicBezTo>
                      <a:pt x="22586" y="3340"/>
                      <a:pt x="22459" y="2261"/>
                      <a:pt x="21650" y="1806"/>
                    </a:cubicBezTo>
                    <a:cubicBezTo>
                      <a:pt x="20896" y="1382"/>
                      <a:pt x="19947" y="1034"/>
                      <a:pt x="18865" y="1034"/>
                    </a:cubicBezTo>
                    <a:cubicBezTo>
                      <a:pt x="18068" y="1034"/>
                      <a:pt x="17199" y="1223"/>
                      <a:pt x="16282" y="1708"/>
                    </a:cubicBezTo>
                    <a:cubicBezTo>
                      <a:pt x="15700" y="2016"/>
                      <a:pt x="15125" y="2140"/>
                      <a:pt x="14555" y="2140"/>
                    </a:cubicBezTo>
                    <a:cubicBezTo>
                      <a:pt x="12185" y="2140"/>
                      <a:pt x="9891" y="0"/>
                      <a:pt x="7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8"/>
              <p:cNvSpPr/>
              <p:nvPr/>
            </p:nvSpPr>
            <p:spPr>
              <a:xfrm>
                <a:off x="3713625" y="898325"/>
                <a:ext cx="193025" cy="595025"/>
              </a:xfrm>
              <a:custGeom>
                <a:rect b="b" l="l" r="r" t="t"/>
                <a:pathLst>
                  <a:path extrusionOk="0" h="23801" w="7721">
                    <a:moveTo>
                      <a:pt x="2853" y="0"/>
                    </a:moveTo>
                    <a:lnTo>
                      <a:pt x="2853" y="17705"/>
                    </a:lnTo>
                    <a:cubicBezTo>
                      <a:pt x="2853" y="18699"/>
                      <a:pt x="2299" y="19624"/>
                      <a:pt x="1397" y="20039"/>
                    </a:cubicBezTo>
                    <a:cubicBezTo>
                      <a:pt x="1036" y="20206"/>
                      <a:pt x="694" y="20410"/>
                      <a:pt x="375" y="20647"/>
                    </a:cubicBezTo>
                    <a:cubicBezTo>
                      <a:pt x="1" y="22741"/>
                      <a:pt x="1018" y="23800"/>
                      <a:pt x="1018" y="23800"/>
                    </a:cubicBezTo>
                    <a:cubicBezTo>
                      <a:pt x="1914" y="23357"/>
                      <a:pt x="2888" y="23135"/>
                      <a:pt x="3861" y="23135"/>
                    </a:cubicBezTo>
                    <a:cubicBezTo>
                      <a:pt x="4834" y="23135"/>
                      <a:pt x="5808" y="23357"/>
                      <a:pt x="6703" y="23800"/>
                    </a:cubicBezTo>
                    <a:cubicBezTo>
                      <a:pt x="6703" y="23800"/>
                      <a:pt x="7721" y="22742"/>
                      <a:pt x="7346" y="20648"/>
                    </a:cubicBezTo>
                    <a:cubicBezTo>
                      <a:pt x="7028" y="20411"/>
                      <a:pt x="6685" y="20207"/>
                      <a:pt x="6325" y="20040"/>
                    </a:cubicBezTo>
                    <a:cubicBezTo>
                      <a:pt x="5423" y="19624"/>
                      <a:pt x="4869" y="18699"/>
                      <a:pt x="4869" y="17707"/>
                    </a:cubicBezTo>
                    <a:lnTo>
                      <a:pt x="48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8"/>
              <p:cNvSpPr/>
              <p:nvPr/>
            </p:nvSpPr>
            <p:spPr>
              <a:xfrm>
                <a:off x="3410850" y="1346650"/>
                <a:ext cx="407800" cy="572925"/>
              </a:xfrm>
              <a:custGeom>
                <a:rect b="b" l="l" r="r" t="t"/>
                <a:pathLst>
                  <a:path extrusionOk="0" h="22917" w="16312">
                    <a:moveTo>
                      <a:pt x="11723" y="0"/>
                    </a:moveTo>
                    <a:cubicBezTo>
                      <a:pt x="11508" y="0"/>
                      <a:pt x="11287" y="58"/>
                      <a:pt x="11080" y="185"/>
                    </a:cubicBezTo>
                    <a:cubicBezTo>
                      <a:pt x="8965" y="1478"/>
                      <a:pt x="5775" y="4051"/>
                      <a:pt x="4406" y="8341"/>
                    </a:cubicBezTo>
                    <a:cubicBezTo>
                      <a:pt x="3998" y="9617"/>
                      <a:pt x="3479" y="10847"/>
                      <a:pt x="2767" y="11981"/>
                    </a:cubicBezTo>
                    <a:cubicBezTo>
                      <a:pt x="2358" y="12632"/>
                      <a:pt x="1920" y="13457"/>
                      <a:pt x="1599" y="14388"/>
                    </a:cubicBezTo>
                    <a:cubicBezTo>
                      <a:pt x="0" y="19026"/>
                      <a:pt x="3660" y="22916"/>
                      <a:pt x="7792" y="22916"/>
                    </a:cubicBezTo>
                    <a:cubicBezTo>
                      <a:pt x="9177" y="22916"/>
                      <a:pt x="10615" y="22479"/>
                      <a:pt x="11926" y="21485"/>
                    </a:cubicBezTo>
                    <a:cubicBezTo>
                      <a:pt x="12879" y="20764"/>
                      <a:pt x="13807" y="19784"/>
                      <a:pt x="14624" y="18457"/>
                    </a:cubicBezTo>
                    <a:cubicBezTo>
                      <a:pt x="16312" y="15714"/>
                      <a:pt x="15958" y="12801"/>
                      <a:pt x="14852" y="9923"/>
                    </a:cubicBezTo>
                    <a:cubicBezTo>
                      <a:pt x="14523" y="9067"/>
                      <a:pt x="14155" y="8227"/>
                      <a:pt x="13799" y="7381"/>
                    </a:cubicBezTo>
                    <a:cubicBezTo>
                      <a:pt x="13345" y="9191"/>
                      <a:pt x="11999" y="13946"/>
                      <a:pt x="9879" y="16286"/>
                    </a:cubicBezTo>
                    <a:cubicBezTo>
                      <a:pt x="9775" y="16407"/>
                      <a:pt x="9629" y="16469"/>
                      <a:pt x="9481" y="16469"/>
                    </a:cubicBezTo>
                    <a:cubicBezTo>
                      <a:pt x="9356" y="16469"/>
                      <a:pt x="9230" y="16424"/>
                      <a:pt x="9130" y="16333"/>
                    </a:cubicBezTo>
                    <a:cubicBezTo>
                      <a:pt x="8911" y="16135"/>
                      <a:pt x="8899" y="15797"/>
                      <a:pt x="9102" y="15584"/>
                    </a:cubicBezTo>
                    <a:cubicBezTo>
                      <a:pt x="9801" y="14813"/>
                      <a:pt x="10417" y="13725"/>
                      <a:pt x="10939" y="12568"/>
                    </a:cubicBezTo>
                    <a:lnTo>
                      <a:pt x="10939" y="12568"/>
                    </a:lnTo>
                    <a:cubicBezTo>
                      <a:pt x="10093" y="13003"/>
                      <a:pt x="8953" y="13427"/>
                      <a:pt x="7723" y="13427"/>
                    </a:cubicBezTo>
                    <a:cubicBezTo>
                      <a:pt x="7674" y="13427"/>
                      <a:pt x="7626" y="13427"/>
                      <a:pt x="7577" y="13425"/>
                    </a:cubicBezTo>
                    <a:cubicBezTo>
                      <a:pt x="7288" y="13422"/>
                      <a:pt x="7057" y="13184"/>
                      <a:pt x="7060" y="12894"/>
                    </a:cubicBezTo>
                    <a:cubicBezTo>
                      <a:pt x="7064" y="12607"/>
                      <a:pt x="7298" y="12378"/>
                      <a:pt x="7584" y="12378"/>
                    </a:cubicBezTo>
                    <a:cubicBezTo>
                      <a:pt x="7586" y="12378"/>
                      <a:pt x="7589" y="12378"/>
                      <a:pt x="7592" y="12378"/>
                    </a:cubicBezTo>
                    <a:lnTo>
                      <a:pt x="7606" y="12378"/>
                    </a:lnTo>
                    <a:cubicBezTo>
                      <a:pt x="7639" y="12379"/>
                      <a:pt x="7672" y="12379"/>
                      <a:pt x="7704" y="12379"/>
                    </a:cubicBezTo>
                    <a:cubicBezTo>
                      <a:pt x="9519" y="12379"/>
                      <a:pt x="11185" y="11236"/>
                      <a:pt x="11610" y="10920"/>
                    </a:cubicBezTo>
                    <a:cubicBezTo>
                      <a:pt x="12120" y="9541"/>
                      <a:pt x="12494" y="8228"/>
                      <a:pt x="12714" y="7384"/>
                    </a:cubicBezTo>
                    <a:lnTo>
                      <a:pt x="12714" y="7384"/>
                    </a:lnTo>
                    <a:cubicBezTo>
                      <a:pt x="11292" y="8317"/>
                      <a:pt x="9232" y="9489"/>
                      <a:pt x="7532" y="9733"/>
                    </a:cubicBezTo>
                    <a:cubicBezTo>
                      <a:pt x="7508" y="9737"/>
                      <a:pt x="7482" y="9738"/>
                      <a:pt x="7458" y="9738"/>
                    </a:cubicBezTo>
                    <a:cubicBezTo>
                      <a:pt x="7183" y="9738"/>
                      <a:pt x="6956" y="9525"/>
                      <a:pt x="6936" y="9251"/>
                    </a:cubicBezTo>
                    <a:cubicBezTo>
                      <a:pt x="6917" y="8978"/>
                      <a:pt x="7112" y="8736"/>
                      <a:pt x="7384" y="8697"/>
                    </a:cubicBezTo>
                    <a:cubicBezTo>
                      <a:pt x="8021" y="8604"/>
                      <a:pt x="8732" y="8354"/>
                      <a:pt x="9443" y="8030"/>
                    </a:cubicBezTo>
                    <a:cubicBezTo>
                      <a:pt x="8797" y="7849"/>
                      <a:pt x="8067" y="7539"/>
                      <a:pt x="7459" y="7008"/>
                    </a:cubicBezTo>
                    <a:cubicBezTo>
                      <a:pt x="7250" y="6815"/>
                      <a:pt x="7233" y="6491"/>
                      <a:pt x="7420" y="6277"/>
                    </a:cubicBezTo>
                    <a:cubicBezTo>
                      <a:pt x="7523" y="6159"/>
                      <a:pt x="7668" y="6098"/>
                      <a:pt x="7814" y="6098"/>
                    </a:cubicBezTo>
                    <a:cubicBezTo>
                      <a:pt x="7932" y="6098"/>
                      <a:pt x="8051" y="6138"/>
                      <a:pt x="8149" y="6219"/>
                    </a:cubicBezTo>
                    <a:cubicBezTo>
                      <a:pt x="9113" y="7063"/>
                      <a:pt x="10535" y="7208"/>
                      <a:pt x="10966" y="7233"/>
                    </a:cubicBezTo>
                    <a:cubicBezTo>
                      <a:pt x="11866" y="6710"/>
                      <a:pt x="12655" y="6167"/>
                      <a:pt x="13166" y="5800"/>
                    </a:cubicBezTo>
                    <a:cubicBezTo>
                      <a:pt x="13161" y="5786"/>
                      <a:pt x="13155" y="5771"/>
                      <a:pt x="13148" y="5756"/>
                    </a:cubicBezTo>
                    <a:cubicBezTo>
                      <a:pt x="12609" y="4280"/>
                      <a:pt x="12849" y="2874"/>
                      <a:pt x="12955" y="1325"/>
                    </a:cubicBezTo>
                    <a:cubicBezTo>
                      <a:pt x="13008" y="564"/>
                      <a:pt x="12396" y="0"/>
                      <a:pt x="117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8"/>
              <p:cNvSpPr/>
              <p:nvPr/>
            </p:nvSpPr>
            <p:spPr>
              <a:xfrm>
                <a:off x="3800500" y="1346650"/>
                <a:ext cx="407775" cy="572925"/>
              </a:xfrm>
              <a:custGeom>
                <a:rect b="b" l="l" r="r" t="t"/>
                <a:pathLst>
                  <a:path extrusionOk="0" h="22917" w="16311">
                    <a:moveTo>
                      <a:pt x="4588" y="0"/>
                    </a:moveTo>
                    <a:cubicBezTo>
                      <a:pt x="3915" y="0"/>
                      <a:pt x="3304" y="564"/>
                      <a:pt x="3356" y="1325"/>
                    </a:cubicBezTo>
                    <a:cubicBezTo>
                      <a:pt x="3462" y="2874"/>
                      <a:pt x="3702" y="4280"/>
                      <a:pt x="3163" y="5756"/>
                    </a:cubicBezTo>
                    <a:cubicBezTo>
                      <a:pt x="3157" y="5771"/>
                      <a:pt x="3150" y="5786"/>
                      <a:pt x="3145" y="5800"/>
                    </a:cubicBezTo>
                    <a:cubicBezTo>
                      <a:pt x="3656" y="6167"/>
                      <a:pt x="4445" y="6710"/>
                      <a:pt x="5345" y="7233"/>
                    </a:cubicBezTo>
                    <a:cubicBezTo>
                      <a:pt x="5776" y="7208"/>
                      <a:pt x="7198" y="7063"/>
                      <a:pt x="8163" y="6219"/>
                    </a:cubicBezTo>
                    <a:cubicBezTo>
                      <a:pt x="8260" y="6138"/>
                      <a:pt x="8379" y="6098"/>
                      <a:pt x="8497" y="6098"/>
                    </a:cubicBezTo>
                    <a:cubicBezTo>
                      <a:pt x="8643" y="6098"/>
                      <a:pt x="8788" y="6159"/>
                      <a:pt x="8891" y="6277"/>
                    </a:cubicBezTo>
                    <a:cubicBezTo>
                      <a:pt x="9078" y="6491"/>
                      <a:pt x="9061" y="6815"/>
                      <a:pt x="8852" y="7008"/>
                    </a:cubicBezTo>
                    <a:cubicBezTo>
                      <a:pt x="8244" y="7539"/>
                      <a:pt x="7514" y="7849"/>
                      <a:pt x="6868" y="8030"/>
                    </a:cubicBezTo>
                    <a:cubicBezTo>
                      <a:pt x="7579" y="8354"/>
                      <a:pt x="8290" y="8604"/>
                      <a:pt x="8927" y="8697"/>
                    </a:cubicBezTo>
                    <a:cubicBezTo>
                      <a:pt x="9199" y="8736"/>
                      <a:pt x="9394" y="8978"/>
                      <a:pt x="9375" y="9251"/>
                    </a:cubicBezTo>
                    <a:cubicBezTo>
                      <a:pt x="9356" y="9525"/>
                      <a:pt x="9128" y="9738"/>
                      <a:pt x="8854" y="9738"/>
                    </a:cubicBezTo>
                    <a:cubicBezTo>
                      <a:pt x="8829" y="9738"/>
                      <a:pt x="8803" y="9737"/>
                      <a:pt x="8779" y="9733"/>
                    </a:cubicBezTo>
                    <a:cubicBezTo>
                      <a:pt x="7079" y="9489"/>
                      <a:pt x="5019" y="8317"/>
                      <a:pt x="3597" y="7384"/>
                    </a:cubicBezTo>
                    <a:lnTo>
                      <a:pt x="3597" y="7384"/>
                    </a:lnTo>
                    <a:cubicBezTo>
                      <a:pt x="3817" y="8228"/>
                      <a:pt x="4191" y="9541"/>
                      <a:pt x="4701" y="10920"/>
                    </a:cubicBezTo>
                    <a:cubicBezTo>
                      <a:pt x="5126" y="11236"/>
                      <a:pt x="6792" y="12379"/>
                      <a:pt x="8607" y="12379"/>
                    </a:cubicBezTo>
                    <a:cubicBezTo>
                      <a:pt x="8639" y="12379"/>
                      <a:pt x="8672" y="12379"/>
                      <a:pt x="8705" y="12378"/>
                    </a:cubicBezTo>
                    <a:lnTo>
                      <a:pt x="8720" y="12378"/>
                    </a:lnTo>
                    <a:cubicBezTo>
                      <a:pt x="8722" y="12378"/>
                      <a:pt x="8725" y="12378"/>
                      <a:pt x="8727" y="12378"/>
                    </a:cubicBezTo>
                    <a:cubicBezTo>
                      <a:pt x="9013" y="12378"/>
                      <a:pt x="9247" y="12607"/>
                      <a:pt x="9251" y="12894"/>
                    </a:cubicBezTo>
                    <a:cubicBezTo>
                      <a:pt x="9254" y="13184"/>
                      <a:pt x="9023" y="13422"/>
                      <a:pt x="8734" y="13425"/>
                    </a:cubicBezTo>
                    <a:cubicBezTo>
                      <a:pt x="8686" y="13427"/>
                      <a:pt x="8637" y="13427"/>
                      <a:pt x="8588" y="13427"/>
                    </a:cubicBezTo>
                    <a:cubicBezTo>
                      <a:pt x="7359" y="13427"/>
                      <a:pt x="6219" y="13003"/>
                      <a:pt x="5374" y="12568"/>
                    </a:cubicBezTo>
                    <a:lnTo>
                      <a:pt x="5374" y="12568"/>
                    </a:lnTo>
                    <a:cubicBezTo>
                      <a:pt x="5895" y="13725"/>
                      <a:pt x="6511" y="14813"/>
                      <a:pt x="7210" y="15584"/>
                    </a:cubicBezTo>
                    <a:cubicBezTo>
                      <a:pt x="7394" y="15799"/>
                      <a:pt x="7374" y="16123"/>
                      <a:pt x="7164" y="16313"/>
                    </a:cubicBezTo>
                    <a:cubicBezTo>
                      <a:pt x="7064" y="16403"/>
                      <a:pt x="6938" y="16448"/>
                      <a:pt x="6812" y="16448"/>
                    </a:cubicBezTo>
                    <a:cubicBezTo>
                      <a:pt x="6674" y="16448"/>
                      <a:pt x="6536" y="16394"/>
                      <a:pt x="6433" y="16286"/>
                    </a:cubicBezTo>
                    <a:cubicBezTo>
                      <a:pt x="4313" y="13946"/>
                      <a:pt x="2966" y="9191"/>
                      <a:pt x="2513" y="7381"/>
                    </a:cubicBezTo>
                    <a:cubicBezTo>
                      <a:pt x="2157" y="8227"/>
                      <a:pt x="1788" y="9067"/>
                      <a:pt x="1459" y="9923"/>
                    </a:cubicBezTo>
                    <a:cubicBezTo>
                      <a:pt x="354" y="12801"/>
                      <a:pt x="0" y="15714"/>
                      <a:pt x="1687" y="18457"/>
                    </a:cubicBezTo>
                    <a:cubicBezTo>
                      <a:pt x="2504" y="19784"/>
                      <a:pt x="3432" y="20764"/>
                      <a:pt x="4385" y="21485"/>
                    </a:cubicBezTo>
                    <a:cubicBezTo>
                      <a:pt x="5696" y="22479"/>
                      <a:pt x="7134" y="22916"/>
                      <a:pt x="8519" y="22916"/>
                    </a:cubicBezTo>
                    <a:cubicBezTo>
                      <a:pt x="12651" y="22916"/>
                      <a:pt x="16311" y="19026"/>
                      <a:pt x="14712" y="14388"/>
                    </a:cubicBezTo>
                    <a:cubicBezTo>
                      <a:pt x="14391" y="13457"/>
                      <a:pt x="13953" y="12632"/>
                      <a:pt x="13544" y="11981"/>
                    </a:cubicBezTo>
                    <a:cubicBezTo>
                      <a:pt x="12832" y="10847"/>
                      <a:pt x="12313" y="9617"/>
                      <a:pt x="11905" y="8341"/>
                    </a:cubicBezTo>
                    <a:cubicBezTo>
                      <a:pt x="10536" y="4051"/>
                      <a:pt x="7346" y="1478"/>
                      <a:pt x="5231" y="185"/>
                    </a:cubicBezTo>
                    <a:cubicBezTo>
                      <a:pt x="5024" y="58"/>
                      <a:pt x="4803" y="0"/>
                      <a:pt x="4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8"/>
              <p:cNvSpPr/>
              <p:nvPr/>
            </p:nvSpPr>
            <p:spPr>
              <a:xfrm>
                <a:off x="3788750" y="1425575"/>
                <a:ext cx="217975" cy="235400"/>
              </a:xfrm>
              <a:custGeom>
                <a:rect b="b" l="l" r="r" t="t"/>
                <a:pathLst>
                  <a:path extrusionOk="0" h="9416" w="8719">
                    <a:moveTo>
                      <a:pt x="2985" y="1"/>
                    </a:moveTo>
                    <a:lnTo>
                      <a:pt x="1979" y="283"/>
                    </a:lnTo>
                    <a:lnTo>
                      <a:pt x="2133" y="831"/>
                    </a:lnTo>
                    <a:lnTo>
                      <a:pt x="1703" y="497"/>
                    </a:lnTo>
                    <a:cubicBezTo>
                      <a:pt x="1619" y="432"/>
                      <a:pt x="1520" y="400"/>
                      <a:pt x="1422" y="400"/>
                    </a:cubicBezTo>
                    <a:cubicBezTo>
                      <a:pt x="1266" y="400"/>
                      <a:pt x="1113" y="480"/>
                      <a:pt x="1026" y="626"/>
                    </a:cubicBezTo>
                    <a:cubicBezTo>
                      <a:pt x="909" y="822"/>
                      <a:pt x="955" y="1073"/>
                      <a:pt x="1132" y="1218"/>
                    </a:cubicBezTo>
                    <a:lnTo>
                      <a:pt x="1262" y="1320"/>
                    </a:lnTo>
                    <a:cubicBezTo>
                      <a:pt x="1384" y="1419"/>
                      <a:pt x="1447" y="1574"/>
                      <a:pt x="1429" y="1731"/>
                    </a:cubicBezTo>
                    <a:lnTo>
                      <a:pt x="1372" y="2226"/>
                    </a:lnTo>
                    <a:lnTo>
                      <a:pt x="1334" y="2796"/>
                    </a:lnTo>
                    <a:lnTo>
                      <a:pt x="904" y="2304"/>
                    </a:lnTo>
                    <a:cubicBezTo>
                      <a:pt x="813" y="2200"/>
                      <a:pt x="686" y="2147"/>
                      <a:pt x="559" y="2147"/>
                    </a:cubicBezTo>
                    <a:cubicBezTo>
                      <a:pt x="433" y="2147"/>
                      <a:pt x="307" y="2199"/>
                      <a:pt x="216" y="2302"/>
                    </a:cubicBezTo>
                    <a:lnTo>
                      <a:pt x="146" y="2381"/>
                    </a:lnTo>
                    <a:cubicBezTo>
                      <a:pt x="33" y="2508"/>
                      <a:pt x="0" y="2686"/>
                      <a:pt x="59" y="2845"/>
                    </a:cubicBezTo>
                    <a:cubicBezTo>
                      <a:pt x="274" y="3424"/>
                      <a:pt x="778" y="4860"/>
                      <a:pt x="857" y="5789"/>
                    </a:cubicBezTo>
                    <a:cubicBezTo>
                      <a:pt x="937" y="6706"/>
                      <a:pt x="1911" y="9416"/>
                      <a:pt x="5219" y="9416"/>
                    </a:cubicBezTo>
                    <a:cubicBezTo>
                      <a:pt x="5848" y="9416"/>
                      <a:pt x="6561" y="9318"/>
                      <a:pt x="7368" y="9091"/>
                    </a:cubicBezTo>
                    <a:cubicBezTo>
                      <a:pt x="8218" y="8853"/>
                      <a:pt x="8718" y="7970"/>
                      <a:pt x="8514" y="7111"/>
                    </a:cubicBezTo>
                    <a:cubicBezTo>
                      <a:pt x="8245" y="5988"/>
                      <a:pt x="7727" y="4519"/>
                      <a:pt x="6766" y="3773"/>
                    </a:cubicBezTo>
                    <a:cubicBezTo>
                      <a:pt x="5087" y="2467"/>
                      <a:pt x="4980" y="2202"/>
                      <a:pt x="4980" y="2202"/>
                    </a:cubicBezTo>
                    <a:lnTo>
                      <a:pt x="5300" y="2112"/>
                    </a:lnTo>
                    <a:cubicBezTo>
                      <a:pt x="5544" y="2044"/>
                      <a:pt x="5687" y="1790"/>
                      <a:pt x="5619" y="1546"/>
                    </a:cubicBezTo>
                    <a:lnTo>
                      <a:pt x="5465" y="998"/>
                    </a:lnTo>
                    <a:cubicBezTo>
                      <a:pt x="5408" y="795"/>
                      <a:pt x="5223" y="663"/>
                      <a:pt x="5023" y="663"/>
                    </a:cubicBezTo>
                    <a:cubicBezTo>
                      <a:pt x="4982" y="663"/>
                      <a:pt x="4941" y="668"/>
                      <a:pt x="4899" y="680"/>
                    </a:cubicBezTo>
                    <a:lnTo>
                      <a:pt x="4663" y="747"/>
                    </a:lnTo>
                    <a:cubicBezTo>
                      <a:pt x="4622" y="758"/>
                      <a:pt x="4580" y="764"/>
                      <a:pt x="4539" y="764"/>
                    </a:cubicBezTo>
                    <a:cubicBezTo>
                      <a:pt x="4431" y="764"/>
                      <a:pt x="4325" y="725"/>
                      <a:pt x="4242" y="653"/>
                    </a:cubicBezTo>
                    <a:lnTo>
                      <a:pt x="4008" y="453"/>
                    </a:lnTo>
                    <a:cubicBezTo>
                      <a:pt x="3924" y="380"/>
                      <a:pt x="3817" y="341"/>
                      <a:pt x="3709" y="341"/>
                    </a:cubicBezTo>
                    <a:cubicBezTo>
                      <a:pt x="3667" y="341"/>
                      <a:pt x="3626" y="347"/>
                      <a:pt x="3585" y="358"/>
                    </a:cubicBezTo>
                    <a:lnTo>
                      <a:pt x="3121" y="489"/>
                    </a:lnTo>
                    <a:lnTo>
                      <a:pt x="29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8"/>
              <p:cNvSpPr/>
              <p:nvPr/>
            </p:nvSpPr>
            <p:spPr>
              <a:xfrm>
                <a:off x="3454525" y="2398825"/>
                <a:ext cx="701175" cy="554125"/>
              </a:xfrm>
              <a:custGeom>
                <a:rect b="b" l="l" r="r" t="t"/>
                <a:pathLst>
                  <a:path extrusionOk="0" h="22165" w="28047">
                    <a:moveTo>
                      <a:pt x="6808" y="5192"/>
                    </a:moveTo>
                    <a:cubicBezTo>
                      <a:pt x="6808" y="5192"/>
                      <a:pt x="6938" y="5315"/>
                      <a:pt x="7110" y="5540"/>
                    </a:cubicBezTo>
                    <a:cubicBezTo>
                      <a:pt x="7003" y="5429"/>
                      <a:pt x="6902" y="5314"/>
                      <a:pt x="6808" y="5192"/>
                    </a:cubicBezTo>
                    <a:close/>
                    <a:moveTo>
                      <a:pt x="23126" y="1"/>
                    </a:moveTo>
                    <a:cubicBezTo>
                      <a:pt x="22877" y="1"/>
                      <a:pt x="22619" y="41"/>
                      <a:pt x="22358" y="129"/>
                    </a:cubicBezTo>
                    <a:cubicBezTo>
                      <a:pt x="21235" y="506"/>
                      <a:pt x="20779" y="1405"/>
                      <a:pt x="20779" y="1405"/>
                    </a:cubicBezTo>
                    <a:cubicBezTo>
                      <a:pt x="20298" y="986"/>
                      <a:pt x="19760" y="840"/>
                      <a:pt x="19244" y="840"/>
                    </a:cubicBezTo>
                    <a:cubicBezTo>
                      <a:pt x="18060" y="840"/>
                      <a:pt x="16992" y="1610"/>
                      <a:pt x="16992" y="1610"/>
                    </a:cubicBezTo>
                    <a:cubicBezTo>
                      <a:pt x="16561" y="1229"/>
                      <a:pt x="16081" y="1100"/>
                      <a:pt x="15630" y="1100"/>
                    </a:cubicBezTo>
                    <a:cubicBezTo>
                      <a:pt x="14688" y="1100"/>
                      <a:pt x="13870" y="1661"/>
                      <a:pt x="13870" y="1661"/>
                    </a:cubicBezTo>
                    <a:cubicBezTo>
                      <a:pt x="13529" y="1183"/>
                      <a:pt x="13114" y="1024"/>
                      <a:pt x="12712" y="1024"/>
                    </a:cubicBezTo>
                    <a:cubicBezTo>
                      <a:pt x="11908" y="1024"/>
                      <a:pt x="11157" y="1661"/>
                      <a:pt x="11157" y="1661"/>
                    </a:cubicBezTo>
                    <a:cubicBezTo>
                      <a:pt x="10780" y="1085"/>
                      <a:pt x="10288" y="921"/>
                      <a:pt x="9851" y="921"/>
                    </a:cubicBezTo>
                    <a:cubicBezTo>
                      <a:pt x="9280" y="921"/>
                      <a:pt x="8803" y="1201"/>
                      <a:pt x="8803" y="1201"/>
                    </a:cubicBezTo>
                    <a:cubicBezTo>
                      <a:pt x="7887" y="462"/>
                      <a:pt x="7084" y="191"/>
                      <a:pt x="6399" y="191"/>
                    </a:cubicBezTo>
                    <a:cubicBezTo>
                      <a:pt x="4521" y="191"/>
                      <a:pt x="3532" y="2224"/>
                      <a:pt x="3532" y="2224"/>
                    </a:cubicBezTo>
                    <a:cubicBezTo>
                      <a:pt x="0" y="3759"/>
                      <a:pt x="2458" y="6779"/>
                      <a:pt x="2458" y="6779"/>
                    </a:cubicBezTo>
                    <a:cubicBezTo>
                      <a:pt x="1076" y="8775"/>
                      <a:pt x="3225" y="10156"/>
                      <a:pt x="3225" y="10156"/>
                    </a:cubicBezTo>
                    <a:cubicBezTo>
                      <a:pt x="2868" y="12409"/>
                      <a:pt x="5579" y="13023"/>
                      <a:pt x="5579" y="13023"/>
                    </a:cubicBezTo>
                    <a:cubicBezTo>
                      <a:pt x="5375" y="13841"/>
                      <a:pt x="6194" y="14763"/>
                      <a:pt x="6194" y="14763"/>
                    </a:cubicBezTo>
                    <a:cubicBezTo>
                      <a:pt x="6424" y="14905"/>
                      <a:pt x="6621" y="14966"/>
                      <a:pt x="6791" y="14966"/>
                    </a:cubicBezTo>
                    <a:cubicBezTo>
                      <a:pt x="7400" y="14966"/>
                      <a:pt x="7654" y="14177"/>
                      <a:pt x="7758" y="13458"/>
                    </a:cubicBezTo>
                    <a:cubicBezTo>
                      <a:pt x="7531" y="12835"/>
                      <a:pt x="7832" y="12306"/>
                      <a:pt x="7832" y="12306"/>
                    </a:cubicBezTo>
                    <a:cubicBezTo>
                      <a:pt x="9367" y="10771"/>
                      <a:pt x="7882" y="8569"/>
                      <a:pt x="7882" y="8569"/>
                    </a:cubicBezTo>
                    <a:cubicBezTo>
                      <a:pt x="8133" y="7139"/>
                      <a:pt x="7509" y="6062"/>
                      <a:pt x="7110" y="5540"/>
                    </a:cubicBezTo>
                    <a:lnTo>
                      <a:pt x="7110" y="5540"/>
                    </a:lnTo>
                    <a:cubicBezTo>
                      <a:pt x="7703" y="6153"/>
                      <a:pt x="8284" y="6355"/>
                      <a:pt x="8794" y="6355"/>
                    </a:cubicBezTo>
                    <a:cubicBezTo>
                      <a:pt x="9778" y="6355"/>
                      <a:pt x="10492" y="5601"/>
                      <a:pt x="10492" y="5601"/>
                    </a:cubicBezTo>
                    <a:cubicBezTo>
                      <a:pt x="10917" y="6228"/>
                      <a:pt x="11598" y="6405"/>
                      <a:pt x="12228" y="6405"/>
                    </a:cubicBezTo>
                    <a:cubicBezTo>
                      <a:pt x="13039" y="6405"/>
                      <a:pt x="13767" y="6113"/>
                      <a:pt x="13767" y="6113"/>
                    </a:cubicBezTo>
                    <a:cubicBezTo>
                      <a:pt x="14386" y="6469"/>
                      <a:pt x="14943" y="6601"/>
                      <a:pt x="15431" y="6601"/>
                    </a:cubicBezTo>
                    <a:cubicBezTo>
                      <a:pt x="16838" y="6601"/>
                      <a:pt x="17657" y="5499"/>
                      <a:pt x="17657" y="5499"/>
                    </a:cubicBezTo>
                    <a:cubicBezTo>
                      <a:pt x="18223" y="5880"/>
                      <a:pt x="18747" y="6025"/>
                      <a:pt x="19217" y="6025"/>
                    </a:cubicBezTo>
                    <a:cubicBezTo>
                      <a:pt x="20691" y="6025"/>
                      <a:pt x="21633" y="4602"/>
                      <a:pt x="21648" y="4579"/>
                    </a:cubicBezTo>
                    <a:lnTo>
                      <a:pt x="21648" y="4579"/>
                    </a:lnTo>
                    <a:cubicBezTo>
                      <a:pt x="20575" y="6216"/>
                      <a:pt x="22007" y="8314"/>
                      <a:pt x="22007" y="8314"/>
                    </a:cubicBezTo>
                    <a:cubicBezTo>
                      <a:pt x="21239" y="8826"/>
                      <a:pt x="21648" y="10207"/>
                      <a:pt x="21648" y="10207"/>
                    </a:cubicBezTo>
                    <a:cubicBezTo>
                      <a:pt x="21549" y="10195"/>
                      <a:pt x="21454" y="10190"/>
                      <a:pt x="21363" y="10190"/>
                    </a:cubicBezTo>
                    <a:cubicBezTo>
                      <a:pt x="19907" y="10190"/>
                      <a:pt x="19499" y="11641"/>
                      <a:pt x="19499" y="11641"/>
                    </a:cubicBezTo>
                    <a:cubicBezTo>
                      <a:pt x="19108" y="11373"/>
                      <a:pt x="18737" y="11268"/>
                      <a:pt x="18395" y="11268"/>
                    </a:cubicBezTo>
                    <a:cubicBezTo>
                      <a:pt x="17171" y="11268"/>
                      <a:pt x="16326" y="12613"/>
                      <a:pt x="16326" y="12613"/>
                    </a:cubicBezTo>
                    <a:cubicBezTo>
                      <a:pt x="11669" y="12766"/>
                      <a:pt x="12948" y="16605"/>
                      <a:pt x="12948" y="16605"/>
                    </a:cubicBezTo>
                    <a:cubicBezTo>
                      <a:pt x="12818" y="16821"/>
                      <a:pt x="12709" y="17050"/>
                      <a:pt x="12623" y="17288"/>
                    </a:cubicBezTo>
                    <a:cubicBezTo>
                      <a:pt x="11929" y="19263"/>
                      <a:pt x="13972" y="19931"/>
                      <a:pt x="13972" y="19931"/>
                    </a:cubicBezTo>
                    <a:cubicBezTo>
                      <a:pt x="13972" y="19931"/>
                      <a:pt x="13511" y="21774"/>
                      <a:pt x="15045" y="22132"/>
                    </a:cubicBezTo>
                    <a:cubicBezTo>
                      <a:pt x="15142" y="22154"/>
                      <a:pt x="15233" y="22165"/>
                      <a:pt x="15318" y="22165"/>
                    </a:cubicBezTo>
                    <a:cubicBezTo>
                      <a:pt x="16574" y="22165"/>
                      <a:pt x="16530" y="19829"/>
                      <a:pt x="16530" y="19829"/>
                    </a:cubicBezTo>
                    <a:cubicBezTo>
                      <a:pt x="18372" y="18601"/>
                      <a:pt x="17246" y="16707"/>
                      <a:pt x="17246" y="16707"/>
                    </a:cubicBezTo>
                    <a:lnTo>
                      <a:pt x="17246" y="16707"/>
                    </a:lnTo>
                    <a:cubicBezTo>
                      <a:pt x="17366" y="16715"/>
                      <a:pt x="17484" y="16719"/>
                      <a:pt x="17599" y="16719"/>
                    </a:cubicBezTo>
                    <a:cubicBezTo>
                      <a:pt x="19719" y="16719"/>
                      <a:pt x="20779" y="15428"/>
                      <a:pt x="20779" y="15428"/>
                    </a:cubicBezTo>
                    <a:cubicBezTo>
                      <a:pt x="20978" y="15446"/>
                      <a:pt x="21167" y="15455"/>
                      <a:pt x="21345" y="15455"/>
                    </a:cubicBezTo>
                    <a:cubicBezTo>
                      <a:pt x="24716" y="15455"/>
                      <a:pt x="24670" y="12409"/>
                      <a:pt x="24670" y="12409"/>
                    </a:cubicBezTo>
                    <a:cubicBezTo>
                      <a:pt x="27894" y="10874"/>
                      <a:pt x="26102" y="7854"/>
                      <a:pt x="26102" y="7854"/>
                    </a:cubicBezTo>
                    <a:cubicBezTo>
                      <a:pt x="28046" y="5500"/>
                      <a:pt x="25180" y="3658"/>
                      <a:pt x="25180" y="3658"/>
                    </a:cubicBezTo>
                    <a:cubicBezTo>
                      <a:pt x="25193" y="3635"/>
                      <a:pt x="25205" y="3613"/>
                      <a:pt x="25218" y="3591"/>
                    </a:cubicBezTo>
                    <a:cubicBezTo>
                      <a:pt x="26147" y="1931"/>
                      <a:pt x="24845" y="1"/>
                      <a:pt x="231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6" name="Google Shape;766;p38"/>
          <p:cNvSpPr txBox="1"/>
          <p:nvPr>
            <p:ph idx="4294967295" type="ctrTitle"/>
          </p:nvPr>
        </p:nvSpPr>
        <p:spPr>
          <a:xfrm>
            <a:off x="5455250" y="17123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Mars</a:t>
            </a:r>
            <a:endParaRPr sz="1400"/>
          </a:p>
        </p:txBody>
      </p:sp>
      <p:sp>
        <p:nvSpPr>
          <p:cNvPr id="767" name="Google Shape;767;p38"/>
          <p:cNvSpPr txBox="1"/>
          <p:nvPr>
            <p:ph idx="4294967295" type="subTitle"/>
          </p:nvPr>
        </p:nvSpPr>
        <p:spPr>
          <a:xfrm>
            <a:off x="5455250" y="19759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000">
                <a:latin typeface="Lato"/>
                <a:ea typeface="Lato"/>
                <a:cs typeface="Lato"/>
                <a:sym typeface="Lato"/>
              </a:rPr>
              <a:t>Despite being red, Mars is actually a cold place. It’s full of</a:t>
            </a:r>
            <a:endParaRPr sz="1000">
              <a:latin typeface="Lato"/>
              <a:ea typeface="Lato"/>
              <a:cs typeface="Lato"/>
              <a:sym typeface="Lato"/>
            </a:endParaRPr>
          </a:p>
          <a:p>
            <a:pPr indent="0" lvl="0" marL="0" rtl="0" algn="l">
              <a:lnSpc>
                <a:spcPct val="100000"/>
              </a:lnSpc>
              <a:spcBef>
                <a:spcPts val="0"/>
              </a:spcBef>
              <a:spcAft>
                <a:spcPts val="0"/>
              </a:spcAft>
              <a:buNone/>
            </a:pPr>
            <a:r>
              <a:rPr lang="en" sz="1000">
                <a:latin typeface="Lato"/>
                <a:ea typeface="Lato"/>
                <a:cs typeface="Lato"/>
                <a:sym typeface="Lato"/>
              </a:rPr>
              <a:t>iron oxide dust</a:t>
            </a:r>
            <a:endParaRPr sz="1000">
              <a:latin typeface="Lato"/>
              <a:ea typeface="Lato"/>
              <a:cs typeface="Lato"/>
              <a:sym typeface="Lato"/>
            </a:endParaRPr>
          </a:p>
        </p:txBody>
      </p:sp>
      <p:sp>
        <p:nvSpPr>
          <p:cNvPr id="768" name="Google Shape;768;p38"/>
          <p:cNvSpPr txBox="1"/>
          <p:nvPr>
            <p:ph idx="4294967295" type="ctrTitle"/>
          </p:nvPr>
        </p:nvSpPr>
        <p:spPr>
          <a:xfrm>
            <a:off x="5455250" y="27410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Saturn</a:t>
            </a:r>
            <a:endParaRPr sz="1400"/>
          </a:p>
        </p:txBody>
      </p:sp>
      <p:sp>
        <p:nvSpPr>
          <p:cNvPr id="769" name="Google Shape;769;p38"/>
          <p:cNvSpPr txBox="1"/>
          <p:nvPr>
            <p:ph idx="4294967295" type="subTitle"/>
          </p:nvPr>
        </p:nvSpPr>
        <p:spPr>
          <a:xfrm>
            <a:off x="5455250" y="30046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latin typeface="Lato"/>
                <a:ea typeface="Lato"/>
                <a:cs typeface="Lato"/>
                <a:sym typeface="Lato"/>
              </a:rPr>
              <a:t>This is the ringed one. It’s a gas giant, composed mostly of hydrogen and helium</a:t>
            </a:r>
            <a:endParaRPr sz="1000">
              <a:latin typeface="Lato"/>
              <a:ea typeface="Lato"/>
              <a:cs typeface="Lato"/>
              <a:sym typeface="Lato"/>
            </a:endParaRPr>
          </a:p>
        </p:txBody>
      </p:sp>
      <p:sp>
        <p:nvSpPr>
          <p:cNvPr id="770" name="Google Shape;770;p38"/>
          <p:cNvSpPr txBox="1"/>
          <p:nvPr>
            <p:ph idx="4294967295" type="ctrTitle"/>
          </p:nvPr>
        </p:nvSpPr>
        <p:spPr>
          <a:xfrm>
            <a:off x="5455250" y="37697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Jupiter</a:t>
            </a:r>
            <a:endParaRPr sz="1400"/>
          </a:p>
        </p:txBody>
      </p:sp>
      <p:sp>
        <p:nvSpPr>
          <p:cNvPr id="771" name="Google Shape;771;p38"/>
          <p:cNvSpPr txBox="1"/>
          <p:nvPr>
            <p:ph idx="4294967295" type="subTitle"/>
          </p:nvPr>
        </p:nvSpPr>
        <p:spPr>
          <a:xfrm>
            <a:off x="5455250" y="40333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latin typeface="Lato"/>
                <a:ea typeface="Lato"/>
                <a:cs typeface="Lato"/>
                <a:sym typeface="Lato"/>
              </a:rPr>
              <a:t>Jupiter is a gas giant and the biggest planet in our Solar System</a:t>
            </a:r>
            <a:endParaRPr sz="1000">
              <a:latin typeface="Lato"/>
              <a:ea typeface="Lato"/>
              <a:cs typeface="Lato"/>
              <a:sym typeface="Lato"/>
            </a:endParaRPr>
          </a:p>
        </p:txBody>
      </p:sp>
      <p:cxnSp>
        <p:nvCxnSpPr>
          <p:cNvPr id="772" name="Google Shape;772;p38"/>
          <p:cNvCxnSpPr/>
          <p:nvPr/>
        </p:nvCxnSpPr>
        <p:spPr>
          <a:xfrm rot="10800000">
            <a:off x="3079950" y="2170500"/>
            <a:ext cx="2305200" cy="0"/>
          </a:xfrm>
          <a:prstGeom prst="straightConnector1">
            <a:avLst/>
          </a:prstGeom>
          <a:noFill/>
          <a:ln cap="flat" cmpd="sng" w="19050">
            <a:solidFill>
              <a:schemeClr val="accent6"/>
            </a:solidFill>
            <a:prstDash val="solid"/>
            <a:round/>
            <a:headEnd len="med" w="med" type="oval"/>
            <a:tailEnd len="med" w="med" type="oval"/>
          </a:ln>
        </p:spPr>
      </p:cxnSp>
      <p:cxnSp>
        <p:nvCxnSpPr>
          <p:cNvPr id="773" name="Google Shape;773;p38"/>
          <p:cNvCxnSpPr/>
          <p:nvPr/>
        </p:nvCxnSpPr>
        <p:spPr>
          <a:xfrm rot="10800000">
            <a:off x="2832450" y="3203925"/>
            <a:ext cx="2552700" cy="0"/>
          </a:xfrm>
          <a:prstGeom prst="straightConnector1">
            <a:avLst/>
          </a:prstGeom>
          <a:noFill/>
          <a:ln cap="flat" cmpd="sng" w="19050">
            <a:solidFill>
              <a:schemeClr val="accent6"/>
            </a:solidFill>
            <a:prstDash val="solid"/>
            <a:round/>
            <a:headEnd len="med" w="med" type="oval"/>
            <a:tailEnd len="med" w="med" type="oval"/>
          </a:ln>
        </p:spPr>
      </p:cxnSp>
      <p:cxnSp>
        <p:nvCxnSpPr>
          <p:cNvPr id="774" name="Google Shape;774;p38"/>
          <p:cNvCxnSpPr/>
          <p:nvPr/>
        </p:nvCxnSpPr>
        <p:spPr>
          <a:xfrm rot="10800000">
            <a:off x="3289650" y="4237350"/>
            <a:ext cx="2095500" cy="0"/>
          </a:xfrm>
          <a:prstGeom prst="straightConnector1">
            <a:avLst/>
          </a:prstGeom>
          <a:noFill/>
          <a:ln cap="flat" cmpd="sng" w="19050">
            <a:solidFill>
              <a:schemeClr val="accent6"/>
            </a:solidFill>
            <a:prstDash val="solid"/>
            <a:round/>
            <a:headEnd len="med" w="med" type="oval"/>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78" name="Shape 778"/>
        <p:cNvGrpSpPr/>
        <p:nvPr/>
      </p:nvGrpSpPr>
      <p:grpSpPr>
        <a:xfrm>
          <a:off x="0" y="0"/>
          <a:ext cx="0" cy="0"/>
          <a:chOff x="0" y="0"/>
          <a:chExt cx="0" cy="0"/>
        </a:xfrm>
      </p:grpSpPr>
      <p:sp>
        <p:nvSpPr>
          <p:cNvPr id="779" name="Google Shape;779;p39"/>
          <p:cNvSpPr txBox="1"/>
          <p:nvPr>
            <p:ph type="title"/>
          </p:nvPr>
        </p:nvSpPr>
        <p:spPr>
          <a:xfrm>
            <a:off x="618425" y="3192141"/>
            <a:ext cx="3189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40"/>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Findings</a:t>
            </a:r>
            <a:endParaRPr/>
          </a:p>
        </p:txBody>
      </p:sp>
      <p:pic>
        <p:nvPicPr>
          <p:cNvPr id="785" name="Google Shape;785;p40" title="Gráfico">
            <a:hlinkClick r:id="rId3"/>
          </p:cNvPr>
          <p:cNvPicPr preferRelativeResize="0"/>
          <p:nvPr/>
        </p:nvPicPr>
        <p:blipFill>
          <a:blip r:embed="rId4">
            <a:alphaModFix/>
          </a:blip>
          <a:stretch>
            <a:fillRect/>
          </a:stretch>
        </p:blipFill>
        <p:spPr>
          <a:xfrm>
            <a:off x="859800" y="1767900"/>
            <a:ext cx="2313900" cy="2510104"/>
          </a:xfrm>
          <a:prstGeom prst="rect">
            <a:avLst/>
          </a:prstGeom>
          <a:noFill/>
          <a:ln>
            <a:noFill/>
          </a:ln>
        </p:spPr>
      </p:pic>
      <p:sp>
        <p:nvSpPr>
          <p:cNvPr id="786" name="Google Shape;786;p40"/>
          <p:cNvSpPr txBox="1"/>
          <p:nvPr>
            <p:ph type="title"/>
          </p:nvPr>
        </p:nvSpPr>
        <p:spPr>
          <a:xfrm>
            <a:off x="1494600" y="1290600"/>
            <a:ext cx="1996800" cy="3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Evolution</a:t>
            </a:r>
            <a:endParaRPr sz="1200"/>
          </a:p>
        </p:txBody>
      </p:sp>
      <p:sp>
        <p:nvSpPr>
          <p:cNvPr id="787" name="Google Shape;787;p40"/>
          <p:cNvSpPr txBox="1"/>
          <p:nvPr/>
        </p:nvSpPr>
        <p:spPr>
          <a:xfrm>
            <a:off x="1014975" y="4278000"/>
            <a:ext cx="3111300" cy="34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chemeClr val="accent1"/>
                </a:solidFill>
                <a:latin typeface="Lato"/>
                <a:ea typeface="Lato"/>
                <a:cs typeface="Lato"/>
                <a:sym typeface="Lato"/>
              </a:rPr>
              <a:t>If </a:t>
            </a:r>
            <a:r>
              <a:rPr lang="en" sz="800">
                <a:solidFill>
                  <a:schemeClr val="accent1"/>
                </a:solidFill>
                <a:latin typeface="Lato"/>
                <a:ea typeface="Lato"/>
                <a:cs typeface="Lato"/>
                <a:sym typeface="Lato"/>
              </a:rPr>
              <a:t>you want to modify this graphs, click on it, follow the link, change the data and replace it</a:t>
            </a:r>
            <a:endParaRPr sz="800">
              <a:solidFill>
                <a:schemeClr val="accent1"/>
              </a:solidFill>
              <a:latin typeface="Lato"/>
              <a:ea typeface="Lato"/>
              <a:cs typeface="Lato"/>
              <a:sym typeface="Lato"/>
            </a:endParaRPr>
          </a:p>
        </p:txBody>
      </p:sp>
      <p:sp>
        <p:nvSpPr>
          <p:cNvPr id="788" name="Google Shape;788;p40"/>
          <p:cNvSpPr/>
          <p:nvPr/>
        </p:nvSpPr>
        <p:spPr>
          <a:xfrm>
            <a:off x="3430800" y="2713375"/>
            <a:ext cx="152400" cy="152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txBox="1"/>
          <p:nvPr/>
        </p:nvSpPr>
        <p:spPr>
          <a:xfrm>
            <a:off x="3583200" y="2685475"/>
            <a:ext cx="644100" cy="20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accent1"/>
                </a:solidFill>
                <a:latin typeface="Lato"/>
                <a:ea typeface="Lato"/>
                <a:cs typeface="Lato"/>
                <a:sym typeface="Lato"/>
              </a:rPr>
              <a:t>Result 1</a:t>
            </a:r>
            <a:endParaRPr sz="1000">
              <a:solidFill>
                <a:schemeClr val="accent1"/>
              </a:solidFill>
              <a:latin typeface="Lato"/>
              <a:ea typeface="Lato"/>
              <a:cs typeface="Lato"/>
              <a:sym typeface="Lato"/>
            </a:endParaRPr>
          </a:p>
        </p:txBody>
      </p:sp>
      <p:sp>
        <p:nvSpPr>
          <p:cNvPr id="790" name="Google Shape;790;p40"/>
          <p:cNvSpPr/>
          <p:nvPr/>
        </p:nvSpPr>
        <p:spPr>
          <a:xfrm>
            <a:off x="3430800" y="2946750"/>
            <a:ext cx="152400" cy="152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txBox="1"/>
          <p:nvPr/>
        </p:nvSpPr>
        <p:spPr>
          <a:xfrm>
            <a:off x="3583200" y="2918850"/>
            <a:ext cx="644100" cy="20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accent1"/>
                </a:solidFill>
                <a:latin typeface="Lato"/>
                <a:ea typeface="Lato"/>
                <a:cs typeface="Lato"/>
                <a:sym typeface="Lato"/>
              </a:rPr>
              <a:t>Result 2</a:t>
            </a:r>
            <a:endParaRPr sz="1000">
              <a:solidFill>
                <a:schemeClr val="accent1"/>
              </a:solidFill>
              <a:latin typeface="Lato"/>
              <a:ea typeface="Lato"/>
              <a:cs typeface="Lato"/>
              <a:sym typeface="Lato"/>
            </a:endParaRPr>
          </a:p>
        </p:txBody>
      </p:sp>
      <p:sp>
        <p:nvSpPr>
          <p:cNvPr id="792" name="Google Shape;792;p40"/>
          <p:cNvSpPr/>
          <p:nvPr/>
        </p:nvSpPr>
        <p:spPr>
          <a:xfrm>
            <a:off x="3430800" y="3180125"/>
            <a:ext cx="152400" cy="152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txBox="1"/>
          <p:nvPr/>
        </p:nvSpPr>
        <p:spPr>
          <a:xfrm>
            <a:off x="3583200" y="3152225"/>
            <a:ext cx="644100" cy="20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accent1"/>
                </a:solidFill>
                <a:latin typeface="Lato"/>
                <a:ea typeface="Lato"/>
                <a:cs typeface="Lato"/>
                <a:sym typeface="Lato"/>
              </a:rPr>
              <a:t>Result 3</a:t>
            </a:r>
            <a:endParaRPr sz="1000">
              <a:solidFill>
                <a:schemeClr val="accent1"/>
              </a:solidFill>
              <a:latin typeface="Lato"/>
              <a:ea typeface="Lato"/>
              <a:cs typeface="Lato"/>
              <a:sym typeface="Lato"/>
            </a:endParaRPr>
          </a:p>
        </p:txBody>
      </p:sp>
      <p:sp>
        <p:nvSpPr>
          <p:cNvPr id="794" name="Google Shape;794;p40"/>
          <p:cNvSpPr txBox="1"/>
          <p:nvPr>
            <p:ph type="title"/>
          </p:nvPr>
        </p:nvSpPr>
        <p:spPr>
          <a:xfrm>
            <a:off x="5652600" y="1290600"/>
            <a:ext cx="1996800" cy="3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Prevalence</a:t>
            </a:r>
            <a:endParaRPr sz="1200"/>
          </a:p>
        </p:txBody>
      </p:sp>
      <p:sp>
        <p:nvSpPr>
          <p:cNvPr id="795" name="Google Shape;795;p40"/>
          <p:cNvSpPr txBox="1"/>
          <p:nvPr>
            <p:ph idx="4294967295" type="title"/>
          </p:nvPr>
        </p:nvSpPr>
        <p:spPr>
          <a:xfrm>
            <a:off x="5017650" y="1767900"/>
            <a:ext cx="3266400" cy="8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latin typeface="Lato Black"/>
                <a:ea typeface="Lato Black"/>
                <a:cs typeface="Lato Black"/>
                <a:sym typeface="Lato Black"/>
              </a:rPr>
              <a:t>85.2%</a:t>
            </a:r>
            <a:endParaRPr sz="5000">
              <a:latin typeface="Lato Black"/>
              <a:ea typeface="Lato Black"/>
              <a:cs typeface="Lato Black"/>
              <a:sym typeface="Lato Black"/>
            </a:endParaRPr>
          </a:p>
        </p:txBody>
      </p:sp>
      <p:sp>
        <p:nvSpPr>
          <p:cNvPr id="796" name="Google Shape;796;p40"/>
          <p:cNvSpPr/>
          <p:nvPr/>
        </p:nvSpPr>
        <p:spPr>
          <a:xfrm>
            <a:off x="5169897" y="3327675"/>
            <a:ext cx="1229100" cy="1229100"/>
          </a:xfrm>
          <a:prstGeom prst="donut">
            <a:avLst>
              <a:gd fmla="val 9598"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5169897" y="3327675"/>
            <a:ext cx="1229100" cy="1229100"/>
          </a:xfrm>
          <a:prstGeom prst="blockArc">
            <a:avLst>
              <a:gd fmla="val 18940664" name="adj1"/>
              <a:gd fmla="val 140485" name="adj2"/>
              <a:gd fmla="val 9771" name="adj3"/>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6902697" y="3327675"/>
            <a:ext cx="1229100" cy="1229100"/>
          </a:xfrm>
          <a:prstGeom prst="donut">
            <a:avLst>
              <a:gd fmla="val 9598"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6902697" y="3327675"/>
            <a:ext cx="1229100" cy="1229100"/>
          </a:xfrm>
          <a:prstGeom prst="blockArc">
            <a:avLst>
              <a:gd fmla="val 4672792" name="adj1"/>
              <a:gd fmla="val 140485" name="adj2"/>
              <a:gd fmla="val 9771" name="adj3"/>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40"/>
          <p:cNvGrpSpPr/>
          <p:nvPr/>
        </p:nvGrpSpPr>
        <p:grpSpPr>
          <a:xfrm>
            <a:off x="5661806" y="3655865"/>
            <a:ext cx="245294" cy="572715"/>
            <a:chOff x="6400828" y="4162270"/>
            <a:chExt cx="166200" cy="388019"/>
          </a:xfrm>
        </p:grpSpPr>
        <p:sp>
          <p:nvSpPr>
            <p:cNvPr id="801" name="Google Shape;801;p40"/>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40"/>
          <p:cNvGrpSpPr/>
          <p:nvPr/>
        </p:nvGrpSpPr>
        <p:grpSpPr>
          <a:xfrm>
            <a:off x="7351016" y="3655865"/>
            <a:ext cx="332462" cy="572715"/>
            <a:chOff x="6919815" y="4162270"/>
            <a:chExt cx="225260" cy="388019"/>
          </a:xfrm>
        </p:grpSpPr>
        <p:sp>
          <p:nvSpPr>
            <p:cNvPr id="809" name="Google Shape;809;p40"/>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40"/>
          <p:cNvSpPr txBox="1"/>
          <p:nvPr>
            <p:ph idx="4294967295" type="subTitle"/>
          </p:nvPr>
        </p:nvSpPr>
        <p:spPr>
          <a:xfrm>
            <a:off x="5427750" y="2727188"/>
            <a:ext cx="24462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It’s the biggest planet in our Solar System and the the fourth-brightest object in the sky </a:t>
            </a:r>
            <a:endParaRPr sz="900">
              <a:latin typeface="Lato"/>
              <a:ea typeface="Lato"/>
              <a:cs typeface="Lato"/>
              <a:sym typeface="Lat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 name="Shape 821"/>
        <p:cNvGrpSpPr/>
        <p:nvPr/>
      </p:nvGrpSpPr>
      <p:grpSpPr>
        <a:xfrm>
          <a:off x="0" y="0"/>
          <a:ext cx="0" cy="0"/>
          <a:chOff x="0" y="0"/>
          <a:chExt cx="0" cy="0"/>
        </a:xfrm>
      </p:grpSpPr>
      <p:sp>
        <p:nvSpPr>
          <p:cNvPr id="822" name="Google Shape;822;p41"/>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More F</a:t>
            </a:r>
            <a:r>
              <a:rPr lang="en"/>
              <a:t>indings</a:t>
            </a:r>
            <a:endParaRPr/>
          </a:p>
        </p:txBody>
      </p:sp>
      <p:sp>
        <p:nvSpPr>
          <p:cNvPr id="823" name="Google Shape;823;p41"/>
          <p:cNvSpPr txBox="1"/>
          <p:nvPr>
            <p:ph type="title"/>
          </p:nvPr>
        </p:nvSpPr>
        <p:spPr>
          <a:xfrm>
            <a:off x="3573600" y="1280600"/>
            <a:ext cx="1996800" cy="3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Expansion</a:t>
            </a:r>
            <a:endParaRPr sz="1200"/>
          </a:p>
        </p:txBody>
      </p:sp>
      <p:sp>
        <p:nvSpPr>
          <p:cNvPr id="824" name="Google Shape;824;p41"/>
          <p:cNvSpPr txBox="1"/>
          <p:nvPr>
            <p:ph idx="4294967295" type="title"/>
          </p:nvPr>
        </p:nvSpPr>
        <p:spPr>
          <a:xfrm>
            <a:off x="5017650" y="1767900"/>
            <a:ext cx="3266400" cy="8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latin typeface="Lato Black"/>
                <a:ea typeface="Lato Black"/>
                <a:cs typeface="Lato Black"/>
                <a:sym typeface="Lato Black"/>
              </a:rPr>
              <a:t>3.3M</a:t>
            </a:r>
            <a:endParaRPr sz="5000">
              <a:latin typeface="Lato Black"/>
              <a:ea typeface="Lato Black"/>
              <a:cs typeface="Lato Black"/>
              <a:sym typeface="Lato Black"/>
            </a:endParaRPr>
          </a:p>
        </p:txBody>
      </p:sp>
      <p:sp>
        <p:nvSpPr>
          <p:cNvPr id="825" name="Google Shape;825;p41"/>
          <p:cNvSpPr txBox="1"/>
          <p:nvPr>
            <p:ph idx="4294967295" type="subTitle"/>
          </p:nvPr>
        </p:nvSpPr>
        <p:spPr>
          <a:xfrm>
            <a:off x="5427750" y="2537038"/>
            <a:ext cx="24462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Mercury is the closest planet to the Sun and the smallest one in our Solar System</a:t>
            </a:r>
            <a:endParaRPr sz="900">
              <a:latin typeface="Lato"/>
              <a:ea typeface="Lato"/>
              <a:cs typeface="Lato"/>
              <a:sym typeface="Lato"/>
            </a:endParaRPr>
          </a:p>
        </p:txBody>
      </p:sp>
      <p:sp>
        <p:nvSpPr>
          <p:cNvPr id="826" name="Google Shape;826;p41"/>
          <p:cNvSpPr txBox="1"/>
          <p:nvPr>
            <p:ph idx="4294967295" type="title"/>
          </p:nvPr>
        </p:nvSpPr>
        <p:spPr>
          <a:xfrm>
            <a:off x="5017650" y="3248900"/>
            <a:ext cx="3266400" cy="8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latin typeface="Lato Black"/>
                <a:ea typeface="Lato Black"/>
                <a:cs typeface="Lato Black"/>
                <a:sym typeface="Lato Black"/>
              </a:rPr>
              <a:t>22.5K</a:t>
            </a:r>
            <a:endParaRPr sz="5000">
              <a:latin typeface="Lato Black"/>
              <a:ea typeface="Lato Black"/>
              <a:cs typeface="Lato Black"/>
              <a:sym typeface="Lato Black"/>
            </a:endParaRPr>
          </a:p>
        </p:txBody>
      </p:sp>
      <p:sp>
        <p:nvSpPr>
          <p:cNvPr id="827" name="Google Shape;827;p41"/>
          <p:cNvSpPr txBox="1"/>
          <p:nvPr>
            <p:ph idx="4294967295" type="subTitle"/>
          </p:nvPr>
        </p:nvSpPr>
        <p:spPr>
          <a:xfrm>
            <a:off x="5427750" y="4018038"/>
            <a:ext cx="24462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latin typeface="Lato"/>
                <a:ea typeface="Lato"/>
                <a:cs typeface="Lato"/>
                <a:sym typeface="Lato"/>
              </a:rPr>
              <a:t>Saturn is a gas giant, composed mostly of hydrogen and helium</a:t>
            </a:r>
            <a:endParaRPr sz="900">
              <a:latin typeface="Lato"/>
              <a:ea typeface="Lato"/>
              <a:cs typeface="Lato"/>
              <a:sym typeface="Lato"/>
            </a:endParaRPr>
          </a:p>
        </p:txBody>
      </p:sp>
      <p:grpSp>
        <p:nvGrpSpPr>
          <p:cNvPr id="828" name="Google Shape;828;p41"/>
          <p:cNvGrpSpPr/>
          <p:nvPr/>
        </p:nvGrpSpPr>
        <p:grpSpPr>
          <a:xfrm>
            <a:off x="1138830" y="2112165"/>
            <a:ext cx="3878818" cy="2248455"/>
            <a:chOff x="1397225" y="1410350"/>
            <a:chExt cx="4786300" cy="2774500"/>
          </a:xfrm>
        </p:grpSpPr>
        <p:grpSp>
          <p:nvGrpSpPr>
            <p:cNvPr id="829" name="Google Shape;829;p41"/>
            <p:cNvGrpSpPr/>
            <p:nvPr/>
          </p:nvGrpSpPr>
          <p:grpSpPr>
            <a:xfrm>
              <a:off x="4293400" y="2574725"/>
              <a:ext cx="84425" cy="80100"/>
              <a:chOff x="4293400" y="2574725"/>
              <a:chExt cx="84425" cy="80100"/>
            </a:xfrm>
          </p:grpSpPr>
          <p:sp>
            <p:nvSpPr>
              <p:cNvPr id="830" name="Google Shape;830;p4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4"/>
              </a:solidFill>
              <a:ln cap="flat" cmpd="sng" w="9525">
                <a:solidFill>
                  <a:schemeClr val="accent4"/>
                </a:solidFill>
                <a:prstDash val="solid"/>
                <a:round/>
                <a:headEnd len="med" w="med" type="none"/>
                <a:tailEnd len="med" w="med" type="none"/>
              </a:ln>
            </p:spPr>
          </p:sp>
          <p:sp>
            <p:nvSpPr>
              <p:cNvPr id="831" name="Google Shape;831;p4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41"/>
            <p:cNvGrpSpPr/>
            <p:nvPr/>
          </p:nvGrpSpPr>
          <p:grpSpPr>
            <a:xfrm>
              <a:off x="4000175" y="1462675"/>
              <a:ext cx="1917275" cy="1140875"/>
              <a:chOff x="4000175" y="1462675"/>
              <a:chExt cx="1917275" cy="1140875"/>
            </a:xfrm>
          </p:grpSpPr>
          <p:sp>
            <p:nvSpPr>
              <p:cNvPr id="833" name="Google Shape;833;p4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4"/>
              </a:solidFill>
              <a:ln cap="flat" cmpd="sng" w="9525">
                <a:solidFill>
                  <a:schemeClr val="accent4"/>
                </a:solidFill>
                <a:prstDash val="solid"/>
                <a:round/>
                <a:headEnd len="med" w="med" type="none"/>
                <a:tailEnd len="med" w="med" type="none"/>
              </a:ln>
            </p:spPr>
          </p:sp>
          <p:grpSp>
            <p:nvGrpSpPr>
              <p:cNvPr id="834" name="Google Shape;834;p41"/>
              <p:cNvGrpSpPr/>
              <p:nvPr/>
            </p:nvGrpSpPr>
            <p:grpSpPr>
              <a:xfrm>
                <a:off x="4000175" y="1462675"/>
                <a:ext cx="1917275" cy="1140875"/>
                <a:chOff x="4000175" y="1462675"/>
                <a:chExt cx="1917275" cy="1140875"/>
              </a:xfrm>
            </p:grpSpPr>
            <p:sp>
              <p:nvSpPr>
                <p:cNvPr id="835" name="Google Shape;835;p4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4"/>
                </a:solidFill>
                <a:ln cap="flat" cmpd="sng" w="9525">
                  <a:solidFill>
                    <a:schemeClr val="accent4"/>
                  </a:solidFill>
                  <a:prstDash val="solid"/>
                  <a:round/>
                  <a:headEnd len="med" w="med" type="none"/>
                  <a:tailEnd len="med" w="med" type="none"/>
                </a:ln>
              </p:spPr>
            </p:sp>
            <p:sp>
              <p:nvSpPr>
                <p:cNvPr id="836" name="Google Shape;836;p4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 name="Google Shape;841;p41"/>
            <p:cNvGrpSpPr/>
            <p:nvPr/>
          </p:nvGrpSpPr>
          <p:grpSpPr>
            <a:xfrm>
              <a:off x="3960625" y="2587825"/>
              <a:ext cx="94050" cy="104125"/>
              <a:chOff x="3960625" y="2587825"/>
              <a:chExt cx="94050" cy="104125"/>
            </a:xfrm>
          </p:grpSpPr>
          <p:sp>
            <p:nvSpPr>
              <p:cNvPr id="842" name="Google Shape;842;p4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4"/>
              </a:solidFill>
              <a:ln cap="flat" cmpd="sng" w="9525">
                <a:solidFill>
                  <a:schemeClr val="accent4"/>
                </a:solidFill>
                <a:prstDash val="solid"/>
                <a:round/>
                <a:headEnd len="med" w="med" type="none"/>
                <a:tailEnd len="med" w="med" type="none"/>
              </a:ln>
            </p:spPr>
          </p:sp>
          <p:sp>
            <p:nvSpPr>
              <p:cNvPr id="843" name="Google Shape;843;p4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41"/>
            <p:cNvGrpSpPr/>
            <p:nvPr/>
          </p:nvGrpSpPr>
          <p:grpSpPr>
            <a:xfrm>
              <a:off x="3765350" y="2500900"/>
              <a:ext cx="173600" cy="187925"/>
              <a:chOff x="3765350" y="2500900"/>
              <a:chExt cx="173600" cy="187925"/>
            </a:xfrm>
          </p:grpSpPr>
          <p:sp>
            <p:nvSpPr>
              <p:cNvPr id="845" name="Google Shape;845;p4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4"/>
              </a:solidFill>
              <a:ln cap="flat" cmpd="sng" w="9525">
                <a:solidFill>
                  <a:schemeClr val="accent4"/>
                </a:solidFill>
                <a:prstDash val="solid"/>
                <a:round/>
                <a:headEnd len="med" w="med" type="none"/>
                <a:tailEnd len="med" w="med" type="none"/>
              </a:ln>
            </p:spPr>
          </p:sp>
          <p:sp>
            <p:nvSpPr>
              <p:cNvPr id="846" name="Google Shape;846;p4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41"/>
            <p:cNvGrpSpPr/>
            <p:nvPr/>
          </p:nvGrpSpPr>
          <p:grpSpPr>
            <a:xfrm>
              <a:off x="3750475" y="2481850"/>
              <a:ext cx="85125" cy="51800"/>
              <a:chOff x="3750475" y="2481850"/>
              <a:chExt cx="85125" cy="51800"/>
            </a:xfrm>
          </p:grpSpPr>
          <p:sp>
            <p:nvSpPr>
              <p:cNvPr id="852" name="Google Shape;852;p4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4"/>
              </a:solidFill>
              <a:ln cap="flat" cmpd="sng" w="9525">
                <a:solidFill>
                  <a:schemeClr val="accent4"/>
                </a:solidFill>
                <a:prstDash val="solid"/>
                <a:round/>
                <a:headEnd len="med" w="med" type="none"/>
                <a:tailEnd len="med" w="med" type="none"/>
              </a:ln>
            </p:spPr>
          </p:sp>
        </p:grpSp>
        <p:grpSp>
          <p:nvGrpSpPr>
            <p:cNvPr id="854" name="Google Shape;854;p41"/>
            <p:cNvGrpSpPr/>
            <p:nvPr/>
          </p:nvGrpSpPr>
          <p:grpSpPr>
            <a:xfrm>
              <a:off x="3627175" y="2432450"/>
              <a:ext cx="172100" cy="169075"/>
              <a:chOff x="3627175" y="2432450"/>
              <a:chExt cx="172100" cy="169075"/>
            </a:xfrm>
          </p:grpSpPr>
          <p:sp>
            <p:nvSpPr>
              <p:cNvPr id="855" name="Google Shape;855;p4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4"/>
              </a:solidFill>
              <a:ln cap="flat" cmpd="sng" w="9525">
                <a:solidFill>
                  <a:schemeClr val="accent4"/>
                </a:solidFill>
                <a:prstDash val="solid"/>
                <a:round/>
                <a:headEnd len="med" w="med" type="none"/>
                <a:tailEnd len="med" w="med" type="none"/>
              </a:ln>
            </p:spPr>
          </p:sp>
          <p:sp>
            <p:nvSpPr>
              <p:cNvPr id="857" name="Google Shape;857;p4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4"/>
              </a:solidFill>
              <a:ln cap="flat" cmpd="sng" w="9525">
                <a:solidFill>
                  <a:schemeClr val="accent4"/>
                </a:solidFill>
                <a:prstDash val="solid"/>
                <a:round/>
                <a:headEnd len="med" w="med" type="none"/>
                <a:tailEnd len="med" w="med" type="none"/>
              </a:ln>
            </p:spPr>
          </p:sp>
        </p:grpSp>
        <p:grpSp>
          <p:nvGrpSpPr>
            <p:cNvPr id="858" name="Google Shape;858;p41"/>
            <p:cNvGrpSpPr/>
            <p:nvPr/>
          </p:nvGrpSpPr>
          <p:grpSpPr>
            <a:xfrm>
              <a:off x="3561536" y="2585450"/>
              <a:ext cx="61539" cy="99045"/>
              <a:chOff x="3561536" y="2585450"/>
              <a:chExt cx="61539" cy="99045"/>
            </a:xfrm>
          </p:grpSpPr>
          <p:sp>
            <p:nvSpPr>
              <p:cNvPr id="859" name="Google Shape;859;p4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4"/>
              </a:solidFill>
              <a:ln cap="flat" cmpd="sng" w="9525">
                <a:solidFill>
                  <a:schemeClr val="accent4"/>
                </a:solidFill>
                <a:prstDash val="solid"/>
                <a:round/>
                <a:headEnd len="med" w="med" type="none"/>
                <a:tailEnd len="med" w="med" type="none"/>
              </a:ln>
            </p:spPr>
          </p:sp>
        </p:grpSp>
        <p:grpSp>
          <p:nvGrpSpPr>
            <p:cNvPr id="861" name="Google Shape;861;p41"/>
            <p:cNvGrpSpPr/>
            <p:nvPr/>
          </p:nvGrpSpPr>
          <p:grpSpPr>
            <a:xfrm>
              <a:off x="3906325" y="1984500"/>
              <a:ext cx="156075" cy="262825"/>
              <a:chOff x="3906325" y="1984500"/>
              <a:chExt cx="156075" cy="262825"/>
            </a:xfrm>
          </p:grpSpPr>
          <p:sp>
            <p:nvSpPr>
              <p:cNvPr id="862" name="Google Shape;862;p4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4"/>
              </a:solidFill>
              <a:ln cap="flat" cmpd="sng" w="9525">
                <a:solidFill>
                  <a:schemeClr val="accent4"/>
                </a:solidFill>
                <a:prstDash val="solid"/>
                <a:round/>
                <a:headEnd len="med" w="med" type="none"/>
                <a:tailEnd len="med" w="med" type="none"/>
              </a:ln>
            </p:spPr>
          </p:sp>
          <p:sp>
            <p:nvSpPr>
              <p:cNvPr id="863" name="Google Shape;863;p4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1"/>
            <p:cNvGrpSpPr/>
            <p:nvPr/>
          </p:nvGrpSpPr>
          <p:grpSpPr>
            <a:xfrm>
              <a:off x="1397225" y="1637375"/>
              <a:ext cx="1401575" cy="1228250"/>
              <a:chOff x="1397225" y="1637375"/>
              <a:chExt cx="1401575" cy="1228250"/>
            </a:xfrm>
          </p:grpSpPr>
          <p:sp>
            <p:nvSpPr>
              <p:cNvPr id="865" name="Google Shape;865;p4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4"/>
              </a:solidFill>
              <a:ln cap="flat" cmpd="sng" w="9525">
                <a:solidFill>
                  <a:schemeClr val="accent4"/>
                </a:solidFill>
                <a:prstDash val="solid"/>
                <a:round/>
                <a:headEnd len="med" w="med" type="none"/>
                <a:tailEnd len="med" w="med" type="none"/>
              </a:ln>
            </p:spPr>
          </p:sp>
          <p:grpSp>
            <p:nvGrpSpPr>
              <p:cNvPr id="866" name="Google Shape;866;p41"/>
              <p:cNvGrpSpPr/>
              <p:nvPr/>
            </p:nvGrpSpPr>
            <p:grpSpPr>
              <a:xfrm>
                <a:off x="1397225" y="1637375"/>
                <a:ext cx="1398775" cy="1228250"/>
                <a:chOff x="1397225" y="1637375"/>
                <a:chExt cx="1398775" cy="1228250"/>
              </a:xfrm>
            </p:grpSpPr>
            <p:sp>
              <p:nvSpPr>
                <p:cNvPr id="867" name="Google Shape;867;p4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 name="Google Shape;869;p41"/>
            <p:cNvGrpSpPr/>
            <p:nvPr/>
          </p:nvGrpSpPr>
          <p:grpSpPr>
            <a:xfrm>
              <a:off x="2605700" y="3152850"/>
              <a:ext cx="594125" cy="616250"/>
              <a:chOff x="2605700" y="3152850"/>
              <a:chExt cx="594125" cy="616250"/>
            </a:xfrm>
          </p:grpSpPr>
          <p:sp>
            <p:nvSpPr>
              <p:cNvPr id="870" name="Google Shape;870;p4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4"/>
              </a:solidFill>
              <a:ln cap="flat" cmpd="sng" w="9525">
                <a:solidFill>
                  <a:schemeClr val="accent4"/>
                </a:solidFill>
                <a:prstDash val="solid"/>
                <a:round/>
                <a:headEnd len="med" w="med" type="none"/>
                <a:tailEnd len="med" w="med" type="none"/>
              </a:ln>
            </p:spPr>
          </p:sp>
          <p:sp>
            <p:nvSpPr>
              <p:cNvPr id="871" name="Google Shape;871;p4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41"/>
            <p:cNvGrpSpPr/>
            <p:nvPr/>
          </p:nvGrpSpPr>
          <p:grpSpPr>
            <a:xfrm>
              <a:off x="2680375" y="3423800"/>
              <a:ext cx="182975" cy="761050"/>
              <a:chOff x="2680375" y="3423800"/>
              <a:chExt cx="182975" cy="761050"/>
            </a:xfrm>
          </p:grpSpPr>
          <p:sp>
            <p:nvSpPr>
              <p:cNvPr id="873" name="Google Shape;873;p4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4"/>
              </a:solidFill>
              <a:ln cap="flat" cmpd="sng" w="9525">
                <a:solidFill>
                  <a:schemeClr val="accent4"/>
                </a:solidFill>
                <a:prstDash val="solid"/>
                <a:round/>
                <a:headEnd len="med" w="med" type="none"/>
                <a:tailEnd len="med" w="med" type="none"/>
              </a:ln>
            </p:spPr>
          </p:sp>
          <p:sp>
            <p:nvSpPr>
              <p:cNvPr id="874" name="Google Shape;874;p4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41"/>
            <p:cNvGrpSpPr/>
            <p:nvPr/>
          </p:nvGrpSpPr>
          <p:grpSpPr>
            <a:xfrm>
              <a:off x="3918000" y="3561900"/>
              <a:ext cx="236225" cy="207100"/>
              <a:chOff x="3918000" y="3561900"/>
              <a:chExt cx="236225" cy="207100"/>
            </a:xfrm>
          </p:grpSpPr>
          <p:sp>
            <p:nvSpPr>
              <p:cNvPr id="876" name="Google Shape;876;p4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4"/>
              </a:solidFill>
              <a:ln cap="flat" cmpd="sng" w="9525">
                <a:solidFill>
                  <a:schemeClr val="accent4"/>
                </a:solidFill>
                <a:prstDash val="solid"/>
                <a:round/>
                <a:headEnd len="med" w="med" type="none"/>
                <a:tailEnd len="med" w="med" type="none"/>
              </a:ln>
            </p:spPr>
          </p:sp>
          <p:sp>
            <p:nvSpPr>
              <p:cNvPr id="877" name="Google Shape;877;p4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41"/>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1"/>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1"/>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 name="Google Shape;881;p41"/>
            <p:cNvGrpSpPr/>
            <p:nvPr/>
          </p:nvGrpSpPr>
          <p:grpSpPr>
            <a:xfrm>
              <a:off x="1922950" y="1410350"/>
              <a:ext cx="1252825" cy="1162875"/>
              <a:chOff x="1922950" y="1410350"/>
              <a:chExt cx="1252825" cy="1162875"/>
            </a:xfrm>
          </p:grpSpPr>
          <p:sp>
            <p:nvSpPr>
              <p:cNvPr id="882" name="Google Shape;882;p4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 name="Google Shape;898;p41"/>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 name="Google Shape;920;p41"/>
            <p:cNvGrpSpPr/>
            <p:nvPr/>
          </p:nvGrpSpPr>
          <p:grpSpPr>
            <a:xfrm>
              <a:off x="2711750" y="3572300"/>
              <a:ext cx="230725" cy="598425"/>
              <a:chOff x="2711750" y="3572300"/>
              <a:chExt cx="230725" cy="598425"/>
            </a:xfrm>
          </p:grpSpPr>
          <p:sp>
            <p:nvSpPr>
              <p:cNvPr id="921" name="Google Shape;921;p4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 name="Google Shape;923;p41"/>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 name="Google Shape;924;p41"/>
            <p:cNvGrpSpPr/>
            <p:nvPr/>
          </p:nvGrpSpPr>
          <p:grpSpPr>
            <a:xfrm>
              <a:off x="3781475" y="1624825"/>
              <a:ext cx="153300" cy="166375"/>
              <a:chOff x="3781475" y="1624825"/>
              <a:chExt cx="153300" cy="166375"/>
            </a:xfrm>
          </p:grpSpPr>
          <p:sp>
            <p:nvSpPr>
              <p:cNvPr id="925" name="Google Shape;925;p4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41"/>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 name="Google Shape;936;p41"/>
            <p:cNvGrpSpPr/>
            <p:nvPr/>
          </p:nvGrpSpPr>
          <p:grpSpPr>
            <a:xfrm>
              <a:off x="5068275" y="3161675"/>
              <a:ext cx="664875" cy="222850"/>
              <a:chOff x="5068275" y="3161675"/>
              <a:chExt cx="664875" cy="222850"/>
            </a:xfrm>
          </p:grpSpPr>
          <p:sp>
            <p:nvSpPr>
              <p:cNvPr id="937" name="Google Shape;937;p4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41"/>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1"/>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1"/>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1"/>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 name="Google Shape;970;p41"/>
            <p:cNvGrpSpPr/>
            <p:nvPr/>
          </p:nvGrpSpPr>
          <p:grpSpPr>
            <a:xfrm>
              <a:off x="3586375" y="2281300"/>
              <a:ext cx="125025" cy="175275"/>
              <a:chOff x="3586375" y="2281300"/>
              <a:chExt cx="125025" cy="175275"/>
            </a:xfrm>
          </p:grpSpPr>
          <p:sp>
            <p:nvSpPr>
              <p:cNvPr id="971" name="Google Shape;971;p4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 name="Google Shape;973;p41"/>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 name="Google Shape;974;p41"/>
            <p:cNvGrpSpPr/>
            <p:nvPr/>
          </p:nvGrpSpPr>
          <p:grpSpPr>
            <a:xfrm>
              <a:off x="5298975" y="3412225"/>
              <a:ext cx="576450" cy="616225"/>
              <a:chOff x="5298975" y="3412225"/>
              <a:chExt cx="576450" cy="616225"/>
            </a:xfrm>
          </p:grpSpPr>
          <p:sp>
            <p:nvSpPr>
              <p:cNvPr id="975" name="Google Shape;975;p4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41"/>
            <p:cNvGrpSpPr/>
            <p:nvPr/>
          </p:nvGrpSpPr>
          <p:grpSpPr>
            <a:xfrm>
              <a:off x="5952300" y="3852150"/>
              <a:ext cx="231225" cy="287200"/>
              <a:chOff x="5952300" y="3852150"/>
              <a:chExt cx="231225" cy="287200"/>
            </a:xfrm>
          </p:grpSpPr>
          <p:sp>
            <p:nvSpPr>
              <p:cNvPr id="978" name="Google Shape;978;p4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 name="Google Shape;980;p41"/>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5150925" y="2903250"/>
              <a:ext cx="1600" cy="2125"/>
            </a:xfrm>
            <a:custGeom>
              <a:rect b="b" l="l" r="r" t="t"/>
              <a:pathLst>
                <a:path extrusionOk="0" h="85" w="64">
                  <a:moveTo>
                    <a:pt x="63" y="85"/>
                  </a:moveTo>
                  <a:lnTo>
                    <a:pt x="1" y="1"/>
                  </a:lnTo>
                  <a:lnTo>
                    <a:pt x="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41"/>
            <p:cNvGrpSpPr/>
            <p:nvPr/>
          </p:nvGrpSpPr>
          <p:grpSpPr>
            <a:xfrm>
              <a:off x="4842300" y="3099950"/>
              <a:ext cx="31425" cy="59650"/>
              <a:chOff x="4842300" y="3099950"/>
              <a:chExt cx="31425" cy="59650"/>
            </a:xfrm>
          </p:grpSpPr>
          <p:sp>
            <p:nvSpPr>
              <p:cNvPr id="989" name="Google Shape;989;p4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41"/>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 name="Google Shape;1001;p41"/>
            <p:cNvGrpSpPr/>
            <p:nvPr/>
          </p:nvGrpSpPr>
          <p:grpSpPr>
            <a:xfrm>
              <a:off x="3866750" y="2520350"/>
              <a:ext cx="78475" cy="60700"/>
              <a:chOff x="3866750" y="2520350"/>
              <a:chExt cx="78475" cy="60700"/>
            </a:xfrm>
          </p:grpSpPr>
          <p:sp>
            <p:nvSpPr>
              <p:cNvPr id="1002" name="Google Shape;1002;p4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 name="Google Shape;1006;p41"/>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 name="Google Shape;1048;p41"/>
            <p:cNvGrpSpPr/>
            <p:nvPr/>
          </p:nvGrpSpPr>
          <p:grpSpPr>
            <a:xfrm>
              <a:off x="3450375" y="3038225"/>
              <a:ext cx="132875" cy="99400"/>
              <a:chOff x="3450375" y="3038225"/>
              <a:chExt cx="132875" cy="99400"/>
            </a:xfrm>
          </p:grpSpPr>
          <p:sp>
            <p:nvSpPr>
              <p:cNvPr id="1049" name="Google Shape;1049;p4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41"/>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4298825" y="2603000"/>
              <a:ext cx="2625" cy="2650"/>
            </a:xfrm>
            <a:custGeom>
              <a:rect b="b" l="l" r="r" t="t"/>
              <a:pathLst>
                <a:path extrusionOk="0" fill="none" h="106" w="105">
                  <a:moveTo>
                    <a:pt x="105" y="105"/>
                  </a:moveTo>
                  <a:lnTo>
                    <a:pt x="0" y="1"/>
                  </a:lnTo>
                </a:path>
              </a:pathLst>
            </a:custGeom>
            <a:solidFill>
              <a:schemeClr val="accent4"/>
            </a:solidFill>
            <a:ln cap="rnd" cmpd="sng" w="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41"/>
          <p:cNvGrpSpPr/>
          <p:nvPr/>
        </p:nvGrpSpPr>
        <p:grpSpPr>
          <a:xfrm>
            <a:off x="1931424" y="2822587"/>
            <a:ext cx="280198" cy="280198"/>
            <a:chOff x="870700" y="841225"/>
            <a:chExt cx="869100" cy="869100"/>
          </a:xfrm>
        </p:grpSpPr>
        <p:sp>
          <p:nvSpPr>
            <p:cNvPr id="1087" name="Google Shape;1087;p41"/>
            <p:cNvSpPr/>
            <p:nvPr/>
          </p:nvSpPr>
          <p:spPr>
            <a:xfrm>
              <a:off x="870700" y="841225"/>
              <a:ext cx="869100" cy="869100"/>
            </a:xfrm>
            <a:prstGeom prst="donut">
              <a:avLst>
                <a:gd fmla="val 9102"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1050100" y="1020625"/>
              <a:ext cx="510300" cy="510300"/>
            </a:xfrm>
            <a:prstGeom prst="donut">
              <a:avLst>
                <a:gd fmla="val 177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1255150" y="1225675"/>
              <a:ext cx="100200" cy="100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41"/>
          <p:cNvGrpSpPr/>
          <p:nvPr/>
        </p:nvGrpSpPr>
        <p:grpSpPr>
          <a:xfrm>
            <a:off x="2938137" y="2902637"/>
            <a:ext cx="280198" cy="280198"/>
            <a:chOff x="870700" y="841225"/>
            <a:chExt cx="869100" cy="869100"/>
          </a:xfrm>
        </p:grpSpPr>
        <p:sp>
          <p:nvSpPr>
            <p:cNvPr id="1091" name="Google Shape;1091;p41"/>
            <p:cNvSpPr/>
            <p:nvPr/>
          </p:nvSpPr>
          <p:spPr>
            <a:xfrm>
              <a:off x="870700" y="841225"/>
              <a:ext cx="869100" cy="869100"/>
            </a:xfrm>
            <a:prstGeom prst="donut">
              <a:avLst>
                <a:gd fmla="val 9102"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1050100" y="1020625"/>
              <a:ext cx="510300" cy="510300"/>
            </a:xfrm>
            <a:prstGeom prst="donut">
              <a:avLst>
                <a:gd fmla="val 177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1255150" y="1225675"/>
              <a:ext cx="100200" cy="100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41"/>
          <p:cNvGrpSpPr/>
          <p:nvPr/>
        </p:nvGrpSpPr>
        <p:grpSpPr>
          <a:xfrm>
            <a:off x="1507162" y="2537062"/>
            <a:ext cx="280198" cy="280198"/>
            <a:chOff x="870700" y="841225"/>
            <a:chExt cx="869100" cy="869100"/>
          </a:xfrm>
        </p:grpSpPr>
        <p:sp>
          <p:nvSpPr>
            <p:cNvPr id="1095" name="Google Shape;1095;p41"/>
            <p:cNvSpPr/>
            <p:nvPr/>
          </p:nvSpPr>
          <p:spPr>
            <a:xfrm>
              <a:off x="870700" y="841225"/>
              <a:ext cx="869100" cy="869100"/>
            </a:xfrm>
            <a:prstGeom prst="donut">
              <a:avLst>
                <a:gd fmla="val 9102"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1050100" y="1020625"/>
              <a:ext cx="510300" cy="510300"/>
            </a:xfrm>
            <a:prstGeom prst="donut">
              <a:avLst>
                <a:gd fmla="val 177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1255150" y="1225675"/>
              <a:ext cx="100200" cy="100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41"/>
          <p:cNvGrpSpPr/>
          <p:nvPr/>
        </p:nvGrpSpPr>
        <p:grpSpPr>
          <a:xfrm>
            <a:off x="3218337" y="2537062"/>
            <a:ext cx="280198" cy="280198"/>
            <a:chOff x="870700" y="841225"/>
            <a:chExt cx="869100" cy="869100"/>
          </a:xfrm>
        </p:grpSpPr>
        <p:sp>
          <p:nvSpPr>
            <p:cNvPr id="1099" name="Google Shape;1099;p41"/>
            <p:cNvSpPr/>
            <p:nvPr/>
          </p:nvSpPr>
          <p:spPr>
            <a:xfrm>
              <a:off x="870700" y="841225"/>
              <a:ext cx="869100" cy="869100"/>
            </a:xfrm>
            <a:prstGeom prst="donut">
              <a:avLst>
                <a:gd fmla="val 9102"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1050100" y="1020625"/>
              <a:ext cx="510300" cy="510300"/>
            </a:xfrm>
            <a:prstGeom prst="donut">
              <a:avLst>
                <a:gd fmla="val 177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1255150" y="1225675"/>
              <a:ext cx="100200" cy="100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41"/>
          <p:cNvGrpSpPr/>
          <p:nvPr/>
        </p:nvGrpSpPr>
        <p:grpSpPr>
          <a:xfrm>
            <a:off x="3218337" y="3543362"/>
            <a:ext cx="280198" cy="280198"/>
            <a:chOff x="870700" y="841225"/>
            <a:chExt cx="869100" cy="869100"/>
          </a:xfrm>
        </p:grpSpPr>
        <p:sp>
          <p:nvSpPr>
            <p:cNvPr id="1103" name="Google Shape;1103;p41"/>
            <p:cNvSpPr/>
            <p:nvPr/>
          </p:nvSpPr>
          <p:spPr>
            <a:xfrm>
              <a:off x="870700" y="841225"/>
              <a:ext cx="869100" cy="869100"/>
            </a:xfrm>
            <a:prstGeom prst="donut">
              <a:avLst>
                <a:gd fmla="val 9102"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1050100" y="1020625"/>
              <a:ext cx="510300" cy="510300"/>
            </a:xfrm>
            <a:prstGeom prst="donut">
              <a:avLst>
                <a:gd fmla="val 177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1255150" y="1225675"/>
              <a:ext cx="100200" cy="100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42"/>
          <p:cNvSpPr txBox="1"/>
          <p:nvPr>
            <p:ph idx="2"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1111" name="Google Shape;1111;p42"/>
          <p:cNvSpPr/>
          <p:nvPr/>
        </p:nvSpPr>
        <p:spPr>
          <a:xfrm>
            <a:off x="5105600" y="2662225"/>
            <a:ext cx="2173700" cy="1382150"/>
          </a:xfrm>
          <a:custGeom>
            <a:rect b="b" l="l" r="r" t="t"/>
            <a:pathLst>
              <a:path extrusionOk="0" h="55286" w="86948">
                <a:moveTo>
                  <a:pt x="7121" y="0"/>
                </a:moveTo>
                <a:cubicBezTo>
                  <a:pt x="3188" y="0"/>
                  <a:pt x="0" y="3188"/>
                  <a:pt x="0" y="7122"/>
                </a:cubicBezTo>
                <a:cubicBezTo>
                  <a:pt x="0" y="11055"/>
                  <a:pt x="3189" y="14243"/>
                  <a:pt x="7121" y="14243"/>
                </a:cubicBezTo>
                <a:cubicBezTo>
                  <a:pt x="8046" y="14243"/>
                  <a:pt x="8963" y="14062"/>
                  <a:pt x="9819" y="13710"/>
                </a:cubicBezTo>
                <a:lnTo>
                  <a:pt x="81002" y="54808"/>
                </a:lnTo>
                <a:cubicBezTo>
                  <a:pt x="81554" y="55126"/>
                  <a:pt x="82169" y="55286"/>
                  <a:pt x="82785" y="55286"/>
                </a:cubicBezTo>
                <a:cubicBezTo>
                  <a:pt x="83401" y="55286"/>
                  <a:pt x="84017" y="55126"/>
                  <a:pt x="84569" y="54808"/>
                </a:cubicBezTo>
                <a:cubicBezTo>
                  <a:pt x="86948" y="53435"/>
                  <a:pt x="86948" y="50002"/>
                  <a:pt x="84569" y="48629"/>
                </a:cubicBezTo>
                <a:lnTo>
                  <a:pt x="14184" y="7992"/>
                </a:lnTo>
                <a:cubicBezTo>
                  <a:pt x="14221" y="7703"/>
                  <a:pt x="14240" y="7412"/>
                  <a:pt x="14242" y="7122"/>
                </a:cubicBezTo>
                <a:cubicBezTo>
                  <a:pt x="14242" y="3188"/>
                  <a:pt x="11054" y="0"/>
                  <a:pt x="7121"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flipH="1">
            <a:off x="8242649" y="4156552"/>
            <a:ext cx="397879" cy="197975"/>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2"/>
          <p:cNvSpPr/>
          <p:nvPr/>
        </p:nvSpPr>
        <p:spPr>
          <a:xfrm flipH="1">
            <a:off x="8151099" y="3764427"/>
            <a:ext cx="397879" cy="197975"/>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2"/>
          <p:cNvSpPr/>
          <p:nvPr/>
        </p:nvSpPr>
        <p:spPr>
          <a:xfrm flipH="1">
            <a:off x="7642049" y="3937477"/>
            <a:ext cx="397879" cy="197975"/>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2"/>
          <p:cNvSpPr/>
          <p:nvPr/>
        </p:nvSpPr>
        <p:spPr>
          <a:xfrm rot="3547717">
            <a:off x="6136437" y="3972973"/>
            <a:ext cx="880003" cy="694683"/>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2"/>
          <p:cNvSpPr/>
          <p:nvPr/>
        </p:nvSpPr>
        <p:spPr>
          <a:xfrm>
            <a:off x="7212738" y="4297375"/>
            <a:ext cx="880025" cy="694700"/>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42"/>
          <p:cNvGrpSpPr/>
          <p:nvPr/>
        </p:nvGrpSpPr>
        <p:grpSpPr>
          <a:xfrm>
            <a:off x="5105600" y="2580250"/>
            <a:ext cx="2173700" cy="1382150"/>
            <a:chOff x="1457525" y="3103350"/>
            <a:chExt cx="2173700" cy="1382150"/>
          </a:xfrm>
        </p:grpSpPr>
        <p:sp>
          <p:nvSpPr>
            <p:cNvPr id="1118" name="Google Shape;1118;p42"/>
            <p:cNvSpPr/>
            <p:nvPr/>
          </p:nvSpPr>
          <p:spPr>
            <a:xfrm>
              <a:off x="1457525" y="3103350"/>
              <a:ext cx="2173700" cy="1382150"/>
            </a:xfrm>
            <a:custGeom>
              <a:rect b="b" l="l" r="r" t="t"/>
              <a:pathLst>
                <a:path extrusionOk="0" h="55286" w="86948">
                  <a:moveTo>
                    <a:pt x="7121" y="0"/>
                  </a:moveTo>
                  <a:cubicBezTo>
                    <a:pt x="3188" y="0"/>
                    <a:pt x="0" y="3188"/>
                    <a:pt x="0" y="7122"/>
                  </a:cubicBezTo>
                  <a:cubicBezTo>
                    <a:pt x="0" y="11055"/>
                    <a:pt x="3189" y="14243"/>
                    <a:pt x="7121" y="14243"/>
                  </a:cubicBezTo>
                  <a:cubicBezTo>
                    <a:pt x="8046" y="14243"/>
                    <a:pt x="8963" y="14062"/>
                    <a:pt x="9819" y="13710"/>
                  </a:cubicBezTo>
                  <a:lnTo>
                    <a:pt x="81002" y="54808"/>
                  </a:lnTo>
                  <a:cubicBezTo>
                    <a:pt x="81554" y="55126"/>
                    <a:pt x="82169" y="55286"/>
                    <a:pt x="82785" y="55286"/>
                  </a:cubicBezTo>
                  <a:cubicBezTo>
                    <a:pt x="83401" y="55286"/>
                    <a:pt x="84017" y="55126"/>
                    <a:pt x="84569" y="54808"/>
                  </a:cubicBezTo>
                  <a:cubicBezTo>
                    <a:pt x="86948" y="53435"/>
                    <a:pt x="86948" y="50002"/>
                    <a:pt x="84569" y="48629"/>
                  </a:cubicBezTo>
                  <a:lnTo>
                    <a:pt x="14184" y="7992"/>
                  </a:lnTo>
                  <a:cubicBezTo>
                    <a:pt x="14221" y="7703"/>
                    <a:pt x="14240" y="7412"/>
                    <a:pt x="14242" y="7122"/>
                  </a:cubicBezTo>
                  <a:cubicBezTo>
                    <a:pt x="14242" y="3188"/>
                    <a:pt x="11054" y="0"/>
                    <a:pt x="71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2"/>
            <p:cNvSpPr/>
            <p:nvPr/>
          </p:nvSpPr>
          <p:spPr>
            <a:xfrm>
              <a:off x="1534375" y="3180225"/>
              <a:ext cx="2026000" cy="1252700"/>
            </a:xfrm>
            <a:custGeom>
              <a:rect b="b" l="l" r="r" t="t"/>
              <a:pathLst>
                <a:path extrusionOk="0" h="50108" w="81040">
                  <a:moveTo>
                    <a:pt x="4048" y="0"/>
                  </a:moveTo>
                  <a:cubicBezTo>
                    <a:pt x="1814" y="0"/>
                    <a:pt x="1" y="1811"/>
                    <a:pt x="1" y="4047"/>
                  </a:cubicBezTo>
                  <a:cubicBezTo>
                    <a:pt x="1" y="6282"/>
                    <a:pt x="1813" y="8093"/>
                    <a:pt x="4047" y="8093"/>
                  </a:cubicBezTo>
                  <a:cubicBezTo>
                    <a:pt x="4552" y="8093"/>
                    <a:pt x="5032" y="7989"/>
                    <a:pt x="5477" y="7820"/>
                  </a:cubicBezTo>
                  <a:lnTo>
                    <a:pt x="77741" y="49843"/>
                  </a:lnTo>
                  <a:cubicBezTo>
                    <a:pt x="78048" y="50019"/>
                    <a:pt x="78389" y="50107"/>
                    <a:pt x="78731" y="50107"/>
                  </a:cubicBezTo>
                  <a:cubicBezTo>
                    <a:pt x="79072" y="50107"/>
                    <a:pt x="79414" y="50019"/>
                    <a:pt x="79720" y="49843"/>
                  </a:cubicBezTo>
                  <a:cubicBezTo>
                    <a:pt x="81039" y="49081"/>
                    <a:pt x="81039" y="47177"/>
                    <a:pt x="79720" y="46415"/>
                  </a:cubicBezTo>
                  <a:lnTo>
                    <a:pt x="8026" y="4713"/>
                  </a:lnTo>
                  <a:cubicBezTo>
                    <a:pt x="8063" y="4495"/>
                    <a:pt x="8095" y="4275"/>
                    <a:pt x="8095" y="4047"/>
                  </a:cubicBezTo>
                  <a:cubicBezTo>
                    <a:pt x="8095" y="1812"/>
                    <a:pt x="6283" y="0"/>
                    <a:pt x="4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2"/>
            <p:cNvSpPr/>
            <p:nvPr/>
          </p:nvSpPr>
          <p:spPr>
            <a:xfrm>
              <a:off x="2005450" y="3465825"/>
              <a:ext cx="110650" cy="64350"/>
            </a:xfrm>
            <a:custGeom>
              <a:rect b="b" l="l" r="r" t="t"/>
              <a:pathLst>
                <a:path extrusionOk="0" h="2574" w="4426">
                  <a:moveTo>
                    <a:pt x="3515" y="1"/>
                  </a:moveTo>
                  <a:lnTo>
                    <a:pt x="0" y="2061"/>
                  </a:lnTo>
                  <a:lnTo>
                    <a:pt x="913" y="2573"/>
                  </a:lnTo>
                  <a:lnTo>
                    <a:pt x="4425" y="546"/>
                  </a:lnTo>
                  <a:lnTo>
                    <a:pt x="35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a:off x="2078500" y="3485150"/>
              <a:ext cx="71525" cy="42200"/>
            </a:xfrm>
            <a:custGeom>
              <a:rect b="b" l="l" r="r" t="t"/>
              <a:pathLst>
                <a:path extrusionOk="0" h="1688" w="2861">
                  <a:moveTo>
                    <a:pt x="1932" y="1"/>
                  </a:moveTo>
                  <a:lnTo>
                    <a:pt x="0" y="1175"/>
                  </a:lnTo>
                  <a:lnTo>
                    <a:pt x="914" y="1688"/>
                  </a:lnTo>
                  <a:lnTo>
                    <a:pt x="2861" y="535"/>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a:off x="2086175" y="3512550"/>
              <a:ext cx="110625" cy="64325"/>
            </a:xfrm>
            <a:custGeom>
              <a:rect b="b" l="l" r="r" t="t"/>
              <a:pathLst>
                <a:path extrusionOk="0" h="2573" w="4425">
                  <a:moveTo>
                    <a:pt x="3516" y="1"/>
                  </a:moveTo>
                  <a:lnTo>
                    <a:pt x="0" y="2061"/>
                  </a:lnTo>
                  <a:lnTo>
                    <a:pt x="914" y="2573"/>
                  </a:lnTo>
                  <a:lnTo>
                    <a:pt x="4425"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2159225" y="3531875"/>
              <a:ext cx="71550" cy="42200"/>
            </a:xfrm>
            <a:custGeom>
              <a:rect b="b" l="l" r="r" t="t"/>
              <a:pathLst>
                <a:path extrusionOk="0" h="1688" w="2862">
                  <a:moveTo>
                    <a:pt x="1933" y="1"/>
                  </a:moveTo>
                  <a:lnTo>
                    <a:pt x="0" y="1175"/>
                  </a:lnTo>
                  <a:lnTo>
                    <a:pt x="914" y="1688"/>
                  </a:lnTo>
                  <a:lnTo>
                    <a:pt x="2861" y="535"/>
                  </a:lnTo>
                  <a:lnTo>
                    <a:pt x="19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2166900" y="3559300"/>
              <a:ext cx="110625" cy="64300"/>
            </a:xfrm>
            <a:custGeom>
              <a:rect b="b" l="l" r="r" t="t"/>
              <a:pathLst>
                <a:path extrusionOk="0" h="2572" w="4425">
                  <a:moveTo>
                    <a:pt x="3516" y="0"/>
                  </a:moveTo>
                  <a:lnTo>
                    <a:pt x="0" y="2059"/>
                  </a:lnTo>
                  <a:lnTo>
                    <a:pt x="914" y="2572"/>
                  </a:lnTo>
                  <a:lnTo>
                    <a:pt x="4425" y="544"/>
                  </a:lnTo>
                  <a:lnTo>
                    <a:pt x="35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2239975" y="3578575"/>
              <a:ext cx="71525" cy="42225"/>
            </a:xfrm>
            <a:custGeom>
              <a:rect b="b" l="l" r="r" t="t"/>
              <a:pathLst>
                <a:path extrusionOk="0" h="1689" w="2861">
                  <a:moveTo>
                    <a:pt x="1932" y="1"/>
                  </a:moveTo>
                  <a:lnTo>
                    <a:pt x="0" y="1175"/>
                  </a:lnTo>
                  <a:lnTo>
                    <a:pt x="913" y="1688"/>
                  </a:lnTo>
                  <a:lnTo>
                    <a:pt x="2860" y="536"/>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2247625" y="3606000"/>
              <a:ext cx="110650" cy="64325"/>
            </a:xfrm>
            <a:custGeom>
              <a:rect b="b" l="l" r="r" t="t"/>
              <a:pathLst>
                <a:path extrusionOk="0" h="2573" w="4426">
                  <a:moveTo>
                    <a:pt x="3516" y="0"/>
                  </a:moveTo>
                  <a:lnTo>
                    <a:pt x="1" y="2060"/>
                  </a:lnTo>
                  <a:lnTo>
                    <a:pt x="914" y="2573"/>
                  </a:lnTo>
                  <a:lnTo>
                    <a:pt x="4426" y="545"/>
                  </a:lnTo>
                  <a:lnTo>
                    <a:pt x="35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2320675" y="3625325"/>
              <a:ext cx="71575" cy="42200"/>
            </a:xfrm>
            <a:custGeom>
              <a:rect b="b" l="l" r="r" t="t"/>
              <a:pathLst>
                <a:path extrusionOk="0" h="1688" w="2863">
                  <a:moveTo>
                    <a:pt x="1933" y="0"/>
                  </a:moveTo>
                  <a:lnTo>
                    <a:pt x="1" y="1174"/>
                  </a:lnTo>
                  <a:lnTo>
                    <a:pt x="915" y="1687"/>
                  </a:lnTo>
                  <a:lnTo>
                    <a:pt x="2862"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2328350" y="3652725"/>
              <a:ext cx="110650" cy="64325"/>
            </a:xfrm>
            <a:custGeom>
              <a:rect b="b" l="l" r="r" t="t"/>
              <a:pathLst>
                <a:path extrusionOk="0" h="2573" w="4426">
                  <a:moveTo>
                    <a:pt x="3517" y="0"/>
                  </a:moveTo>
                  <a:lnTo>
                    <a:pt x="1" y="2059"/>
                  </a:lnTo>
                  <a:lnTo>
                    <a:pt x="915" y="2572"/>
                  </a:lnTo>
                  <a:lnTo>
                    <a:pt x="4425"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2"/>
            <p:cNvSpPr/>
            <p:nvPr/>
          </p:nvSpPr>
          <p:spPr>
            <a:xfrm>
              <a:off x="2392250" y="3672050"/>
              <a:ext cx="71550" cy="42200"/>
            </a:xfrm>
            <a:custGeom>
              <a:rect b="b" l="l" r="r" t="t"/>
              <a:pathLst>
                <a:path extrusionOk="0" h="1688" w="2862">
                  <a:moveTo>
                    <a:pt x="1934" y="0"/>
                  </a:moveTo>
                  <a:lnTo>
                    <a:pt x="1" y="1175"/>
                  </a:lnTo>
                  <a:lnTo>
                    <a:pt x="915" y="1687"/>
                  </a:lnTo>
                  <a:lnTo>
                    <a:pt x="2862" y="535"/>
                  </a:lnTo>
                  <a:lnTo>
                    <a:pt x="19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2"/>
            <p:cNvSpPr/>
            <p:nvPr/>
          </p:nvSpPr>
          <p:spPr>
            <a:xfrm>
              <a:off x="2399925" y="3699425"/>
              <a:ext cx="110650" cy="64350"/>
            </a:xfrm>
            <a:custGeom>
              <a:rect b="b" l="l" r="r" t="t"/>
              <a:pathLst>
                <a:path extrusionOk="0" h="2574" w="4426">
                  <a:moveTo>
                    <a:pt x="3517" y="0"/>
                  </a:moveTo>
                  <a:lnTo>
                    <a:pt x="0" y="2060"/>
                  </a:lnTo>
                  <a:lnTo>
                    <a:pt x="914" y="2573"/>
                  </a:lnTo>
                  <a:lnTo>
                    <a:pt x="4425"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2"/>
            <p:cNvSpPr/>
            <p:nvPr/>
          </p:nvSpPr>
          <p:spPr>
            <a:xfrm>
              <a:off x="2473000" y="3718750"/>
              <a:ext cx="71525" cy="42200"/>
            </a:xfrm>
            <a:custGeom>
              <a:rect b="b" l="l" r="r" t="t"/>
              <a:pathLst>
                <a:path extrusionOk="0" h="1688" w="2861">
                  <a:moveTo>
                    <a:pt x="1933" y="0"/>
                  </a:moveTo>
                  <a:lnTo>
                    <a:pt x="1" y="1175"/>
                  </a:lnTo>
                  <a:lnTo>
                    <a:pt x="913" y="1688"/>
                  </a:lnTo>
                  <a:lnTo>
                    <a:pt x="2861"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2"/>
            <p:cNvSpPr/>
            <p:nvPr/>
          </p:nvSpPr>
          <p:spPr>
            <a:xfrm>
              <a:off x="2480675" y="3746150"/>
              <a:ext cx="110650" cy="64350"/>
            </a:xfrm>
            <a:custGeom>
              <a:rect b="b" l="l" r="r" t="t"/>
              <a:pathLst>
                <a:path extrusionOk="0" h="2574" w="4426">
                  <a:moveTo>
                    <a:pt x="3516" y="1"/>
                  </a:moveTo>
                  <a:lnTo>
                    <a:pt x="0" y="2061"/>
                  </a:lnTo>
                  <a:lnTo>
                    <a:pt x="913" y="2573"/>
                  </a:lnTo>
                  <a:lnTo>
                    <a:pt x="4425"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2553725" y="3765475"/>
              <a:ext cx="71525" cy="42200"/>
            </a:xfrm>
            <a:custGeom>
              <a:rect b="b" l="l" r="r" t="t"/>
              <a:pathLst>
                <a:path extrusionOk="0" h="1688" w="2861">
                  <a:moveTo>
                    <a:pt x="1932" y="1"/>
                  </a:moveTo>
                  <a:lnTo>
                    <a:pt x="0" y="1175"/>
                  </a:lnTo>
                  <a:lnTo>
                    <a:pt x="914" y="1688"/>
                  </a:lnTo>
                  <a:lnTo>
                    <a:pt x="2860" y="535"/>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2561400" y="3792875"/>
              <a:ext cx="110625" cy="64325"/>
            </a:xfrm>
            <a:custGeom>
              <a:rect b="b" l="l" r="r" t="t"/>
              <a:pathLst>
                <a:path extrusionOk="0" h="2573" w="4425">
                  <a:moveTo>
                    <a:pt x="3516" y="1"/>
                  </a:moveTo>
                  <a:lnTo>
                    <a:pt x="0" y="2060"/>
                  </a:lnTo>
                  <a:lnTo>
                    <a:pt x="914" y="2573"/>
                  </a:lnTo>
                  <a:lnTo>
                    <a:pt x="4425"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2"/>
            <p:cNvSpPr/>
            <p:nvPr/>
          </p:nvSpPr>
          <p:spPr>
            <a:xfrm>
              <a:off x="2634475" y="3812200"/>
              <a:ext cx="71525" cy="42200"/>
            </a:xfrm>
            <a:custGeom>
              <a:rect b="b" l="l" r="r" t="t"/>
              <a:pathLst>
                <a:path extrusionOk="0" h="1688" w="2861">
                  <a:moveTo>
                    <a:pt x="1932" y="1"/>
                  </a:moveTo>
                  <a:lnTo>
                    <a:pt x="0" y="1175"/>
                  </a:lnTo>
                  <a:lnTo>
                    <a:pt x="913" y="1688"/>
                  </a:lnTo>
                  <a:lnTo>
                    <a:pt x="2860" y="535"/>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2"/>
            <p:cNvSpPr/>
            <p:nvPr/>
          </p:nvSpPr>
          <p:spPr>
            <a:xfrm>
              <a:off x="2642100" y="3839575"/>
              <a:ext cx="110650" cy="64350"/>
            </a:xfrm>
            <a:custGeom>
              <a:rect b="b" l="l" r="r" t="t"/>
              <a:pathLst>
                <a:path extrusionOk="0" h="2574" w="4426">
                  <a:moveTo>
                    <a:pt x="3517" y="1"/>
                  </a:moveTo>
                  <a:lnTo>
                    <a:pt x="1" y="2061"/>
                  </a:lnTo>
                  <a:lnTo>
                    <a:pt x="915" y="2574"/>
                  </a:lnTo>
                  <a:lnTo>
                    <a:pt x="4426" y="546"/>
                  </a:lnTo>
                  <a:lnTo>
                    <a:pt x="35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2715175" y="3858900"/>
              <a:ext cx="71550" cy="42200"/>
            </a:xfrm>
            <a:custGeom>
              <a:rect b="b" l="l" r="r" t="t"/>
              <a:pathLst>
                <a:path extrusionOk="0" h="1688" w="2862">
                  <a:moveTo>
                    <a:pt x="1933" y="1"/>
                  </a:moveTo>
                  <a:lnTo>
                    <a:pt x="1" y="1175"/>
                  </a:lnTo>
                  <a:lnTo>
                    <a:pt x="914" y="1688"/>
                  </a:lnTo>
                  <a:lnTo>
                    <a:pt x="2861" y="535"/>
                  </a:lnTo>
                  <a:lnTo>
                    <a:pt x="19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2722850" y="3886325"/>
              <a:ext cx="110650" cy="64325"/>
            </a:xfrm>
            <a:custGeom>
              <a:rect b="b" l="l" r="r" t="t"/>
              <a:pathLst>
                <a:path extrusionOk="0" h="2573" w="4426">
                  <a:moveTo>
                    <a:pt x="3517" y="0"/>
                  </a:moveTo>
                  <a:lnTo>
                    <a:pt x="1" y="2060"/>
                  </a:lnTo>
                  <a:lnTo>
                    <a:pt x="915" y="2573"/>
                  </a:lnTo>
                  <a:lnTo>
                    <a:pt x="4425" y="545"/>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2"/>
            <p:cNvSpPr/>
            <p:nvPr/>
          </p:nvSpPr>
          <p:spPr>
            <a:xfrm>
              <a:off x="2795900" y="3905650"/>
              <a:ext cx="71575" cy="42200"/>
            </a:xfrm>
            <a:custGeom>
              <a:rect b="b" l="l" r="r" t="t"/>
              <a:pathLst>
                <a:path extrusionOk="0" h="1688" w="2863">
                  <a:moveTo>
                    <a:pt x="1933" y="0"/>
                  </a:moveTo>
                  <a:lnTo>
                    <a:pt x="1" y="1174"/>
                  </a:lnTo>
                  <a:lnTo>
                    <a:pt x="915" y="1687"/>
                  </a:lnTo>
                  <a:lnTo>
                    <a:pt x="2862"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2803575" y="3933050"/>
              <a:ext cx="110650" cy="64325"/>
            </a:xfrm>
            <a:custGeom>
              <a:rect b="b" l="l" r="r" t="t"/>
              <a:pathLst>
                <a:path extrusionOk="0" h="2573" w="4426">
                  <a:moveTo>
                    <a:pt x="3517" y="0"/>
                  </a:moveTo>
                  <a:lnTo>
                    <a:pt x="1" y="2059"/>
                  </a:lnTo>
                  <a:lnTo>
                    <a:pt x="915" y="2572"/>
                  </a:lnTo>
                  <a:lnTo>
                    <a:pt x="4425"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2"/>
            <p:cNvSpPr/>
            <p:nvPr/>
          </p:nvSpPr>
          <p:spPr>
            <a:xfrm>
              <a:off x="2876625" y="3952375"/>
              <a:ext cx="71550" cy="42175"/>
            </a:xfrm>
            <a:custGeom>
              <a:rect b="b" l="l" r="r" t="t"/>
              <a:pathLst>
                <a:path extrusionOk="0" h="1687" w="2862">
                  <a:moveTo>
                    <a:pt x="1934" y="0"/>
                  </a:moveTo>
                  <a:lnTo>
                    <a:pt x="1" y="1175"/>
                  </a:lnTo>
                  <a:lnTo>
                    <a:pt x="915" y="1686"/>
                  </a:lnTo>
                  <a:lnTo>
                    <a:pt x="2862" y="535"/>
                  </a:lnTo>
                  <a:lnTo>
                    <a:pt x="19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2"/>
            <p:cNvSpPr/>
            <p:nvPr/>
          </p:nvSpPr>
          <p:spPr>
            <a:xfrm>
              <a:off x="2884300" y="3979750"/>
              <a:ext cx="110675" cy="64350"/>
            </a:xfrm>
            <a:custGeom>
              <a:rect b="b" l="l" r="r" t="t"/>
              <a:pathLst>
                <a:path extrusionOk="0" h="2574" w="4427">
                  <a:moveTo>
                    <a:pt x="3517" y="0"/>
                  </a:moveTo>
                  <a:lnTo>
                    <a:pt x="0" y="2060"/>
                  </a:lnTo>
                  <a:lnTo>
                    <a:pt x="914" y="2573"/>
                  </a:lnTo>
                  <a:lnTo>
                    <a:pt x="4426"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2957375" y="3999075"/>
              <a:ext cx="71525" cy="42200"/>
            </a:xfrm>
            <a:custGeom>
              <a:rect b="b" l="l" r="r" t="t"/>
              <a:pathLst>
                <a:path extrusionOk="0" h="1688" w="2861">
                  <a:moveTo>
                    <a:pt x="1933" y="0"/>
                  </a:moveTo>
                  <a:lnTo>
                    <a:pt x="0" y="1175"/>
                  </a:lnTo>
                  <a:lnTo>
                    <a:pt x="914" y="1688"/>
                  </a:lnTo>
                  <a:lnTo>
                    <a:pt x="2861"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2965050" y="4026475"/>
              <a:ext cx="110625" cy="64350"/>
            </a:xfrm>
            <a:custGeom>
              <a:rect b="b" l="l" r="r" t="t"/>
              <a:pathLst>
                <a:path extrusionOk="0" h="2574" w="4425">
                  <a:moveTo>
                    <a:pt x="3516" y="1"/>
                  </a:moveTo>
                  <a:lnTo>
                    <a:pt x="0" y="2061"/>
                  </a:lnTo>
                  <a:lnTo>
                    <a:pt x="914" y="2573"/>
                  </a:lnTo>
                  <a:lnTo>
                    <a:pt x="4425"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a:off x="3038100" y="4045800"/>
              <a:ext cx="71550" cy="42200"/>
            </a:xfrm>
            <a:custGeom>
              <a:rect b="b" l="l" r="r" t="t"/>
              <a:pathLst>
                <a:path extrusionOk="0" h="1688" w="2862">
                  <a:moveTo>
                    <a:pt x="1932" y="1"/>
                  </a:moveTo>
                  <a:lnTo>
                    <a:pt x="0" y="1175"/>
                  </a:lnTo>
                  <a:lnTo>
                    <a:pt x="914" y="1688"/>
                  </a:lnTo>
                  <a:lnTo>
                    <a:pt x="2861" y="535"/>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2"/>
            <p:cNvSpPr/>
            <p:nvPr/>
          </p:nvSpPr>
          <p:spPr>
            <a:xfrm>
              <a:off x="3045775" y="4073200"/>
              <a:ext cx="110625" cy="64325"/>
            </a:xfrm>
            <a:custGeom>
              <a:rect b="b" l="l" r="r" t="t"/>
              <a:pathLst>
                <a:path extrusionOk="0" h="2573" w="4425">
                  <a:moveTo>
                    <a:pt x="3516" y="1"/>
                  </a:moveTo>
                  <a:lnTo>
                    <a:pt x="0" y="2060"/>
                  </a:lnTo>
                  <a:lnTo>
                    <a:pt x="914" y="2573"/>
                  </a:lnTo>
                  <a:lnTo>
                    <a:pt x="4425"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2"/>
            <p:cNvSpPr/>
            <p:nvPr/>
          </p:nvSpPr>
          <p:spPr>
            <a:xfrm>
              <a:off x="3118850" y="4092525"/>
              <a:ext cx="71525" cy="42175"/>
            </a:xfrm>
            <a:custGeom>
              <a:rect b="b" l="l" r="r" t="t"/>
              <a:pathLst>
                <a:path extrusionOk="0" h="1687" w="2861">
                  <a:moveTo>
                    <a:pt x="1932" y="1"/>
                  </a:moveTo>
                  <a:lnTo>
                    <a:pt x="0" y="1175"/>
                  </a:lnTo>
                  <a:lnTo>
                    <a:pt x="913" y="1687"/>
                  </a:lnTo>
                  <a:lnTo>
                    <a:pt x="2860" y="534"/>
                  </a:lnTo>
                  <a:lnTo>
                    <a:pt x="1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a:off x="3126500" y="4119900"/>
              <a:ext cx="110650" cy="64350"/>
            </a:xfrm>
            <a:custGeom>
              <a:rect b="b" l="l" r="r" t="t"/>
              <a:pathLst>
                <a:path extrusionOk="0" h="2574" w="4426">
                  <a:moveTo>
                    <a:pt x="3516" y="1"/>
                  </a:moveTo>
                  <a:lnTo>
                    <a:pt x="1" y="2061"/>
                  </a:lnTo>
                  <a:lnTo>
                    <a:pt x="914" y="2574"/>
                  </a:lnTo>
                  <a:lnTo>
                    <a:pt x="4426" y="546"/>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2"/>
            <p:cNvSpPr/>
            <p:nvPr/>
          </p:nvSpPr>
          <p:spPr>
            <a:xfrm>
              <a:off x="3199550" y="4139225"/>
              <a:ext cx="71550" cy="42200"/>
            </a:xfrm>
            <a:custGeom>
              <a:rect b="b" l="l" r="r" t="t"/>
              <a:pathLst>
                <a:path extrusionOk="0" h="1688" w="2862">
                  <a:moveTo>
                    <a:pt x="1933" y="1"/>
                  </a:moveTo>
                  <a:lnTo>
                    <a:pt x="1" y="1175"/>
                  </a:lnTo>
                  <a:lnTo>
                    <a:pt x="915" y="1688"/>
                  </a:lnTo>
                  <a:lnTo>
                    <a:pt x="2861" y="535"/>
                  </a:lnTo>
                  <a:lnTo>
                    <a:pt x="19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2"/>
            <p:cNvSpPr/>
            <p:nvPr/>
          </p:nvSpPr>
          <p:spPr>
            <a:xfrm>
              <a:off x="3207225" y="4166650"/>
              <a:ext cx="110650" cy="64325"/>
            </a:xfrm>
            <a:custGeom>
              <a:rect b="b" l="l" r="r" t="t"/>
              <a:pathLst>
                <a:path extrusionOk="0" h="2573" w="4426">
                  <a:moveTo>
                    <a:pt x="3517" y="0"/>
                  </a:moveTo>
                  <a:lnTo>
                    <a:pt x="1" y="2060"/>
                  </a:lnTo>
                  <a:lnTo>
                    <a:pt x="915" y="2573"/>
                  </a:lnTo>
                  <a:lnTo>
                    <a:pt x="4425" y="545"/>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2"/>
            <p:cNvSpPr/>
            <p:nvPr/>
          </p:nvSpPr>
          <p:spPr>
            <a:xfrm>
              <a:off x="3280275" y="4185975"/>
              <a:ext cx="71550" cy="42200"/>
            </a:xfrm>
            <a:custGeom>
              <a:rect b="b" l="l" r="r" t="t"/>
              <a:pathLst>
                <a:path extrusionOk="0" h="1688" w="2862">
                  <a:moveTo>
                    <a:pt x="1933" y="0"/>
                  </a:moveTo>
                  <a:lnTo>
                    <a:pt x="1" y="1174"/>
                  </a:lnTo>
                  <a:lnTo>
                    <a:pt x="915" y="1687"/>
                  </a:lnTo>
                  <a:lnTo>
                    <a:pt x="2862"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2"/>
            <p:cNvSpPr/>
            <p:nvPr/>
          </p:nvSpPr>
          <p:spPr>
            <a:xfrm>
              <a:off x="3287950" y="4213375"/>
              <a:ext cx="110650" cy="64325"/>
            </a:xfrm>
            <a:custGeom>
              <a:rect b="b" l="l" r="r" t="t"/>
              <a:pathLst>
                <a:path extrusionOk="0" h="2573" w="4426">
                  <a:moveTo>
                    <a:pt x="3517" y="0"/>
                  </a:moveTo>
                  <a:lnTo>
                    <a:pt x="1" y="2059"/>
                  </a:lnTo>
                  <a:lnTo>
                    <a:pt x="915" y="2572"/>
                  </a:lnTo>
                  <a:lnTo>
                    <a:pt x="4425"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2"/>
            <p:cNvSpPr/>
            <p:nvPr/>
          </p:nvSpPr>
          <p:spPr>
            <a:xfrm>
              <a:off x="3361025" y="4232675"/>
              <a:ext cx="71525" cy="42200"/>
            </a:xfrm>
            <a:custGeom>
              <a:rect b="b" l="l" r="r" t="t"/>
              <a:pathLst>
                <a:path extrusionOk="0" h="1688" w="2861">
                  <a:moveTo>
                    <a:pt x="1933" y="0"/>
                  </a:moveTo>
                  <a:lnTo>
                    <a:pt x="1" y="1174"/>
                  </a:lnTo>
                  <a:lnTo>
                    <a:pt x="913" y="1687"/>
                  </a:lnTo>
                  <a:lnTo>
                    <a:pt x="2861" y="535"/>
                  </a:lnTo>
                  <a:lnTo>
                    <a:pt x="19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2"/>
            <p:cNvSpPr/>
            <p:nvPr/>
          </p:nvSpPr>
          <p:spPr>
            <a:xfrm>
              <a:off x="3368700" y="4260075"/>
              <a:ext cx="110650" cy="64350"/>
            </a:xfrm>
            <a:custGeom>
              <a:rect b="b" l="l" r="r" t="t"/>
              <a:pathLst>
                <a:path extrusionOk="0" h="2574" w="4426">
                  <a:moveTo>
                    <a:pt x="3517" y="0"/>
                  </a:moveTo>
                  <a:lnTo>
                    <a:pt x="0" y="2060"/>
                  </a:lnTo>
                  <a:lnTo>
                    <a:pt x="913" y="2573"/>
                  </a:lnTo>
                  <a:lnTo>
                    <a:pt x="4425" y="546"/>
                  </a:lnTo>
                  <a:lnTo>
                    <a:pt x="3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2"/>
            <p:cNvSpPr/>
            <p:nvPr/>
          </p:nvSpPr>
          <p:spPr>
            <a:xfrm>
              <a:off x="3441750" y="4279400"/>
              <a:ext cx="71525" cy="42200"/>
            </a:xfrm>
            <a:custGeom>
              <a:rect b="b" l="l" r="r" t="t"/>
              <a:pathLst>
                <a:path extrusionOk="0" h="1688" w="2861">
                  <a:moveTo>
                    <a:pt x="1932" y="0"/>
                  </a:moveTo>
                  <a:lnTo>
                    <a:pt x="0" y="1175"/>
                  </a:lnTo>
                  <a:lnTo>
                    <a:pt x="914" y="1687"/>
                  </a:lnTo>
                  <a:lnTo>
                    <a:pt x="2861" y="535"/>
                  </a:lnTo>
                  <a:lnTo>
                    <a:pt x="19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 name="Google Shape;1156;p42"/>
          <p:cNvSpPr/>
          <p:nvPr/>
        </p:nvSpPr>
        <p:spPr>
          <a:xfrm>
            <a:off x="6664102" y="2639180"/>
            <a:ext cx="1711812" cy="851758"/>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 name="Google Shape;1157;p42"/>
          <p:cNvGrpSpPr/>
          <p:nvPr/>
        </p:nvGrpSpPr>
        <p:grpSpPr>
          <a:xfrm>
            <a:off x="7133000" y="3638300"/>
            <a:ext cx="1415975" cy="1314700"/>
            <a:chOff x="3484925" y="4161400"/>
            <a:chExt cx="1415975" cy="1314700"/>
          </a:xfrm>
        </p:grpSpPr>
        <p:sp>
          <p:nvSpPr>
            <p:cNvPr id="1158" name="Google Shape;1158;p42"/>
            <p:cNvSpPr/>
            <p:nvPr/>
          </p:nvSpPr>
          <p:spPr>
            <a:xfrm>
              <a:off x="3820175" y="4418100"/>
              <a:ext cx="505875" cy="253625"/>
            </a:xfrm>
            <a:custGeom>
              <a:rect b="b" l="l" r="r" t="t"/>
              <a:pathLst>
                <a:path extrusionOk="0" h="10145" w="20235">
                  <a:moveTo>
                    <a:pt x="12731" y="0"/>
                  </a:moveTo>
                  <a:cubicBezTo>
                    <a:pt x="11866" y="0"/>
                    <a:pt x="10984" y="9"/>
                    <a:pt x="10118" y="9"/>
                  </a:cubicBezTo>
                  <a:cubicBezTo>
                    <a:pt x="9300" y="9"/>
                    <a:pt x="8464" y="1"/>
                    <a:pt x="7641" y="1"/>
                  </a:cubicBezTo>
                  <a:cubicBezTo>
                    <a:pt x="3698" y="1"/>
                    <a:pt x="39" y="177"/>
                    <a:pt x="9" y="2213"/>
                  </a:cubicBezTo>
                  <a:cubicBezTo>
                    <a:pt x="1" y="2822"/>
                    <a:pt x="1" y="4648"/>
                    <a:pt x="1" y="5077"/>
                  </a:cubicBezTo>
                  <a:cubicBezTo>
                    <a:pt x="1" y="7876"/>
                    <a:pt x="4529" y="10144"/>
                    <a:pt x="10118" y="10144"/>
                  </a:cubicBezTo>
                  <a:cubicBezTo>
                    <a:pt x="15704" y="10144"/>
                    <a:pt x="20234" y="7876"/>
                    <a:pt x="20234" y="5077"/>
                  </a:cubicBezTo>
                  <a:lnTo>
                    <a:pt x="20234" y="2213"/>
                  </a:lnTo>
                  <a:cubicBezTo>
                    <a:pt x="20234" y="183"/>
                    <a:pt x="16666" y="0"/>
                    <a:pt x="127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2"/>
            <p:cNvSpPr/>
            <p:nvPr/>
          </p:nvSpPr>
          <p:spPr>
            <a:xfrm>
              <a:off x="3820175" y="4346725"/>
              <a:ext cx="505875" cy="253400"/>
            </a:xfrm>
            <a:custGeom>
              <a:rect b="b" l="l" r="r" t="t"/>
              <a:pathLst>
                <a:path extrusionOk="0" h="10136" w="20235">
                  <a:moveTo>
                    <a:pt x="10118" y="1"/>
                  </a:moveTo>
                  <a:cubicBezTo>
                    <a:pt x="4531" y="1"/>
                    <a:pt x="1" y="2269"/>
                    <a:pt x="1" y="5068"/>
                  </a:cubicBezTo>
                  <a:cubicBezTo>
                    <a:pt x="1" y="7867"/>
                    <a:pt x="4529" y="10136"/>
                    <a:pt x="10118" y="10136"/>
                  </a:cubicBezTo>
                  <a:cubicBezTo>
                    <a:pt x="15704" y="10136"/>
                    <a:pt x="20234" y="7867"/>
                    <a:pt x="20234" y="5068"/>
                  </a:cubicBezTo>
                  <a:cubicBezTo>
                    <a:pt x="20234" y="2269"/>
                    <a:pt x="15704" y="1"/>
                    <a:pt x="10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2"/>
            <p:cNvSpPr/>
            <p:nvPr/>
          </p:nvSpPr>
          <p:spPr>
            <a:xfrm>
              <a:off x="3889650" y="4370250"/>
              <a:ext cx="366925" cy="206400"/>
            </a:xfrm>
            <a:custGeom>
              <a:rect b="b" l="l" r="r" t="t"/>
              <a:pathLst>
                <a:path extrusionOk="0" h="8256" w="14677">
                  <a:moveTo>
                    <a:pt x="13197" y="1"/>
                  </a:moveTo>
                  <a:lnTo>
                    <a:pt x="1" y="7609"/>
                  </a:lnTo>
                  <a:cubicBezTo>
                    <a:pt x="480" y="7860"/>
                    <a:pt x="976" y="8076"/>
                    <a:pt x="1487" y="8256"/>
                  </a:cubicBezTo>
                  <a:lnTo>
                    <a:pt x="14676" y="645"/>
                  </a:lnTo>
                  <a:cubicBezTo>
                    <a:pt x="14199" y="395"/>
                    <a:pt x="13704" y="180"/>
                    <a:pt x="131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2"/>
            <p:cNvSpPr/>
            <p:nvPr/>
          </p:nvSpPr>
          <p:spPr>
            <a:xfrm>
              <a:off x="4297375" y="4232775"/>
              <a:ext cx="505900" cy="253625"/>
            </a:xfrm>
            <a:custGeom>
              <a:rect b="b" l="l" r="r" t="t"/>
              <a:pathLst>
                <a:path extrusionOk="0" h="10145" w="20236">
                  <a:moveTo>
                    <a:pt x="12731" y="0"/>
                  </a:moveTo>
                  <a:cubicBezTo>
                    <a:pt x="11867" y="0"/>
                    <a:pt x="10984" y="9"/>
                    <a:pt x="10118" y="9"/>
                  </a:cubicBezTo>
                  <a:cubicBezTo>
                    <a:pt x="9301" y="9"/>
                    <a:pt x="8465" y="2"/>
                    <a:pt x="7641" y="2"/>
                  </a:cubicBezTo>
                  <a:cubicBezTo>
                    <a:pt x="3698" y="2"/>
                    <a:pt x="39" y="177"/>
                    <a:pt x="9" y="2213"/>
                  </a:cubicBezTo>
                  <a:cubicBezTo>
                    <a:pt x="0" y="2822"/>
                    <a:pt x="0" y="4649"/>
                    <a:pt x="0" y="5077"/>
                  </a:cubicBezTo>
                  <a:cubicBezTo>
                    <a:pt x="0" y="7876"/>
                    <a:pt x="4530" y="10145"/>
                    <a:pt x="10118" y="10145"/>
                  </a:cubicBezTo>
                  <a:cubicBezTo>
                    <a:pt x="15705" y="10145"/>
                    <a:pt x="20235" y="7876"/>
                    <a:pt x="20235" y="5077"/>
                  </a:cubicBezTo>
                  <a:lnTo>
                    <a:pt x="20235" y="2213"/>
                  </a:lnTo>
                  <a:cubicBezTo>
                    <a:pt x="20235" y="183"/>
                    <a:pt x="16666" y="0"/>
                    <a:pt x="127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2"/>
            <p:cNvSpPr/>
            <p:nvPr/>
          </p:nvSpPr>
          <p:spPr>
            <a:xfrm>
              <a:off x="4297375" y="4161400"/>
              <a:ext cx="505900" cy="253425"/>
            </a:xfrm>
            <a:custGeom>
              <a:rect b="b" l="l" r="r" t="t"/>
              <a:pathLst>
                <a:path extrusionOk="0" h="10137" w="20236">
                  <a:moveTo>
                    <a:pt x="10118" y="1"/>
                  </a:moveTo>
                  <a:cubicBezTo>
                    <a:pt x="4530" y="1"/>
                    <a:pt x="0" y="2269"/>
                    <a:pt x="0" y="5068"/>
                  </a:cubicBezTo>
                  <a:cubicBezTo>
                    <a:pt x="0" y="7867"/>
                    <a:pt x="4530" y="10136"/>
                    <a:pt x="10118" y="10136"/>
                  </a:cubicBezTo>
                  <a:cubicBezTo>
                    <a:pt x="15705" y="10136"/>
                    <a:pt x="20235" y="7867"/>
                    <a:pt x="20235" y="5068"/>
                  </a:cubicBezTo>
                  <a:cubicBezTo>
                    <a:pt x="20235" y="2269"/>
                    <a:pt x="15705" y="1"/>
                    <a:pt x="101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2"/>
            <p:cNvSpPr/>
            <p:nvPr/>
          </p:nvSpPr>
          <p:spPr>
            <a:xfrm>
              <a:off x="4368775" y="4184075"/>
              <a:ext cx="366800" cy="206450"/>
            </a:xfrm>
            <a:custGeom>
              <a:rect b="b" l="l" r="r" t="t"/>
              <a:pathLst>
                <a:path extrusionOk="0" h="8258" w="14672">
                  <a:moveTo>
                    <a:pt x="1494" y="0"/>
                  </a:moveTo>
                  <a:cubicBezTo>
                    <a:pt x="981" y="177"/>
                    <a:pt x="483" y="389"/>
                    <a:pt x="0" y="637"/>
                  </a:cubicBezTo>
                  <a:lnTo>
                    <a:pt x="13199" y="8258"/>
                  </a:lnTo>
                  <a:cubicBezTo>
                    <a:pt x="13706" y="8075"/>
                    <a:pt x="14198" y="7856"/>
                    <a:pt x="14672" y="7603"/>
                  </a:cubicBezTo>
                  <a:lnTo>
                    <a:pt x="14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2"/>
            <p:cNvSpPr/>
            <p:nvPr/>
          </p:nvSpPr>
          <p:spPr>
            <a:xfrm>
              <a:off x="4395025" y="4616950"/>
              <a:ext cx="505875" cy="253625"/>
            </a:xfrm>
            <a:custGeom>
              <a:rect b="b" l="l" r="r" t="t"/>
              <a:pathLst>
                <a:path extrusionOk="0" h="10145" w="20235">
                  <a:moveTo>
                    <a:pt x="12731" y="0"/>
                  </a:moveTo>
                  <a:cubicBezTo>
                    <a:pt x="11866" y="0"/>
                    <a:pt x="10984" y="9"/>
                    <a:pt x="10118" y="9"/>
                  </a:cubicBezTo>
                  <a:cubicBezTo>
                    <a:pt x="9300" y="9"/>
                    <a:pt x="8464" y="1"/>
                    <a:pt x="7641" y="1"/>
                  </a:cubicBezTo>
                  <a:cubicBezTo>
                    <a:pt x="3698" y="1"/>
                    <a:pt x="39" y="177"/>
                    <a:pt x="9" y="2213"/>
                  </a:cubicBezTo>
                  <a:cubicBezTo>
                    <a:pt x="1" y="2821"/>
                    <a:pt x="1" y="4648"/>
                    <a:pt x="1" y="5077"/>
                  </a:cubicBezTo>
                  <a:cubicBezTo>
                    <a:pt x="1" y="7875"/>
                    <a:pt x="4531" y="10144"/>
                    <a:pt x="10118" y="10144"/>
                  </a:cubicBezTo>
                  <a:cubicBezTo>
                    <a:pt x="15706" y="10144"/>
                    <a:pt x="20234" y="7875"/>
                    <a:pt x="20234" y="5077"/>
                  </a:cubicBezTo>
                  <a:lnTo>
                    <a:pt x="20234" y="2213"/>
                  </a:lnTo>
                  <a:cubicBezTo>
                    <a:pt x="20234" y="183"/>
                    <a:pt x="16666" y="0"/>
                    <a:pt x="127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2"/>
            <p:cNvSpPr/>
            <p:nvPr/>
          </p:nvSpPr>
          <p:spPr>
            <a:xfrm>
              <a:off x="4395025" y="4545575"/>
              <a:ext cx="505875" cy="253400"/>
            </a:xfrm>
            <a:custGeom>
              <a:rect b="b" l="l" r="r" t="t"/>
              <a:pathLst>
                <a:path extrusionOk="0" h="10136" w="20235">
                  <a:moveTo>
                    <a:pt x="10118" y="0"/>
                  </a:moveTo>
                  <a:cubicBezTo>
                    <a:pt x="4531" y="0"/>
                    <a:pt x="1" y="2269"/>
                    <a:pt x="1" y="5068"/>
                  </a:cubicBezTo>
                  <a:cubicBezTo>
                    <a:pt x="1" y="7866"/>
                    <a:pt x="4531" y="10136"/>
                    <a:pt x="10118" y="10136"/>
                  </a:cubicBezTo>
                  <a:cubicBezTo>
                    <a:pt x="15706" y="10136"/>
                    <a:pt x="20234" y="7866"/>
                    <a:pt x="20234" y="5068"/>
                  </a:cubicBezTo>
                  <a:cubicBezTo>
                    <a:pt x="20234" y="2269"/>
                    <a:pt x="15706" y="0"/>
                    <a:pt x="10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2"/>
            <p:cNvSpPr/>
            <p:nvPr/>
          </p:nvSpPr>
          <p:spPr>
            <a:xfrm>
              <a:off x="4466425" y="4568225"/>
              <a:ext cx="366825" cy="206475"/>
            </a:xfrm>
            <a:custGeom>
              <a:rect b="b" l="l" r="r" t="t"/>
              <a:pathLst>
                <a:path extrusionOk="0" h="8259" w="14673">
                  <a:moveTo>
                    <a:pt x="1494" y="1"/>
                  </a:moveTo>
                  <a:cubicBezTo>
                    <a:pt x="982" y="178"/>
                    <a:pt x="483" y="390"/>
                    <a:pt x="1" y="637"/>
                  </a:cubicBezTo>
                  <a:lnTo>
                    <a:pt x="13200" y="8258"/>
                  </a:lnTo>
                  <a:cubicBezTo>
                    <a:pt x="13706" y="8076"/>
                    <a:pt x="14198" y="7857"/>
                    <a:pt x="14672" y="7603"/>
                  </a:cubicBezTo>
                  <a:lnTo>
                    <a:pt x="149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 name="Google Shape;1167;p42"/>
            <p:cNvGrpSpPr/>
            <p:nvPr/>
          </p:nvGrpSpPr>
          <p:grpSpPr>
            <a:xfrm>
              <a:off x="3484925" y="4781375"/>
              <a:ext cx="880025" cy="694725"/>
              <a:chOff x="3484925" y="4781375"/>
              <a:chExt cx="880025" cy="694725"/>
            </a:xfrm>
          </p:grpSpPr>
          <p:sp>
            <p:nvSpPr>
              <p:cNvPr id="1168" name="Google Shape;1168;p42"/>
              <p:cNvSpPr/>
              <p:nvPr/>
            </p:nvSpPr>
            <p:spPr>
              <a:xfrm>
                <a:off x="3484925" y="4781375"/>
                <a:ext cx="880025" cy="694700"/>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rgbClr val="ABFF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2"/>
              <p:cNvSpPr/>
              <p:nvPr/>
            </p:nvSpPr>
            <p:spPr>
              <a:xfrm>
                <a:off x="3484925" y="4781375"/>
                <a:ext cx="880025" cy="694700"/>
              </a:xfrm>
              <a:custGeom>
                <a:rect b="b" l="l" r="r" t="t"/>
                <a:pathLst>
                  <a:path extrusionOk="0" h="27788" w="35201">
                    <a:moveTo>
                      <a:pt x="26349" y="1"/>
                    </a:moveTo>
                    <a:cubicBezTo>
                      <a:pt x="24832" y="1"/>
                      <a:pt x="23316" y="393"/>
                      <a:pt x="21958" y="1178"/>
                    </a:cubicBezTo>
                    <a:lnTo>
                      <a:pt x="4414" y="11307"/>
                    </a:lnTo>
                    <a:cubicBezTo>
                      <a:pt x="1669" y="12892"/>
                      <a:pt x="0" y="15843"/>
                      <a:pt x="56" y="19012"/>
                    </a:cubicBezTo>
                    <a:lnTo>
                      <a:pt x="61" y="19226"/>
                    </a:lnTo>
                    <a:cubicBezTo>
                      <a:pt x="115" y="22284"/>
                      <a:pt x="1768" y="25090"/>
                      <a:pt x="4417" y="26620"/>
                    </a:cubicBezTo>
                    <a:cubicBezTo>
                      <a:pt x="5766" y="27398"/>
                      <a:pt x="7271" y="27787"/>
                      <a:pt x="8776" y="27787"/>
                    </a:cubicBezTo>
                    <a:cubicBezTo>
                      <a:pt x="10281" y="27787"/>
                      <a:pt x="11785" y="27398"/>
                      <a:pt x="13134" y="26620"/>
                    </a:cubicBezTo>
                    <a:lnTo>
                      <a:pt x="30796" y="16423"/>
                    </a:lnTo>
                    <a:cubicBezTo>
                      <a:pt x="33525" y="14847"/>
                      <a:pt x="35200" y="11932"/>
                      <a:pt x="35188" y="8781"/>
                    </a:cubicBezTo>
                    <a:cubicBezTo>
                      <a:pt x="35175" y="5626"/>
                      <a:pt x="33472" y="2720"/>
                      <a:pt x="30726" y="1169"/>
                    </a:cubicBezTo>
                    <a:lnTo>
                      <a:pt x="30669" y="1137"/>
                    </a:lnTo>
                    <a:cubicBezTo>
                      <a:pt x="29328" y="379"/>
                      <a:pt x="27838" y="1"/>
                      <a:pt x="263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2"/>
              <p:cNvSpPr/>
              <p:nvPr/>
            </p:nvSpPr>
            <p:spPr>
              <a:xfrm>
                <a:off x="3485125" y="4950450"/>
                <a:ext cx="596050" cy="525650"/>
              </a:xfrm>
              <a:custGeom>
                <a:rect b="b" l="l" r="r" t="t"/>
                <a:pathLst>
                  <a:path extrusionOk="0" h="21026" w="23842">
                    <a:moveTo>
                      <a:pt x="14809" y="1"/>
                    </a:moveTo>
                    <a:cubicBezTo>
                      <a:pt x="13292" y="1"/>
                      <a:pt x="11776" y="393"/>
                      <a:pt x="10418" y="1178"/>
                    </a:cubicBezTo>
                    <a:lnTo>
                      <a:pt x="3390" y="5235"/>
                    </a:lnTo>
                    <a:cubicBezTo>
                      <a:pt x="1238" y="6920"/>
                      <a:pt x="1" y="9517"/>
                      <a:pt x="48" y="12249"/>
                    </a:cubicBezTo>
                    <a:lnTo>
                      <a:pt x="53" y="12463"/>
                    </a:lnTo>
                    <a:cubicBezTo>
                      <a:pt x="107" y="15550"/>
                      <a:pt x="1791" y="18377"/>
                      <a:pt x="4476" y="19896"/>
                    </a:cubicBezTo>
                    <a:cubicBezTo>
                      <a:pt x="5808" y="20649"/>
                      <a:pt x="7289" y="21025"/>
                      <a:pt x="8769" y="21025"/>
                    </a:cubicBezTo>
                    <a:cubicBezTo>
                      <a:pt x="10274" y="21025"/>
                      <a:pt x="11779" y="20636"/>
                      <a:pt x="13126" y="19858"/>
                    </a:cubicBezTo>
                    <a:lnTo>
                      <a:pt x="20273" y="15731"/>
                    </a:lnTo>
                    <a:cubicBezTo>
                      <a:pt x="22585" y="13925"/>
                      <a:pt x="23842" y="11084"/>
                      <a:pt x="23623" y="8159"/>
                    </a:cubicBezTo>
                    <a:cubicBezTo>
                      <a:pt x="23405" y="5233"/>
                      <a:pt x="21739" y="2610"/>
                      <a:pt x="19185" y="1168"/>
                    </a:cubicBezTo>
                    <a:lnTo>
                      <a:pt x="19128" y="1137"/>
                    </a:lnTo>
                    <a:cubicBezTo>
                      <a:pt x="17788" y="379"/>
                      <a:pt x="16298" y="1"/>
                      <a:pt x="148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 name="Google Shape;1171;p42"/>
          <p:cNvGrpSpPr/>
          <p:nvPr/>
        </p:nvGrpSpPr>
        <p:grpSpPr>
          <a:xfrm>
            <a:off x="6182800" y="3910975"/>
            <a:ext cx="880050" cy="694675"/>
            <a:chOff x="2534725" y="4434075"/>
            <a:chExt cx="880050" cy="694675"/>
          </a:xfrm>
        </p:grpSpPr>
        <p:sp>
          <p:nvSpPr>
            <p:cNvPr id="1172" name="Google Shape;1172;p42"/>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rgbClr val="ABFF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2"/>
            <p:cNvSpPr/>
            <p:nvPr/>
          </p:nvSpPr>
          <p:spPr>
            <a:xfrm>
              <a:off x="2534725" y="4434075"/>
              <a:ext cx="880050" cy="694675"/>
            </a:xfrm>
            <a:custGeom>
              <a:rect b="b" l="l" r="r" t="t"/>
              <a:pathLst>
                <a:path extrusionOk="0" h="27787" w="35202">
                  <a:moveTo>
                    <a:pt x="8852" y="0"/>
                  </a:moveTo>
                  <a:cubicBezTo>
                    <a:pt x="7362" y="0"/>
                    <a:pt x="5873" y="379"/>
                    <a:pt x="4532" y="1136"/>
                  </a:cubicBezTo>
                  <a:lnTo>
                    <a:pt x="4477" y="1168"/>
                  </a:lnTo>
                  <a:cubicBezTo>
                    <a:pt x="1729" y="2720"/>
                    <a:pt x="25" y="5626"/>
                    <a:pt x="13" y="8781"/>
                  </a:cubicBezTo>
                  <a:cubicBezTo>
                    <a:pt x="1" y="11931"/>
                    <a:pt x="1676" y="14846"/>
                    <a:pt x="4404" y="16422"/>
                  </a:cubicBezTo>
                  <a:lnTo>
                    <a:pt x="22067" y="26619"/>
                  </a:lnTo>
                  <a:cubicBezTo>
                    <a:pt x="23415" y="27397"/>
                    <a:pt x="24920" y="27786"/>
                    <a:pt x="26425" y="27786"/>
                  </a:cubicBezTo>
                  <a:cubicBezTo>
                    <a:pt x="27930" y="27786"/>
                    <a:pt x="29435" y="27397"/>
                    <a:pt x="30783" y="26619"/>
                  </a:cubicBezTo>
                  <a:cubicBezTo>
                    <a:pt x="33432" y="25090"/>
                    <a:pt x="35086" y="22284"/>
                    <a:pt x="35140" y="19225"/>
                  </a:cubicBezTo>
                  <a:lnTo>
                    <a:pt x="35144" y="19011"/>
                  </a:lnTo>
                  <a:cubicBezTo>
                    <a:pt x="35201" y="15841"/>
                    <a:pt x="33532" y="12891"/>
                    <a:pt x="30788" y="11306"/>
                  </a:cubicBezTo>
                  <a:lnTo>
                    <a:pt x="13243" y="1177"/>
                  </a:lnTo>
                  <a:cubicBezTo>
                    <a:pt x="11885" y="393"/>
                    <a:pt x="10369" y="0"/>
                    <a:pt x="8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2"/>
            <p:cNvSpPr/>
            <p:nvPr/>
          </p:nvSpPr>
          <p:spPr>
            <a:xfrm>
              <a:off x="2818500" y="4603125"/>
              <a:ext cx="596050" cy="525625"/>
            </a:xfrm>
            <a:custGeom>
              <a:rect b="b" l="l" r="r" t="t"/>
              <a:pathLst>
                <a:path extrusionOk="0" h="21025" w="23842">
                  <a:moveTo>
                    <a:pt x="9033" y="0"/>
                  </a:moveTo>
                  <a:cubicBezTo>
                    <a:pt x="7544" y="0"/>
                    <a:pt x="6054" y="379"/>
                    <a:pt x="4713" y="1137"/>
                  </a:cubicBezTo>
                  <a:lnTo>
                    <a:pt x="4657" y="1168"/>
                  </a:lnTo>
                  <a:cubicBezTo>
                    <a:pt x="2103" y="2610"/>
                    <a:pt x="437" y="5233"/>
                    <a:pt x="218" y="8158"/>
                  </a:cubicBezTo>
                  <a:cubicBezTo>
                    <a:pt x="1" y="11083"/>
                    <a:pt x="1257" y="13925"/>
                    <a:pt x="3569" y="15730"/>
                  </a:cubicBezTo>
                  <a:lnTo>
                    <a:pt x="10716" y="19857"/>
                  </a:lnTo>
                  <a:cubicBezTo>
                    <a:pt x="12064" y="20635"/>
                    <a:pt x="13569" y="21024"/>
                    <a:pt x="15075" y="21024"/>
                  </a:cubicBezTo>
                  <a:cubicBezTo>
                    <a:pt x="16554" y="21024"/>
                    <a:pt x="18033" y="20648"/>
                    <a:pt x="19365" y="19896"/>
                  </a:cubicBezTo>
                  <a:cubicBezTo>
                    <a:pt x="22051" y="18376"/>
                    <a:pt x="23734" y="15549"/>
                    <a:pt x="23789" y="12463"/>
                  </a:cubicBezTo>
                  <a:lnTo>
                    <a:pt x="23793" y="12249"/>
                  </a:lnTo>
                  <a:cubicBezTo>
                    <a:pt x="23841" y="9515"/>
                    <a:pt x="22604" y="6919"/>
                    <a:pt x="20452" y="5234"/>
                  </a:cubicBezTo>
                  <a:lnTo>
                    <a:pt x="13424" y="1177"/>
                  </a:lnTo>
                  <a:cubicBezTo>
                    <a:pt x="12066" y="393"/>
                    <a:pt x="10550" y="0"/>
                    <a:pt x="9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 name="Google Shape;1175;p42"/>
          <p:cNvGrpSpPr/>
          <p:nvPr/>
        </p:nvGrpSpPr>
        <p:grpSpPr>
          <a:xfrm>
            <a:off x="6664100" y="1158450"/>
            <a:ext cx="1335675" cy="2182200"/>
            <a:chOff x="6245000" y="-99975"/>
            <a:chExt cx="1335675" cy="2182200"/>
          </a:xfrm>
        </p:grpSpPr>
        <p:sp>
          <p:nvSpPr>
            <p:cNvPr id="1176" name="Google Shape;1176;p42"/>
            <p:cNvSpPr/>
            <p:nvPr/>
          </p:nvSpPr>
          <p:spPr>
            <a:xfrm>
              <a:off x="6245025" y="470175"/>
              <a:ext cx="1335650" cy="1612050"/>
            </a:xfrm>
            <a:custGeom>
              <a:rect b="b" l="l" r="r" t="t"/>
              <a:pathLst>
                <a:path extrusionOk="0" h="64482" w="53426">
                  <a:moveTo>
                    <a:pt x="0" y="0"/>
                  </a:moveTo>
                  <a:lnTo>
                    <a:pt x="0" y="51102"/>
                  </a:lnTo>
                  <a:cubicBezTo>
                    <a:pt x="0" y="58492"/>
                    <a:pt x="11959" y="64482"/>
                    <a:pt x="26712" y="64482"/>
                  </a:cubicBezTo>
                  <a:cubicBezTo>
                    <a:pt x="41465" y="64482"/>
                    <a:pt x="53425" y="58492"/>
                    <a:pt x="53425" y="51102"/>
                  </a:cubicBezTo>
                  <a:lnTo>
                    <a:pt x="53425" y="0"/>
                  </a:lnTo>
                  <a:close/>
                </a:path>
              </a:pathLst>
            </a:custGeom>
            <a:solidFill>
              <a:srgbClr val="87F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2"/>
            <p:cNvSpPr/>
            <p:nvPr/>
          </p:nvSpPr>
          <p:spPr>
            <a:xfrm>
              <a:off x="6245000" y="88300"/>
              <a:ext cx="1335625" cy="1993925"/>
            </a:xfrm>
            <a:custGeom>
              <a:rect b="b" l="l" r="r" t="t"/>
              <a:pathLst>
                <a:path extrusionOk="0" h="79757" w="53425">
                  <a:moveTo>
                    <a:pt x="26713" y="1"/>
                  </a:moveTo>
                  <a:cubicBezTo>
                    <a:pt x="11960" y="1"/>
                    <a:pt x="0" y="5991"/>
                    <a:pt x="0" y="13380"/>
                  </a:cubicBezTo>
                  <a:lnTo>
                    <a:pt x="0" y="66377"/>
                  </a:lnTo>
                  <a:cubicBezTo>
                    <a:pt x="0" y="73767"/>
                    <a:pt x="11960" y="79757"/>
                    <a:pt x="26713" y="79757"/>
                  </a:cubicBezTo>
                  <a:cubicBezTo>
                    <a:pt x="41466" y="79757"/>
                    <a:pt x="53425" y="73767"/>
                    <a:pt x="53425" y="66377"/>
                  </a:cubicBezTo>
                  <a:lnTo>
                    <a:pt x="53425" y="13380"/>
                  </a:lnTo>
                  <a:cubicBezTo>
                    <a:pt x="53425" y="5991"/>
                    <a:pt x="41466" y="1"/>
                    <a:pt x="26713" y="1"/>
                  </a:cubicBezTo>
                  <a:close/>
                </a:path>
              </a:pathLst>
            </a:custGeom>
            <a:solidFill>
              <a:srgbClr val="87F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2"/>
            <p:cNvSpPr/>
            <p:nvPr/>
          </p:nvSpPr>
          <p:spPr>
            <a:xfrm>
              <a:off x="6245000" y="88300"/>
              <a:ext cx="1335625" cy="1993925"/>
            </a:xfrm>
            <a:custGeom>
              <a:rect b="b" l="l" r="r" t="t"/>
              <a:pathLst>
                <a:path extrusionOk="0" h="79757" w="53425">
                  <a:moveTo>
                    <a:pt x="26713" y="1"/>
                  </a:moveTo>
                  <a:cubicBezTo>
                    <a:pt x="11960" y="1"/>
                    <a:pt x="0" y="5991"/>
                    <a:pt x="0" y="13380"/>
                  </a:cubicBezTo>
                  <a:lnTo>
                    <a:pt x="0" y="66377"/>
                  </a:lnTo>
                  <a:cubicBezTo>
                    <a:pt x="0" y="73767"/>
                    <a:pt x="11960" y="79757"/>
                    <a:pt x="26713" y="79757"/>
                  </a:cubicBezTo>
                  <a:cubicBezTo>
                    <a:pt x="41466" y="79757"/>
                    <a:pt x="53425" y="73767"/>
                    <a:pt x="53425" y="66377"/>
                  </a:cubicBezTo>
                  <a:lnTo>
                    <a:pt x="53425" y="13380"/>
                  </a:lnTo>
                  <a:cubicBezTo>
                    <a:pt x="53425" y="5991"/>
                    <a:pt x="41466" y="1"/>
                    <a:pt x="267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2"/>
            <p:cNvSpPr/>
            <p:nvPr/>
          </p:nvSpPr>
          <p:spPr>
            <a:xfrm>
              <a:off x="6732125" y="203450"/>
              <a:ext cx="711650" cy="1612100"/>
            </a:xfrm>
            <a:custGeom>
              <a:rect b="b" l="l" r="r" t="t"/>
              <a:pathLst>
                <a:path extrusionOk="0" h="64484" w="28466">
                  <a:moveTo>
                    <a:pt x="1754" y="1"/>
                  </a:moveTo>
                  <a:cubicBezTo>
                    <a:pt x="1164" y="1"/>
                    <a:pt x="581" y="15"/>
                    <a:pt x="1" y="33"/>
                  </a:cubicBezTo>
                  <a:cubicBezTo>
                    <a:pt x="13936" y="485"/>
                    <a:pt x="24962" y="6287"/>
                    <a:pt x="24962" y="13381"/>
                  </a:cubicBezTo>
                  <a:lnTo>
                    <a:pt x="28466" y="64483"/>
                  </a:lnTo>
                  <a:lnTo>
                    <a:pt x="28466" y="13381"/>
                  </a:lnTo>
                  <a:cubicBezTo>
                    <a:pt x="28466" y="5992"/>
                    <a:pt x="16506" y="1"/>
                    <a:pt x="1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2"/>
            <p:cNvSpPr/>
            <p:nvPr/>
          </p:nvSpPr>
          <p:spPr>
            <a:xfrm>
              <a:off x="6245000" y="658625"/>
              <a:ext cx="945275" cy="1002525"/>
            </a:xfrm>
            <a:custGeom>
              <a:rect b="b" l="l" r="r" t="t"/>
              <a:pathLst>
                <a:path extrusionOk="0" h="40101" w="37811">
                  <a:moveTo>
                    <a:pt x="0" y="1"/>
                  </a:moveTo>
                  <a:lnTo>
                    <a:pt x="0" y="26721"/>
                  </a:lnTo>
                  <a:cubicBezTo>
                    <a:pt x="0" y="34110"/>
                    <a:pt x="11960" y="40101"/>
                    <a:pt x="26713" y="40101"/>
                  </a:cubicBezTo>
                  <a:cubicBezTo>
                    <a:pt x="30674" y="40101"/>
                    <a:pt x="34430" y="39666"/>
                    <a:pt x="37810" y="38891"/>
                  </a:cubicBezTo>
                  <a:lnTo>
                    <a:pt x="37810" y="12170"/>
                  </a:lnTo>
                  <a:cubicBezTo>
                    <a:pt x="34430" y="12945"/>
                    <a:pt x="30674" y="13380"/>
                    <a:pt x="26713" y="13380"/>
                  </a:cubicBezTo>
                  <a:cubicBezTo>
                    <a:pt x="11960" y="13380"/>
                    <a:pt x="0" y="739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2"/>
            <p:cNvSpPr/>
            <p:nvPr/>
          </p:nvSpPr>
          <p:spPr>
            <a:xfrm>
              <a:off x="6389200" y="-7050"/>
              <a:ext cx="1047225" cy="524575"/>
            </a:xfrm>
            <a:custGeom>
              <a:rect b="b" l="l" r="r" t="t"/>
              <a:pathLst>
                <a:path extrusionOk="0" h="20983" w="41889">
                  <a:moveTo>
                    <a:pt x="20944" y="1"/>
                  </a:moveTo>
                  <a:cubicBezTo>
                    <a:pt x="11147" y="1"/>
                    <a:pt x="94" y="1304"/>
                    <a:pt x="19" y="6397"/>
                  </a:cubicBezTo>
                  <a:cubicBezTo>
                    <a:pt x="0" y="7657"/>
                    <a:pt x="0" y="9605"/>
                    <a:pt x="0" y="10491"/>
                  </a:cubicBezTo>
                  <a:cubicBezTo>
                    <a:pt x="0" y="16286"/>
                    <a:pt x="9378" y="20982"/>
                    <a:pt x="20945" y="20982"/>
                  </a:cubicBezTo>
                  <a:cubicBezTo>
                    <a:pt x="32513" y="20982"/>
                    <a:pt x="41889" y="16286"/>
                    <a:pt x="41889" y="10491"/>
                  </a:cubicBezTo>
                  <a:lnTo>
                    <a:pt x="41889" y="7234"/>
                  </a:lnTo>
                  <a:cubicBezTo>
                    <a:pt x="41889" y="2109"/>
                    <a:pt x="30896" y="1"/>
                    <a:pt x="209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2"/>
            <p:cNvSpPr/>
            <p:nvPr/>
          </p:nvSpPr>
          <p:spPr>
            <a:xfrm>
              <a:off x="6389200" y="-99975"/>
              <a:ext cx="1047225" cy="524550"/>
            </a:xfrm>
            <a:custGeom>
              <a:rect b="b" l="l" r="r" t="t"/>
              <a:pathLst>
                <a:path extrusionOk="0" h="20982" w="41889">
                  <a:moveTo>
                    <a:pt x="20945" y="1"/>
                  </a:moveTo>
                  <a:cubicBezTo>
                    <a:pt x="15391" y="1"/>
                    <a:pt x="10063" y="1106"/>
                    <a:pt x="6135" y="3074"/>
                  </a:cubicBezTo>
                  <a:cubicBezTo>
                    <a:pt x="2208" y="5040"/>
                    <a:pt x="0" y="7709"/>
                    <a:pt x="0" y="10492"/>
                  </a:cubicBezTo>
                  <a:cubicBezTo>
                    <a:pt x="0" y="13274"/>
                    <a:pt x="2208" y="15942"/>
                    <a:pt x="6135" y="17909"/>
                  </a:cubicBezTo>
                  <a:cubicBezTo>
                    <a:pt x="10063" y="19877"/>
                    <a:pt x="15391" y="20982"/>
                    <a:pt x="20945" y="20982"/>
                  </a:cubicBezTo>
                  <a:cubicBezTo>
                    <a:pt x="26500" y="20982"/>
                    <a:pt x="31827" y="19877"/>
                    <a:pt x="35754" y="17909"/>
                  </a:cubicBezTo>
                  <a:cubicBezTo>
                    <a:pt x="39683" y="15942"/>
                    <a:pt x="41889" y="13274"/>
                    <a:pt x="41889" y="10492"/>
                  </a:cubicBezTo>
                  <a:cubicBezTo>
                    <a:pt x="41889" y="7709"/>
                    <a:pt x="39683" y="5040"/>
                    <a:pt x="35754" y="3074"/>
                  </a:cubicBezTo>
                  <a:cubicBezTo>
                    <a:pt x="31827" y="1106"/>
                    <a:pt x="26500" y="1"/>
                    <a:pt x="209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 name="Google Shape;1183;p42"/>
          <p:cNvSpPr txBox="1"/>
          <p:nvPr>
            <p:ph type="ctrTitle"/>
          </p:nvPr>
        </p:nvSpPr>
        <p:spPr>
          <a:xfrm>
            <a:off x="1179750" y="1595100"/>
            <a:ext cx="3201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 Jenna Doe</a:t>
            </a:r>
            <a:endParaRPr/>
          </a:p>
        </p:txBody>
      </p:sp>
      <p:sp>
        <p:nvSpPr>
          <p:cNvPr id="1184" name="Google Shape;1184;p42"/>
          <p:cNvSpPr txBox="1"/>
          <p:nvPr>
            <p:ph idx="1" type="subTitle"/>
          </p:nvPr>
        </p:nvSpPr>
        <p:spPr>
          <a:xfrm>
            <a:off x="1179750" y="1993550"/>
            <a:ext cx="3584100" cy="51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1185" name="Google Shape;1185;p42"/>
          <p:cNvSpPr txBox="1"/>
          <p:nvPr>
            <p:ph idx="3" type="ctrTitle"/>
          </p:nvPr>
        </p:nvSpPr>
        <p:spPr>
          <a:xfrm>
            <a:off x="1179750" y="2598525"/>
            <a:ext cx="3201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 John James</a:t>
            </a:r>
            <a:endParaRPr/>
          </a:p>
        </p:txBody>
      </p:sp>
      <p:sp>
        <p:nvSpPr>
          <p:cNvPr id="1186" name="Google Shape;1186;p42"/>
          <p:cNvSpPr txBox="1"/>
          <p:nvPr>
            <p:ph idx="4" type="subTitle"/>
          </p:nvPr>
        </p:nvSpPr>
        <p:spPr>
          <a:xfrm>
            <a:off x="1179750" y="2996975"/>
            <a:ext cx="3584100" cy="51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our Solar System. It’s the fourth-brightest object in the sky”</a:t>
            </a:r>
            <a:endParaRPr/>
          </a:p>
        </p:txBody>
      </p:sp>
      <p:sp>
        <p:nvSpPr>
          <p:cNvPr id="1187" name="Google Shape;1187;p42"/>
          <p:cNvSpPr txBox="1"/>
          <p:nvPr>
            <p:ph idx="5" type="ctrTitle"/>
          </p:nvPr>
        </p:nvSpPr>
        <p:spPr>
          <a:xfrm>
            <a:off x="1179750" y="3603607"/>
            <a:ext cx="3201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 Daniel Patterson</a:t>
            </a:r>
            <a:endParaRPr/>
          </a:p>
        </p:txBody>
      </p:sp>
      <p:sp>
        <p:nvSpPr>
          <p:cNvPr id="1188" name="Google Shape;1188;p42"/>
          <p:cNvSpPr txBox="1"/>
          <p:nvPr>
            <p:ph idx="6" type="subTitle"/>
          </p:nvPr>
        </p:nvSpPr>
        <p:spPr>
          <a:xfrm>
            <a:off x="1179750" y="4002057"/>
            <a:ext cx="3584100" cy="51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mostly of hydrogen and helium”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 name="Shape 1192"/>
        <p:cNvGrpSpPr/>
        <p:nvPr/>
      </p:nvGrpSpPr>
      <p:grpSpPr>
        <a:xfrm>
          <a:off x="0" y="0"/>
          <a:ext cx="0" cy="0"/>
          <a:chOff x="0" y="0"/>
          <a:chExt cx="0" cy="0"/>
        </a:xfrm>
      </p:grpSpPr>
      <p:sp>
        <p:nvSpPr>
          <p:cNvPr id="1193" name="Google Shape;1193;p43"/>
          <p:cNvSpPr/>
          <p:nvPr/>
        </p:nvSpPr>
        <p:spPr>
          <a:xfrm rot="1993386">
            <a:off x="1930168" y="3458331"/>
            <a:ext cx="1711766" cy="851734"/>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 name="Google Shape;1194;p43"/>
          <p:cNvGrpSpPr/>
          <p:nvPr/>
        </p:nvGrpSpPr>
        <p:grpSpPr>
          <a:xfrm>
            <a:off x="526592" y="497445"/>
            <a:ext cx="2687120" cy="4148615"/>
            <a:chOff x="2707675" y="238125"/>
            <a:chExt cx="3392400" cy="5238150"/>
          </a:xfrm>
        </p:grpSpPr>
        <p:sp>
          <p:nvSpPr>
            <p:cNvPr id="1195" name="Google Shape;1195;p43"/>
            <p:cNvSpPr/>
            <p:nvPr/>
          </p:nvSpPr>
          <p:spPr>
            <a:xfrm>
              <a:off x="6038825" y="5003150"/>
              <a:ext cx="51950" cy="30600"/>
            </a:xfrm>
            <a:custGeom>
              <a:rect b="b" l="l" r="r" t="t"/>
              <a:pathLst>
                <a:path extrusionOk="0" h="1224" w="2078">
                  <a:moveTo>
                    <a:pt x="2078" y="1"/>
                  </a:moveTo>
                  <a:lnTo>
                    <a:pt x="0" y="1208"/>
                  </a:lnTo>
                  <a:lnTo>
                    <a:pt x="0" y="1224"/>
                  </a:lnTo>
                  <a:lnTo>
                    <a:pt x="2078" y="15"/>
                  </a:lnTo>
                  <a:lnTo>
                    <a:pt x="2078" y="1"/>
                  </a:lnTo>
                  <a:close/>
                </a:path>
              </a:pathLst>
            </a:custGeom>
            <a:solidFill>
              <a:srgbClr val="996B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3"/>
            <p:cNvSpPr/>
            <p:nvPr/>
          </p:nvSpPr>
          <p:spPr>
            <a:xfrm>
              <a:off x="6038650" y="5003525"/>
              <a:ext cx="52125" cy="36675"/>
            </a:xfrm>
            <a:custGeom>
              <a:rect b="b" l="l" r="r" t="t"/>
              <a:pathLst>
                <a:path extrusionOk="0" h="1467" w="2085">
                  <a:moveTo>
                    <a:pt x="2085" y="0"/>
                  </a:moveTo>
                  <a:lnTo>
                    <a:pt x="7" y="1209"/>
                  </a:lnTo>
                  <a:cubicBezTo>
                    <a:pt x="6" y="1296"/>
                    <a:pt x="4" y="1382"/>
                    <a:pt x="1" y="1466"/>
                  </a:cubicBezTo>
                  <a:lnTo>
                    <a:pt x="2079" y="258"/>
                  </a:lnTo>
                  <a:cubicBezTo>
                    <a:pt x="2082" y="174"/>
                    <a:pt x="2085" y="88"/>
                    <a:pt x="2085" y="0"/>
                  </a:cubicBezTo>
                  <a:close/>
                </a:path>
              </a:pathLst>
            </a:custGeom>
            <a:solidFill>
              <a:srgbClr val="946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3"/>
            <p:cNvSpPr/>
            <p:nvPr/>
          </p:nvSpPr>
          <p:spPr>
            <a:xfrm>
              <a:off x="6038250" y="5009925"/>
              <a:ext cx="52400" cy="36500"/>
            </a:xfrm>
            <a:custGeom>
              <a:rect b="b" l="l" r="r" t="t"/>
              <a:pathLst>
                <a:path extrusionOk="0" h="1460" w="2096">
                  <a:moveTo>
                    <a:pt x="2095" y="1"/>
                  </a:moveTo>
                  <a:lnTo>
                    <a:pt x="17" y="1209"/>
                  </a:lnTo>
                  <a:cubicBezTo>
                    <a:pt x="13" y="1294"/>
                    <a:pt x="8" y="1378"/>
                    <a:pt x="1" y="1460"/>
                  </a:cubicBezTo>
                  <a:lnTo>
                    <a:pt x="2079" y="251"/>
                  </a:lnTo>
                  <a:cubicBezTo>
                    <a:pt x="2086" y="169"/>
                    <a:pt x="2092" y="86"/>
                    <a:pt x="2095" y="1"/>
                  </a:cubicBezTo>
                  <a:close/>
                </a:path>
              </a:pathLst>
            </a:custGeom>
            <a:solidFill>
              <a:srgbClr val="906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3"/>
            <p:cNvSpPr/>
            <p:nvPr/>
          </p:nvSpPr>
          <p:spPr>
            <a:xfrm>
              <a:off x="6037625" y="5016200"/>
              <a:ext cx="52625" cy="36625"/>
            </a:xfrm>
            <a:custGeom>
              <a:rect b="b" l="l" r="r" t="t"/>
              <a:pathLst>
                <a:path extrusionOk="0" h="1465" w="2105">
                  <a:moveTo>
                    <a:pt x="2104" y="0"/>
                  </a:moveTo>
                  <a:lnTo>
                    <a:pt x="26" y="1209"/>
                  </a:lnTo>
                  <a:cubicBezTo>
                    <a:pt x="19" y="1296"/>
                    <a:pt x="10" y="1382"/>
                    <a:pt x="0" y="1465"/>
                  </a:cubicBezTo>
                  <a:lnTo>
                    <a:pt x="2078" y="257"/>
                  </a:lnTo>
                  <a:cubicBezTo>
                    <a:pt x="2089" y="173"/>
                    <a:pt x="2098" y="88"/>
                    <a:pt x="2104" y="0"/>
                  </a:cubicBezTo>
                  <a:close/>
                </a:path>
              </a:pathLst>
            </a:custGeom>
            <a:solidFill>
              <a:srgbClr val="8C62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3"/>
            <p:cNvSpPr/>
            <p:nvPr/>
          </p:nvSpPr>
          <p:spPr>
            <a:xfrm>
              <a:off x="6036650" y="5022600"/>
              <a:ext cx="52950" cy="36600"/>
            </a:xfrm>
            <a:custGeom>
              <a:rect b="b" l="l" r="r" t="t"/>
              <a:pathLst>
                <a:path extrusionOk="0" h="1464" w="2118">
                  <a:moveTo>
                    <a:pt x="2117" y="1"/>
                  </a:moveTo>
                  <a:lnTo>
                    <a:pt x="39" y="1209"/>
                  </a:lnTo>
                  <a:cubicBezTo>
                    <a:pt x="28" y="1296"/>
                    <a:pt x="15" y="1380"/>
                    <a:pt x="1" y="1463"/>
                  </a:cubicBezTo>
                  <a:lnTo>
                    <a:pt x="2079" y="255"/>
                  </a:lnTo>
                  <a:cubicBezTo>
                    <a:pt x="2094" y="171"/>
                    <a:pt x="2106" y="87"/>
                    <a:pt x="2117" y="1"/>
                  </a:cubicBezTo>
                  <a:close/>
                </a:path>
              </a:pathLst>
            </a:custGeom>
            <a:solidFill>
              <a:srgbClr val="885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3"/>
            <p:cNvSpPr/>
            <p:nvPr/>
          </p:nvSpPr>
          <p:spPr>
            <a:xfrm>
              <a:off x="6035375" y="5028950"/>
              <a:ext cx="53275" cy="36725"/>
            </a:xfrm>
            <a:custGeom>
              <a:rect b="b" l="l" r="r" t="t"/>
              <a:pathLst>
                <a:path extrusionOk="0" h="1469" w="2131">
                  <a:moveTo>
                    <a:pt x="2130" y="1"/>
                  </a:moveTo>
                  <a:lnTo>
                    <a:pt x="52" y="1209"/>
                  </a:lnTo>
                  <a:cubicBezTo>
                    <a:pt x="36" y="1298"/>
                    <a:pt x="19" y="1384"/>
                    <a:pt x="0" y="1469"/>
                  </a:cubicBezTo>
                  <a:lnTo>
                    <a:pt x="2077" y="260"/>
                  </a:lnTo>
                  <a:cubicBezTo>
                    <a:pt x="2098" y="176"/>
                    <a:pt x="2114" y="89"/>
                    <a:pt x="2130" y="1"/>
                  </a:cubicBezTo>
                  <a:close/>
                </a:path>
              </a:pathLst>
            </a:custGeom>
            <a:solidFill>
              <a:srgbClr val="83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3"/>
            <p:cNvSpPr/>
            <p:nvPr/>
          </p:nvSpPr>
          <p:spPr>
            <a:xfrm>
              <a:off x="6033600" y="5035450"/>
              <a:ext cx="53725" cy="37000"/>
            </a:xfrm>
            <a:custGeom>
              <a:rect b="b" l="l" r="r" t="t"/>
              <a:pathLst>
                <a:path extrusionOk="0" h="1480" w="2149">
                  <a:moveTo>
                    <a:pt x="2148" y="0"/>
                  </a:moveTo>
                  <a:lnTo>
                    <a:pt x="71" y="1209"/>
                  </a:lnTo>
                  <a:cubicBezTo>
                    <a:pt x="50" y="1302"/>
                    <a:pt x="26" y="1392"/>
                    <a:pt x="0" y="1480"/>
                  </a:cubicBezTo>
                  <a:lnTo>
                    <a:pt x="2079" y="272"/>
                  </a:lnTo>
                  <a:cubicBezTo>
                    <a:pt x="2105" y="185"/>
                    <a:pt x="2127" y="94"/>
                    <a:pt x="2148" y="0"/>
                  </a:cubicBezTo>
                  <a:close/>
                </a:path>
              </a:pathLst>
            </a:custGeom>
            <a:solidFill>
              <a:srgbClr val="7F5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3"/>
            <p:cNvSpPr/>
            <p:nvPr/>
          </p:nvSpPr>
          <p:spPr>
            <a:xfrm>
              <a:off x="6031275" y="5042250"/>
              <a:ext cx="54300" cy="37225"/>
            </a:xfrm>
            <a:custGeom>
              <a:rect b="b" l="l" r="r" t="t"/>
              <a:pathLst>
                <a:path extrusionOk="0" h="1489" w="2172">
                  <a:moveTo>
                    <a:pt x="2172" y="0"/>
                  </a:moveTo>
                  <a:lnTo>
                    <a:pt x="93" y="1209"/>
                  </a:lnTo>
                  <a:cubicBezTo>
                    <a:pt x="64" y="1305"/>
                    <a:pt x="34" y="1399"/>
                    <a:pt x="0" y="1489"/>
                  </a:cubicBezTo>
                  <a:lnTo>
                    <a:pt x="2078" y="280"/>
                  </a:lnTo>
                  <a:cubicBezTo>
                    <a:pt x="2112" y="190"/>
                    <a:pt x="2144" y="97"/>
                    <a:pt x="2172" y="0"/>
                  </a:cubicBezTo>
                  <a:close/>
                </a:path>
              </a:pathLst>
            </a:custGeom>
            <a:solidFill>
              <a:srgbClr val="7B56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3"/>
            <p:cNvSpPr/>
            <p:nvPr/>
          </p:nvSpPr>
          <p:spPr>
            <a:xfrm>
              <a:off x="6028100" y="5049250"/>
              <a:ext cx="55150" cy="37825"/>
            </a:xfrm>
            <a:custGeom>
              <a:rect b="b" l="l" r="r" t="t"/>
              <a:pathLst>
                <a:path extrusionOk="0" h="1513" w="2206">
                  <a:moveTo>
                    <a:pt x="2205" y="0"/>
                  </a:moveTo>
                  <a:lnTo>
                    <a:pt x="127" y="1209"/>
                  </a:lnTo>
                  <a:cubicBezTo>
                    <a:pt x="88" y="1314"/>
                    <a:pt x="46" y="1415"/>
                    <a:pt x="0" y="1512"/>
                  </a:cubicBezTo>
                  <a:lnTo>
                    <a:pt x="2077" y="304"/>
                  </a:lnTo>
                  <a:cubicBezTo>
                    <a:pt x="2123" y="206"/>
                    <a:pt x="2166" y="106"/>
                    <a:pt x="2205" y="0"/>
                  </a:cubicBezTo>
                  <a:close/>
                </a:path>
              </a:pathLst>
            </a:custGeom>
            <a:solidFill>
              <a:srgbClr val="7753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3"/>
            <p:cNvSpPr/>
            <p:nvPr/>
          </p:nvSpPr>
          <p:spPr>
            <a:xfrm>
              <a:off x="6023050" y="5056800"/>
              <a:ext cx="57000" cy="39350"/>
            </a:xfrm>
            <a:custGeom>
              <a:rect b="b" l="l" r="r" t="t"/>
              <a:pathLst>
                <a:path extrusionOk="0" h="1574" w="2280">
                  <a:moveTo>
                    <a:pt x="2279" y="1"/>
                  </a:moveTo>
                  <a:lnTo>
                    <a:pt x="201" y="1209"/>
                  </a:lnTo>
                  <a:cubicBezTo>
                    <a:pt x="141" y="1334"/>
                    <a:pt x="75" y="1456"/>
                    <a:pt x="1" y="1573"/>
                  </a:cubicBezTo>
                  <a:lnTo>
                    <a:pt x="2078" y="365"/>
                  </a:lnTo>
                  <a:cubicBezTo>
                    <a:pt x="2152" y="248"/>
                    <a:pt x="2220" y="125"/>
                    <a:pt x="2279" y="1"/>
                  </a:cubicBezTo>
                  <a:close/>
                </a:path>
              </a:pathLst>
            </a:custGeom>
            <a:solidFill>
              <a:srgbClr val="725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3"/>
            <p:cNvSpPr/>
            <p:nvPr/>
          </p:nvSpPr>
          <p:spPr>
            <a:xfrm>
              <a:off x="6000025" y="5065900"/>
              <a:ext cx="75025" cy="52775"/>
            </a:xfrm>
            <a:custGeom>
              <a:rect b="b" l="l" r="r" t="t"/>
              <a:pathLst>
                <a:path extrusionOk="0" h="2111" w="3001">
                  <a:moveTo>
                    <a:pt x="3000" y="1"/>
                  </a:moveTo>
                  <a:lnTo>
                    <a:pt x="922" y="1209"/>
                  </a:lnTo>
                  <a:cubicBezTo>
                    <a:pt x="676" y="1596"/>
                    <a:pt x="364" y="1898"/>
                    <a:pt x="0" y="2111"/>
                  </a:cubicBezTo>
                  <a:lnTo>
                    <a:pt x="2077" y="902"/>
                  </a:lnTo>
                  <a:cubicBezTo>
                    <a:pt x="2442" y="690"/>
                    <a:pt x="2754" y="387"/>
                    <a:pt x="3000" y="1"/>
                  </a:cubicBezTo>
                  <a:close/>
                </a:path>
              </a:pathLst>
            </a:custGeom>
            <a:solidFill>
              <a:srgbClr val="6E4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3"/>
            <p:cNvSpPr/>
            <p:nvPr/>
          </p:nvSpPr>
          <p:spPr>
            <a:xfrm>
              <a:off x="3669000" y="242100"/>
              <a:ext cx="62750" cy="35200"/>
            </a:xfrm>
            <a:custGeom>
              <a:rect b="b" l="l" r="r" t="t"/>
              <a:pathLst>
                <a:path extrusionOk="0" h="1408" w="2510">
                  <a:moveTo>
                    <a:pt x="2510" y="1"/>
                  </a:moveTo>
                  <a:cubicBezTo>
                    <a:pt x="2360" y="53"/>
                    <a:pt x="2216" y="120"/>
                    <a:pt x="2079" y="200"/>
                  </a:cubicBezTo>
                  <a:lnTo>
                    <a:pt x="3" y="1407"/>
                  </a:lnTo>
                  <a:lnTo>
                    <a:pt x="3" y="1407"/>
                  </a:lnTo>
                  <a:cubicBezTo>
                    <a:pt x="139" y="1328"/>
                    <a:pt x="282" y="1262"/>
                    <a:pt x="432" y="1209"/>
                  </a:cubicBezTo>
                  <a:lnTo>
                    <a:pt x="2510" y="1"/>
                  </a:lnTo>
                  <a:close/>
                  <a:moveTo>
                    <a:pt x="3" y="1407"/>
                  </a:moveTo>
                  <a:cubicBezTo>
                    <a:pt x="2" y="1407"/>
                    <a:pt x="1" y="1408"/>
                    <a:pt x="1" y="1408"/>
                  </a:cubicBezTo>
                  <a:lnTo>
                    <a:pt x="3" y="1407"/>
                  </a:lnTo>
                  <a:close/>
                </a:path>
              </a:pathLst>
            </a:custGeom>
            <a:solidFill>
              <a:srgbClr val="6E4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3"/>
            <p:cNvSpPr/>
            <p:nvPr/>
          </p:nvSpPr>
          <p:spPr>
            <a:xfrm>
              <a:off x="3679800" y="239550"/>
              <a:ext cx="61250" cy="32775"/>
            </a:xfrm>
            <a:custGeom>
              <a:rect b="b" l="l" r="r" t="t"/>
              <a:pathLst>
                <a:path extrusionOk="0" h="1311" w="2450">
                  <a:moveTo>
                    <a:pt x="2450" y="0"/>
                  </a:moveTo>
                  <a:cubicBezTo>
                    <a:pt x="2324" y="26"/>
                    <a:pt x="2199" y="60"/>
                    <a:pt x="2078" y="103"/>
                  </a:cubicBezTo>
                  <a:lnTo>
                    <a:pt x="0" y="1311"/>
                  </a:lnTo>
                  <a:cubicBezTo>
                    <a:pt x="122" y="1268"/>
                    <a:pt x="245" y="1235"/>
                    <a:pt x="372" y="1209"/>
                  </a:cubicBezTo>
                  <a:lnTo>
                    <a:pt x="2450" y="0"/>
                  </a:lnTo>
                  <a:close/>
                </a:path>
              </a:pathLst>
            </a:custGeom>
            <a:solidFill>
              <a:srgbClr val="725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3"/>
            <p:cNvSpPr/>
            <p:nvPr/>
          </p:nvSpPr>
          <p:spPr>
            <a:xfrm>
              <a:off x="3689100" y="238450"/>
              <a:ext cx="59625" cy="31325"/>
            </a:xfrm>
            <a:custGeom>
              <a:rect b="b" l="l" r="r" t="t"/>
              <a:pathLst>
                <a:path extrusionOk="0" h="1253" w="2385">
                  <a:moveTo>
                    <a:pt x="2385" y="0"/>
                  </a:moveTo>
                  <a:lnTo>
                    <a:pt x="2385" y="0"/>
                  </a:lnTo>
                  <a:cubicBezTo>
                    <a:pt x="2282" y="9"/>
                    <a:pt x="2180" y="24"/>
                    <a:pt x="2078" y="44"/>
                  </a:cubicBezTo>
                  <a:lnTo>
                    <a:pt x="0" y="1253"/>
                  </a:lnTo>
                  <a:cubicBezTo>
                    <a:pt x="102" y="1232"/>
                    <a:pt x="204" y="1218"/>
                    <a:pt x="306" y="1209"/>
                  </a:cubicBezTo>
                  <a:lnTo>
                    <a:pt x="2385" y="0"/>
                  </a:lnTo>
                  <a:close/>
                </a:path>
              </a:pathLst>
            </a:custGeom>
            <a:solidFill>
              <a:srgbClr val="7753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3"/>
            <p:cNvSpPr/>
            <p:nvPr/>
          </p:nvSpPr>
          <p:spPr>
            <a:xfrm>
              <a:off x="3696750" y="238125"/>
              <a:ext cx="58900" cy="30525"/>
            </a:xfrm>
            <a:custGeom>
              <a:rect b="b" l="l" r="r" t="t"/>
              <a:pathLst>
                <a:path extrusionOk="0" h="1221" w="2356">
                  <a:moveTo>
                    <a:pt x="2355" y="0"/>
                  </a:moveTo>
                  <a:cubicBezTo>
                    <a:pt x="2261" y="0"/>
                    <a:pt x="2170" y="4"/>
                    <a:pt x="2079" y="12"/>
                  </a:cubicBezTo>
                  <a:lnTo>
                    <a:pt x="0" y="1221"/>
                  </a:lnTo>
                  <a:cubicBezTo>
                    <a:pt x="91" y="1212"/>
                    <a:pt x="183" y="1208"/>
                    <a:pt x="277" y="1208"/>
                  </a:cubicBezTo>
                  <a:lnTo>
                    <a:pt x="2355" y="0"/>
                  </a:lnTo>
                  <a:close/>
                </a:path>
              </a:pathLst>
            </a:custGeom>
            <a:solidFill>
              <a:srgbClr val="7B56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3"/>
            <p:cNvSpPr/>
            <p:nvPr/>
          </p:nvSpPr>
          <p:spPr>
            <a:xfrm>
              <a:off x="3703650" y="238125"/>
              <a:ext cx="58225" cy="30425"/>
            </a:xfrm>
            <a:custGeom>
              <a:rect b="b" l="l" r="r" t="t"/>
              <a:pathLst>
                <a:path extrusionOk="0" h="1217" w="2329">
                  <a:moveTo>
                    <a:pt x="2079" y="0"/>
                  </a:moveTo>
                  <a:lnTo>
                    <a:pt x="1" y="1208"/>
                  </a:lnTo>
                  <a:cubicBezTo>
                    <a:pt x="83" y="1208"/>
                    <a:pt x="166" y="1211"/>
                    <a:pt x="250" y="1216"/>
                  </a:cubicBezTo>
                  <a:lnTo>
                    <a:pt x="2329" y="8"/>
                  </a:lnTo>
                  <a:cubicBezTo>
                    <a:pt x="2244" y="2"/>
                    <a:pt x="2161" y="0"/>
                    <a:pt x="2079" y="0"/>
                  </a:cubicBezTo>
                  <a:close/>
                </a:path>
              </a:pathLst>
            </a:custGeom>
            <a:solidFill>
              <a:srgbClr val="7F5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p:nvPr/>
          </p:nvSpPr>
          <p:spPr>
            <a:xfrm>
              <a:off x="3709900" y="238300"/>
              <a:ext cx="57900" cy="30850"/>
            </a:xfrm>
            <a:custGeom>
              <a:rect b="b" l="l" r="r" t="t"/>
              <a:pathLst>
                <a:path extrusionOk="0" h="1234" w="2316">
                  <a:moveTo>
                    <a:pt x="2079" y="1"/>
                  </a:moveTo>
                  <a:lnTo>
                    <a:pt x="0" y="1209"/>
                  </a:lnTo>
                  <a:cubicBezTo>
                    <a:pt x="79" y="1215"/>
                    <a:pt x="158" y="1223"/>
                    <a:pt x="237" y="1234"/>
                  </a:cubicBezTo>
                  <a:lnTo>
                    <a:pt x="2316" y="26"/>
                  </a:lnTo>
                  <a:cubicBezTo>
                    <a:pt x="2236" y="14"/>
                    <a:pt x="2157" y="6"/>
                    <a:pt x="2079" y="1"/>
                  </a:cubicBezTo>
                  <a:close/>
                </a:path>
              </a:pathLst>
            </a:custGeom>
            <a:solidFill>
              <a:srgbClr val="83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3715825" y="238925"/>
              <a:ext cx="57800" cy="31200"/>
            </a:xfrm>
            <a:custGeom>
              <a:rect b="b" l="l" r="r" t="t"/>
              <a:pathLst>
                <a:path extrusionOk="0" h="1248" w="2312">
                  <a:moveTo>
                    <a:pt x="2079" y="1"/>
                  </a:moveTo>
                  <a:lnTo>
                    <a:pt x="0" y="1208"/>
                  </a:lnTo>
                  <a:cubicBezTo>
                    <a:pt x="77" y="1219"/>
                    <a:pt x="154" y="1231"/>
                    <a:pt x="233" y="1247"/>
                  </a:cubicBezTo>
                  <a:lnTo>
                    <a:pt x="2311" y="39"/>
                  </a:lnTo>
                  <a:cubicBezTo>
                    <a:pt x="2233" y="23"/>
                    <a:pt x="2155" y="11"/>
                    <a:pt x="2079" y="1"/>
                  </a:cubicBezTo>
                  <a:close/>
                </a:path>
              </a:pathLst>
            </a:custGeom>
            <a:solidFill>
              <a:srgbClr val="885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3721650" y="239875"/>
              <a:ext cx="57425" cy="31450"/>
            </a:xfrm>
            <a:custGeom>
              <a:rect b="b" l="l" r="r" t="t"/>
              <a:pathLst>
                <a:path extrusionOk="0" h="1258" w="2297">
                  <a:moveTo>
                    <a:pt x="2078" y="1"/>
                  </a:moveTo>
                  <a:lnTo>
                    <a:pt x="0" y="1209"/>
                  </a:lnTo>
                  <a:cubicBezTo>
                    <a:pt x="72" y="1223"/>
                    <a:pt x="145" y="1238"/>
                    <a:pt x="218" y="1258"/>
                  </a:cubicBezTo>
                  <a:lnTo>
                    <a:pt x="2296" y="49"/>
                  </a:lnTo>
                  <a:cubicBezTo>
                    <a:pt x="2223" y="30"/>
                    <a:pt x="2150" y="14"/>
                    <a:pt x="2078" y="1"/>
                  </a:cubicBezTo>
                  <a:close/>
                </a:path>
              </a:pathLst>
            </a:custGeom>
            <a:solidFill>
              <a:srgbClr val="8C62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p:nvPr/>
          </p:nvSpPr>
          <p:spPr>
            <a:xfrm>
              <a:off x="3727100" y="241100"/>
              <a:ext cx="57450" cy="31750"/>
            </a:xfrm>
            <a:custGeom>
              <a:rect b="b" l="l" r="r" t="t"/>
              <a:pathLst>
                <a:path extrusionOk="0" h="1270" w="2298">
                  <a:moveTo>
                    <a:pt x="2078" y="0"/>
                  </a:moveTo>
                  <a:lnTo>
                    <a:pt x="0" y="1209"/>
                  </a:lnTo>
                  <a:cubicBezTo>
                    <a:pt x="73" y="1226"/>
                    <a:pt x="146" y="1247"/>
                    <a:pt x="220" y="1269"/>
                  </a:cubicBezTo>
                  <a:lnTo>
                    <a:pt x="2298" y="61"/>
                  </a:lnTo>
                  <a:cubicBezTo>
                    <a:pt x="2225" y="38"/>
                    <a:pt x="2150" y="18"/>
                    <a:pt x="2078" y="0"/>
                  </a:cubicBezTo>
                  <a:close/>
                </a:path>
              </a:pathLst>
            </a:custGeom>
            <a:solidFill>
              <a:srgbClr val="906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3"/>
            <p:cNvSpPr/>
            <p:nvPr/>
          </p:nvSpPr>
          <p:spPr>
            <a:xfrm>
              <a:off x="3732600" y="242600"/>
              <a:ext cx="57300" cy="31950"/>
            </a:xfrm>
            <a:custGeom>
              <a:rect b="b" l="l" r="r" t="t"/>
              <a:pathLst>
                <a:path extrusionOk="0" h="1278" w="2292">
                  <a:moveTo>
                    <a:pt x="2078" y="1"/>
                  </a:moveTo>
                  <a:lnTo>
                    <a:pt x="0" y="1209"/>
                  </a:lnTo>
                  <a:cubicBezTo>
                    <a:pt x="70" y="1229"/>
                    <a:pt x="141" y="1253"/>
                    <a:pt x="213" y="1278"/>
                  </a:cubicBezTo>
                  <a:lnTo>
                    <a:pt x="2291" y="71"/>
                  </a:lnTo>
                  <a:cubicBezTo>
                    <a:pt x="2219" y="45"/>
                    <a:pt x="2148" y="22"/>
                    <a:pt x="2078" y="1"/>
                  </a:cubicBezTo>
                  <a:close/>
                </a:path>
              </a:pathLst>
            </a:custGeom>
            <a:solidFill>
              <a:srgbClr val="9468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3"/>
            <p:cNvSpPr/>
            <p:nvPr/>
          </p:nvSpPr>
          <p:spPr>
            <a:xfrm>
              <a:off x="3737900" y="244350"/>
              <a:ext cx="57350" cy="32225"/>
            </a:xfrm>
            <a:custGeom>
              <a:rect b="b" l="l" r="r" t="t"/>
              <a:pathLst>
                <a:path extrusionOk="0" h="1289" w="2294">
                  <a:moveTo>
                    <a:pt x="2079" y="1"/>
                  </a:moveTo>
                  <a:lnTo>
                    <a:pt x="1" y="1208"/>
                  </a:lnTo>
                  <a:cubicBezTo>
                    <a:pt x="72" y="1234"/>
                    <a:pt x="144" y="1261"/>
                    <a:pt x="216" y="1289"/>
                  </a:cubicBezTo>
                  <a:lnTo>
                    <a:pt x="2294" y="81"/>
                  </a:lnTo>
                  <a:cubicBezTo>
                    <a:pt x="2222" y="52"/>
                    <a:pt x="2150" y="25"/>
                    <a:pt x="2079" y="1"/>
                  </a:cubicBezTo>
                  <a:close/>
                </a:path>
              </a:pathLst>
            </a:custGeom>
            <a:solidFill>
              <a:srgbClr val="996B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3"/>
            <p:cNvSpPr/>
            <p:nvPr/>
          </p:nvSpPr>
          <p:spPr>
            <a:xfrm>
              <a:off x="3743275" y="246375"/>
              <a:ext cx="57300" cy="32475"/>
            </a:xfrm>
            <a:custGeom>
              <a:rect b="b" l="l" r="r" t="t"/>
              <a:pathLst>
                <a:path extrusionOk="0" h="1299" w="2292">
                  <a:moveTo>
                    <a:pt x="2079" y="0"/>
                  </a:moveTo>
                  <a:lnTo>
                    <a:pt x="1" y="1208"/>
                  </a:lnTo>
                  <a:lnTo>
                    <a:pt x="1" y="1209"/>
                  </a:lnTo>
                  <a:cubicBezTo>
                    <a:pt x="70" y="1237"/>
                    <a:pt x="142" y="1266"/>
                    <a:pt x="213" y="1299"/>
                  </a:cubicBezTo>
                  <a:lnTo>
                    <a:pt x="2291" y="90"/>
                  </a:lnTo>
                  <a:cubicBezTo>
                    <a:pt x="2219" y="59"/>
                    <a:pt x="2149" y="29"/>
                    <a:pt x="2079" y="0"/>
                  </a:cubicBezTo>
                  <a:close/>
                </a:path>
              </a:pathLst>
            </a:custGeom>
            <a:solidFill>
              <a:srgbClr val="9D6E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3"/>
            <p:cNvSpPr/>
            <p:nvPr/>
          </p:nvSpPr>
          <p:spPr>
            <a:xfrm>
              <a:off x="3748600" y="248600"/>
              <a:ext cx="57350" cy="32775"/>
            </a:xfrm>
            <a:custGeom>
              <a:rect b="b" l="l" r="r" t="t"/>
              <a:pathLst>
                <a:path extrusionOk="0" h="1311" w="2294">
                  <a:moveTo>
                    <a:pt x="2078" y="0"/>
                  </a:moveTo>
                  <a:lnTo>
                    <a:pt x="0" y="1210"/>
                  </a:lnTo>
                  <a:cubicBezTo>
                    <a:pt x="71" y="1241"/>
                    <a:pt x="143" y="1275"/>
                    <a:pt x="215" y="1311"/>
                  </a:cubicBezTo>
                  <a:lnTo>
                    <a:pt x="2293" y="103"/>
                  </a:lnTo>
                  <a:cubicBezTo>
                    <a:pt x="2221" y="67"/>
                    <a:pt x="2149" y="33"/>
                    <a:pt x="2078" y="0"/>
                  </a:cubicBezTo>
                  <a:close/>
                </a:path>
              </a:pathLst>
            </a:custGeom>
            <a:solidFill>
              <a:srgbClr val="A171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3753950" y="251150"/>
              <a:ext cx="57450" cy="33050"/>
            </a:xfrm>
            <a:custGeom>
              <a:rect b="b" l="l" r="r" t="t"/>
              <a:pathLst>
                <a:path extrusionOk="0" h="1322" w="2298">
                  <a:moveTo>
                    <a:pt x="2079" y="1"/>
                  </a:moveTo>
                  <a:lnTo>
                    <a:pt x="1" y="1209"/>
                  </a:lnTo>
                  <a:cubicBezTo>
                    <a:pt x="73" y="1245"/>
                    <a:pt x="146" y="1282"/>
                    <a:pt x="219" y="1321"/>
                  </a:cubicBezTo>
                  <a:lnTo>
                    <a:pt x="2297" y="113"/>
                  </a:lnTo>
                  <a:cubicBezTo>
                    <a:pt x="2224" y="74"/>
                    <a:pt x="2151" y="37"/>
                    <a:pt x="2079" y="1"/>
                  </a:cubicBezTo>
                  <a:close/>
                </a:path>
              </a:pathLst>
            </a:custGeom>
            <a:solidFill>
              <a:srgbClr val="A574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3759400" y="254000"/>
              <a:ext cx="56200" cy="32575"/>
            </a:xfrm>
            <a:custGeom>
              <a:rect b="b" l="l" r="r" t="t"/>
              <a:pathLst>
                <a:path extrusionOk="0" h="1303" w="2248">
                  <a:moveTo>
                    <a:pt x="2079" y="0"/>
                  </a:moveTo>
                  <a:lnTo>
                    <a:pt x="1" y="1207"/>
                  </a:lnTo>
                  <a:lnTo>
                    <a:pt x="1" y="1208"/>
                  </a:lnTo>
                  <a:cubicBezTo>
                    <a:pt x="57" y="1239"/>
                    <a:pt x="113" y="1270"/>
                    <a:pt x="169" y="1303"/>
                  </a:cubicBezTo>
                  <a:lnTo>
                    <a:pt x="2248" y="95"/>
                  </a:lnTo>
                  <a:cubicBezTo>
                    <a:pt x="2192" y="62"/>
                    <a:pt x="2135" y="30"/>
                    <a:pt x="2079" y="0"/>
                  </a:cubicBezTo>
                  <a:close/>
                </a:path>
              </a:pathLst>
            </a:custGeom>
            <a:solidFill>
              <a:srgbClr val="AA7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3669000" y="238125"/>
              <a:ext cx="2431075" cy="4880550"/>
            </a:xfrm>
            <a:custGeom>
              <a:rect b="b" l="l" r="r" t="t"/>
              <a:pathLst>
                <a:path extrusionOk="0" h="195222" w="97243">
                  <a:moveTo>
                    <a:pt x="3478" y="1"/>
                  </a:moveTo>
                  <a:cubicBezTo>
                    <a:pt x="2958" y="1"/>
                    <a:pt x="2486" y="124"/>
                    <a:pt x="2079" y="360"/>
                  </a:cubicBezTo>
                  <a:lnTo>
                    <a:pt x="1" y="1568"/>
                  </a:lnTo>
                  <a:cubicBezTo>
                    <a:pt x="407" y="1332"/>
                    <a:pt x="880" y="1209"/>
                    <a:pt x="1400" y="1209"/>
                  </a:cubicBezTo>
                  <a:cubicBezTo>
                    <a:pt x="2119" y="1209"/>
                    <a:pt x="2929" y="1443"/>
                    <a:pt x="3785" y="1938"/>
                  </a:cubicBezTo>
                  <a:lnTo>
                    <a:pt x="89861" y="51634"/>
                  </a:lnTo>
                  <a:cubicBezTo>
                    <a:pt x="90041" y="51737"/>
                    <a:pt x="90220" y="51850"/>
                    <a:pt x="90395" y="51972"/>
                  </a:cubicBezTo>
                  <a:cubicBezTo>
                    <a:pt x="90405" y="51979"/>
                    <a:pt x="90415" y="51986"/>
                    <a:pt x="90425" y="51993"/>
                  </a:cubicBezTo>
                  <a:cubicBezTo>
                    <a:pt x="90588" y="52108"/>
                    <a:pt x="90750" y="52229"/>
                    <a:pt x="90909" y="52359"/>
                  </a:cubicBezTo>
                  <a:cubicBezTo>
                    <a:pt x="90928" y="52374"/>
                    <a:pt x="90946" y="52390"/>
                    <a:pt x="90965" y="52405"/>
                  </a:cubicBezTo>
                  <a:cubicBezTo>
                    <a:pt x="91119" y="52531"/>
                    <a:pt x="91269" y="52663"/>
                    <a:pt x="91419" y="52801"/>
                  </a:cubicBezTo>
                  <a:cubicBezTo>
                    <a:pt x="91441" y="52823"/>
                    <a:pt x="91465" y="52845"/>
                    <a:pt x="91489" y="52868"/>
                  </a:cubicBezTo>
                  <a:cubicBezTo>
                    <a:pt x="91616" y="52988"/>
                    <a:pt x="91739" y="53113"/>
                    <a:pt x="91862" y="53241"/>
                  </a:cubicBezTo>
                  <a:cubicBezTo>
                    <a:pt x="91896" y="53276"/>
                    <a:pt x="91929" y="53310"/>
                    <a:pt x="91962" y="53344"/>
                  </a:cubicBezTo>
                  <a:cubicBezTo>
                    <a:pt x="92053" y="53443"/>
                    <a:pt x="92141" y="53546"/>
                    <a:pt x="92229" y="53648"/>
                  </a:cubicBezTo>
                  <a:cubicBezTo>
                    <a:pt x="92295" y="53723"/>
                    <a:pt x="92360" y="53795"/>
                    <a:pt x="92423" y="53872"/>
                  </a:cubicBezTo>
                  <a:cubicBezTo>
                    <a:pt x="92448" y="53901"/>
                    <a:pt x="92470" y="53932"/>
                    <a:pt x="92494" y="53963"/>
                  </a:cubicBezTo>
                  <a:cubicBezTo>
                    <a:pt x="92761" y="54292"/>
                    <a:pt x="93012" y="54636"/>
                    <a:pt x="93246" y="54991"/>
                  </a:cubicBezTo>
                  <a:cubicBezTo>
                    <a:pt x="93249" y="54996"/>
                    <a:pt x="93251" y="55001"/>
                    <a:pt x="93255" y="55006"/>
                  </a:cubicBezTo>
                  <a:cubicBezTo>
                    <a:pt x="93488" y="55365"/>
                    <a:pt x="93704" y="55740"/>
                    <a:pt x="93901" y="56120"/>
                  </a:cubicBezTo>
                  <a:cubicBezTo>
                    <a:pt x="93914" y="56147"/>
                    <a:pt x="93930" y="56174"/>
                    <a:pt x="93945" y="56201"/>
                  </a:cubicBezTo>
                  <a:cubicBezTo>
                    <a:pt x="93985" y="56282"/>
                    <a:pt x="94022" y="56365"/>
                    <a:pt x="94062" y="56446"/>
                  </a:cubicBezTo>
                  <a:cubicBezTo>
                    <a:pt x="94125" y="56576"/>
                    <a:pt x="94189" y="56706"/>
                    <a:pt x="94247" y="56838"/>
                  </a:cubicBezTo>
                  <a:cubicBezTo>
                    <a:pt x="94267" y="56884"/>
                    <a:pt x="94285" y="56930"/>
                    <a:pt x="94306" y="56976"/>
                  </a:cubicBezTo>
                  <a:cubicBezTo>
                    <a:pt x="94374" y="57138"/>
                    <a:pt x="94439" y="57300"/>
                    <a:pt x="94501" y="57463"/>
                  </a:cubicBezTo>
                  <a:cubicBezTo>
                    <a:pt x="94516" y="57502"/>
                    <a:pt x="94532" y="57543"/>
                    <a:pt x="94546" y="57582"/>
                  </a:cubicBezTo>
                  <a:cubicBezTo>
                    <a:pt x="94616" y="57773"/>
                    <a:pt x="94680" y="57964"/>
                    <a:pt x="94738" y="58155"/>
                  </a:cubicBezTo>
                  <a:cubicBezTo>
                    <a:pt x="94747" y="58183"/>
                    <a:pt x="94755" y="58212"/>
                    <a:pt x="94764" y="58240"/>
                  </a:cubicBezTo>
                  <a:cubicBezTo>
                    <a:pt x="94822" y="58436"/>
                    <a:pt x="94874" y="58633"/>
                    <a:pt x="94920" y="58829"/>
                  </a:cubicBezTo>
                  <a:cubicBezTo>
                    <a:pt x="94926" y="58849"/>
                    <a:pt x="94931" y="58870"/>
                    <a:pt x="94935" y="58890"/>
                  </a:cubicBezTo>
                  <a:cubicBezTo>
                    <a:pt x="94983" y="59101"/>
                    <a:pt x="95025" y="59311"/>
                    <a:pt x="95058" y="59519"/>
                  </a:cubicBezTo>
                  <a:cubicBezTo>
                    <a:pt x="95058" y="59522"/>
                    <a:pt x="95059" y="59524"/>
                    <a:pt x="95060" y="59528"/>
                  </a:cubicBezTo>
                  <a:cubicBezTo>
                    <a:pt x="95092" y="59738"/>
                    <a:pt x="95117" y="59946"/>
                    <a:pt x="95135" y="60153"/>
                  </a:cubicBezTo>
                  <a:cubicBezTo>
                    <a:pt x="95136" y="60171"/>
                    <a:pt x="95137" y="60188"/>
                    <a:pt x="95138" y="60204"/>
                  </a:cubicBezTo>
                  <a:cubicBezTo>
                    <a:pt x="95155" y="60411"/>
                    <a:pt x="95164" y="60617"/>
                    <a:pt x="95163" y="60819"/>
                  </a:cubicBezTo>
                  <a:lnTo>
                    <a:pt x="94792" y="191810"/>
                  </a:lnTo>
                  <a:cubicBezTo>
                    <a:pt x="94788" y="193485"/>
                    <a:pt x="94197" y="194664"/>
                    <a:pt x="93244" y="195219"/>
                  </a:cubicBezTo>
                  <a:lnTo>
                    <a:pt x="93244" y="195219"/>
                  </a:lnTo>
                  <a:lnTo>
                    <a:pt x="95318" y="194013"/>
                  </a:lnTo>
                  <a:cubicBezTo>
                    <a:pt x="96274" y="193459"/>
                    <a:pt x="96866" y="192279"/>
                    <a:pt x="96871" y="190602"/>
                  </a:cubicBezTo>
                  <a:lnTo>
                    <a:pt x="97242" y="59611"/>
                  </a:lnTo>
                  <a:cubicBezTo>
                    <a:pt x="97243" y="59531"/>
                    <a:pt x="97242" y="59450"/>
                    <a:pt x="97239" y="59370"/>
                  </a:cubicBezTo>
                  <a:cubicBezTo>
                    <a:pt x="97237" y="59285"/>
                    <a:pt x="97233" y="59200"/>
                    <a:pt x="97227" y="59113"/>
                  </a:cubicBezTo>
                  <a:cubicBezTo>
                    <a:pt x="97225" y="59074"/>
                    <a:pt x="97220" y="59034"/>
                    <a:pt x="97218" y="58995"/>
                  </a:cubicBezTo>
                  <a:cubicBezTo>
                    <a:pt x="97217" y="58978"/>
                    <a:pt x="97215" y="58961"/>
                    <a:pt x="97214" y="58944"/>
                  </a:cubicBezTo>
                  <a:cubicBezTo>
                    <a:pt x="97211" y="58914"/>
                    <a:pt x="97209" y="58885"/>
                    <a:pt x="97207" y="58854"/>
                  </a:cubicBezTo>
                  <a:cubicBezTo>
                    <a:pt x="97198" y="58768"/>
                    <a:pt x="97189" y="58680"/>
                    <a:pt x="97178" y="58594"/>
                  </a:cubicBezTo>
                  <a:cubicBezTo>
                    <a:pt x="97166" y="58504"/>
                    <a:pt x="97153" y="58414"/>
                    <a:pt x="97139" y="58324"/>
                  </a:cubicBezTo>
                  <a:lnTo>
                    <a:pt x="97138" y="58318"/>
                  </a:lnTo>
                  <a:cubicBezTo>
                    <a:pt x="97138" y="58316"/>
                    <a:pt x="97137" y="58313"/>
                    <a:pt x="97137" y="58310"/>
                  </a:cubicBezTo>
                  <a:cubicBezTo>
                    <a:pt x="97122" y="58224"/>
                    <a:pt x="97109" y="58138"/>
                    <a:pt x="97092" y="58052"/>
                  </a:cubicBezTo>
                  <a:cubicBezTo>
                    <a:pt x="97074" y="57956"/>
                    <a:pt x="97054" y="57861"/>
                    <a:pt x="97033" y="57764"/>
                  </a:cubicBezTo>
                  <a:cubicBezTo>
                    <a:pt x="97027" y="57736"/>
                    <a:pt x="97020" y="57709"/>
                    <a:pt x="97013" y="57681"/>
                  </a:cubicBezTo>
                  <a:cubicBezTo>
                    <a:pt x="97009" y="57661"/>
                    <a:pt x="97003" y="57641"/>
                    <a:pt x="97000" y="57620"/>
                  </a:cubicBezTo>
                  <a:cubicBezTo>
                    <a:pt x="96988" y="57570"/>
                    <a:pt x="96976" y="57520"/>
                    <a:pt x="96964" y="57471"/>
                  </a:cubicBezTo>
                  <a:cubicBezTo>
                    <a:pt x="96938" y="57365"/>
                    <a:pt x="96910" y="57261"/>
                    <a:pt x="96880" y="57155"/>
                  </a:cubicBezTo>
                  <a:cubicBezTo>
                    <a:pt x="96868" y="57113"/>
                    <a:pt x="96855" y="57073"/>
                    <a:pt x="96843" y="57031"/>
                  </a:cubicBezTo>
                  <a:cubicBezTo>
                    <a:pt x="96835" y="57003"/>
                    <a:pt x="96826" y="56975"/>
                    <a:pt x="96817" y="56946"/>
                  </a:cubicBezTo>
                  <a:cubicBezTo>
                    <a:pt x="96804" y="56904"/>
                    <a:pt x="96792" y="56862"/>
                    <a:pt x="96780" y="56820"/>
                  </a:cubicBezTo>
                  <a:cubicBezTo>
                    <a:pt x="96741" y="56701"/>
                    <a:pt x="96702" y="56583"/>
                    <a:pt x="96659" y="56465"/>
                  </a:cubicBezTo>
                  <a:cubicBezTo>
                    <a:pt x="96648" y="56434"/>
                    <a:pt x="96636" y="56404"/>
                    <a:pt x="96624" y="56373"/>
                  </a:cubicBezTo>
                  <a:cubicBezTo>
                    <a:pt x="96611" y="56333"/>
                    <a:pt x="96595" y="56293"/>
                    <a:pt x="96580" y="56253"/>
                  </a:cubicBezTo>
                  <a:cubicBezTo>
                    <a:pt x="96555" y="56186"/>
                    <a:pt x="96531" y="56119"/>
                    <a:pt x="96504" y="56051"/>
                  </a:cubicBezTo>
                  <a:cubicBezTo>
                    <a:pt x="96466" y="55957"/>
                    <a:pt x="96424" y="55862"/>
                    <a:pt x="96384" y="55767"/>
                  </a:cubicBezTo>
                  <a:cubicBezTo>
                    <a:pt x="96364" y="55722"/>
                    <a:pt x="96346" y="55675"/>
                    <a:pt x="96325" y="55630"/>
                  </a:cubicBezTo>
                  <a:cubicBezTo>
                    <a:pt x="96318" y="55610"/>
                    <a:pt x="96310" y="55591"/>
                    <a:pt x="96302" y="55573"/>
                  </a:cubicBezTo>
                  <a:cubicBezTo>
                    <a:pt x="96251" y="55461"/>
                    <a:pt x="96195" y="55349"/>
                    <a:pt x="96141" y="55237"/>
                  </a:cubicBezTo>
                  <a:cubicBezTo>
                    <a:pt x="96102" y="55155"/>
                    <a:pt x="96065" y="55072"/>
                    <a:pt x="96023" y="54991"/>
                  </a:cubicBezTo>
                  <a:cubicBezTo>
                    <a:pt x="96019" y="54981"/>
                    <a:pt x="96014" y="54971"/>
                    <a:pt x="96009" y="54961"/>
                  </a:cubicBezTo>
                  <a:cubicBezTo>
                    <a:pt x="96000" y="54944"/>
                    <a:pt x="95988" y="54928"/>
                    <a:pt x="95980" y="54911"/>
                  </a:cubicBezTo>
                  <a:cubicBezTo>
                    <a:pt x="95784" y="54530"/>
                    <a:pt x="95568" y="54157"/>
                    <a:pt x="95334" y="53797"/>
                  </a:cubicBezTo>
                  <a:cubicBezTo>
                    <a:pt x="95331" y="53792"/>
                    <a:pt x="95327" y="53786"/>
                    <a:pt x="95325" y="53782"/>
                  </a:cubicBezTo>
                  <a:cubicBezTo>
                    <a:pt x="95091" y="53426"/>
                    <a:pt x="94841" y="53084"/>
                    <a:pt x="94573" y="52753"/>
                  </a:cubicBezTo>
                  <a:cubicBezTo>
                    <a:pt x="94558" y="52735"/>
                    <a:pt x="94546" y="52715"/>
                    <a:pt x="94532" y="52697"/>
                  </a:cubicBezTo>
                  <a:cubicBezTo>
                    <a:pt x="94523" y="52686"/>
                    <a:pt x="94511" y="52674"/>
                    <a:pt x="94502" y="52663"/>
                  </a:cubicBezTo>
                  <a:cubicBezTo>
                    <a:pt x="94438" y="52586"/>
                    <a:pt x="94372" y="52513"/>
                    <a:pt x="94307" y="52438"/>
                  </a:cubicBezTo>
                  <a:cubicBezTo>
                    <a:pt x="94235" y="52354"/>
                    <a:pt x="94164" y="52269"/>
                    <a:pt x="94090" y="52188"/>
                  </a:cubicBezTo>
                  <a:cubicBezTo>
                    <a:pt x="94074" y="52170"/>
                    <a:pt x="94057" y="52154"/>
                    <a:pt x="94040" y="52136"/>
                  </a:cubicBezTo>
                  <a:cubicBezTo>
                    <a:pt x="94008" y="52100"/>
                    <a:pt x="93974" y="52066"/>
                    <a:pt x="93940" y="52031"/>
                  </a:cubicBezTo>
                  <a:cubicBezTo>
                    <a:pt x="93877" y="51965"/>
                    <a:pt x="93813" y="51898"/>
                    <a:pt x="93750" y="51834"/>
                  </a:cubicBezTo>
                  <a:cubicBezTo>
                    <a:pt x="93690" y="51774"/>
                    <a:pt x="93629" y="51717"/>
                    <a:pt x="93567" y="51658"/>
                  </a:cubicBezTo>
                  <a:cubicBezTo>
                    <a:pt x="93543" y="51637"/>
                    <a:pt x="93521" y="51613"/>
                    <a:pt x="93497" y="51592"/>
                  </a:cubicBezTo>
                  <a:cubicBezTo>
                    <a:pt x="93482" y="51578"/>
                    <a:pt x="93467" y="51563"/>
                    <a:pt x="93451" y="51549"/>
                  </a:cubicBezTo>
                  <a:cubicBezTo>
                    <a:pt x="93361" y="51465"/>
                    <a:pt x="93269" y="51383"/>
                    <a:pt x="93176" y="51304"/>
                  </a:cubicBezTo>
                  <a:cubicBezTo>
                    <a:pt x="93132" y="51267"/>
                    <a:pt x="93087" y="51232"/>
                    <a:pt x="93043" y="51196"/>
                  </a:cubicBezTo>
                  <a:cubicBezTo>
                    <a:pt x="93025" y="51181"/>
                    <a:pt x="93006" y="51165"/>
                    <a:pt x="92987" y="51150"/>
                  </a:cubicBezTo>
                  <a:cubicBezTo>
                    <a:pt x="92966" y="51132"/>
                    <a:pt x="92945" y="51114"/>
                    <a:pt x="92924" y="51097"/>
                  </a:cubicBezTo>
                  <a:cubicBezTo>
                    <a:pt x="92843" y="51034"/>
                    <a:pt x="92762" y="50971"/>
                    <a:pt x="92681" y="50912"/>
                  </a:cubicBezTo>
                  <a:cubicBezTo>
                    <a:pt x="92622" y="50868"/>
                    <a:pt x="92563" y="50828"/>
                    <a:pt x="92504" y="50785"/>
                  </a:cubicBezTo>
                  <a:cubicBezTo>
                    <a:pt x="92494" y="50778"/>
                    <a:pt x="92483" y="50771"/>
                    <a:pt x="92473" y="50764"/>
                  </a:cubicBezTo>
                  <a:cubicBezTo>
                    <a:pt x="92463" y="50756"/>
                    <a:pt x="92455" y="50750"/>
                    <a:pt x="92445" y="50744"/>
                  </a:cubicBezTo>
                  <a:cubicBezTo>
                    <a:pt x="92371" y="50693"/>
                    <a:pt x="92295" y="50642"/>
                    <a:pt x="92218" y="50594"/>
                  </a:cubicBezTo>
                  <a:cubicBezTo>
                    <a:pt x="92143" y="50545"/>
                    <a:pt x="92068" y="50499"/>
                    <a:pt x="91992" y="50456"/>
                  </a:cubicBezTo>
                  <a:cubicBezTo>
                    <a:pt x="91975" y="50445"/>
                    <a:pt x="91957" y="50435"/>
                    <a:pt x="91941" y="50425"/>
                  </a:cubicBezTo>
                  <a:lnTo>
                    <a:pt x="5864" y="730"/>
                  </a:lnTo>
                  <a:cubicBezTo>
                    <a:pt x="5007" y="235"/>
                    <a:pt x="4196" y="1"/>
                    <a:pt x="3478" y="1"/>
                  </a:cubicBezTo>
                  <a:close/>
                  <a:moveTo>
                    <a:pt x="93244" y="195219"/>
                  </a:moveTo>
                  <a:lnTo>
                    <a:pt x="93240" y="195222"/>
                  </a:lnTo>
                  <a:cubicBezTo>
                    <a:pt x="93241" y="195221"/>
                    <a:pt x="93243" y="195220"/>
                    <a:pt x="93244" y="1952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3620675" y="268300"/>
              <a:ext cx="2427700" cy="4859350"/>
            </a:xfrm>
            <a:custGeom>
              <a:rect b="b" l="l" r="r" t="t"/>
              <a:pathLst>
                <a:path extrusionOk="0" h="194374" w="97108">
                  <a:moveTo>
                    <a:pt x="3333" y="1"/>
                  </a:moveTo>
                  <a:cubicBezTo>
                    <a:pt x="1589" y="1"/>
                    <a:pt x="388" y="1382"/>
                    <a:pt x="381" y="3771"/>
                  </a:cubicBezTo>
                  <a:lnTo>
                    <a:pt x="10" y="134763"/>
                  </a:lnTo>
                  <a:cubicBezTo>
                    <a:pt x="0" y="138138"/>
                    <a:pt x="2377" y="142253"/>
                    <a:pt x="5313" y="143948"/>
                  </a:cubicBezTo>
                  <a:lnTo>
                    <a:pt x="91388" y="193644"/>
                  </a:lnTo>
                  <a:cubicBezTo>
                    <a:pt x="92245" y="194139"/>
                    <a:pt x="93056" y="194373"/>
                    <a:pt x="93775" y="194373"/>
                  </a:cubicBezTo>
                  <a:cubicBezTo>
                    <a:pt x="95518" y="194373"/>
                    <a:pt x="96719" y="192992"/>
                    <a:pt x="96726" y="190602"/>
                  </a:cubicBezTo>
                  <a:lnTo>
                    <a:pt x="97097" y="59610"/>
                  </a:lnTo>
                  <a:cubicBezTo>
                    <a:pt x="97107" y="56236"/>
                    <a:pt x="94731" y="52122"/>
                    <a:pt x="91794" y="50425"/>
                  </a:cubicBezTo>
                  <a:lnTo>
                    <a:pt x="5718" y="730"/>
                  </a:lnTo>
                  <a:cubicBezTo>
                    <a:pt x="4862" y="235"/>
                    <a:pt x="4051" y="1"/>
                    <a:pt x="33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3814475" y="650000"/>
              <a:ext cx="2092050" cy="4183750"/>
            </a:xfrm>
            <a:custGeom>
              <a:rect b="b" l="l" r="r" t="t"/>
              <a:pathLst>
                <a:path extrusionOk="0" h="167350" w="83682">
                  <a:moveTo>
                    <a:pt x="338" y="0"/>
                  </a:moveTo>
                  <a:lnTo>
                    <a:pt x="1" y="119232"/>
                  </a:lnTo>
                  <a:lnTo>
                    <a:pt x="83342" y="167350"/>
                  </a:lnTo>
                  <a:lnTo>
                    <a:pt x="83681" y="48118"/>
                  </a:lnTo>
                  <a:lnTo>
                    <a:pt x="3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2707675" y="650000"/>
              <a:ext cx="3198850" cy="4826275"/>
            </a:xfrm>
            <a:custGeom>
              <a:rect b="b" l="l" r="r" t="t"/>
              <a:pathLst>
                <a:path extrusionOk="0" h="193051" w="127954">
                  <a:moveTo>
                    <a:pt x="44610" y="0"/>
                  </a:moveTo>
                  <a:lnTo>
                    <a:pt x="44418" y="68041"/>
                  </a:lnTo>
                  <a:cubicBezTo>
                    <a:pt x="44328" y="99743"/>
                    <a:pt x="27419" y="129016"/>
                    <a:pt x="1" y="144932"/>
                  </a:cubicBezTo>
                  <a:lnTo>
                    <a:pt x="83342" y="193050"/>
                  </a:lnTo>
                  <a:cubicBezTo>
                    <a:pt x="110760" y="177134"/>
                    <a:pt x="127670" y="147861"/>
                    <a:pt x="127760" y="116159"/>
                  </a:cubicBezTo>
                  <a:lnTo>
                    <a:pt x="127953" y="48118"/>
                  </a:lnTo>
                  <a:lnTo>
                    <a:pt x="446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4192175" y="767600"/>
              <a:ext cx="1336650" cy="1013200"/>
            </a:xfrm>
            <a:custGeom>
              <a:rect b="b" l="l" r="r" t="t"/>
              <a:pathLst>
                <a:path extrusionOk="0" h="40528" w="53466">
                  <a:moveTo>
                    <a:pt x="2016" y="1617"/>
                  </a:moveTo>
                  <a:cubicBezTo>
                    <a:pt x="2197" y="1617"/>
                    <a:pt x="2400" y="1676"/>
                    <a:pt x="2616" y="1800"/>
                  </a:cubicBezTo>
                  <a:lnTo>
                    <a:pt x="50877" y="29664"/>
                  </a:lnTo>
                  <a:cubicBezTo>
                    <a:pt x="51612" y="30088"/>
                    <a:pt x="52208" y="31122"/>
                    <a:pt x="52206" y="31965"/>
                  </a:cubicBezTo>
                  <a:lnTo>
                    <a:pt x="52189" y="37971"/>
                  </a:lnTo>
                  <a:lnTo>
                    <a:pt x="52190" y="37971"/>
                  </a:lnTo>
                  <a:cubicBezTo>
                    <a:pt x="52189" y="38569"/>
                    <a:pt x="51886" y="38915"/>
                    <a:pt x="51449" y="38915"/>
                  </a:cubicBezTo>
                  <a:cubicBezTo>
                    <a:pt x="51269" y="38915"/>
                    <a:pt x="51066" y="38857"/>
                    <a:pt x="50852" y="38733"/>
                  </a:cubicBezTo>
                  <a:lnTo>
                    <a:pt x="2591" y="10869"/>
                  </a:lnTo>
                  <a:cubicBezTo>
                    <a:pt x="1853" y="10443"/>
                    <a:pt x="1256" y="9409"/>
                    <a:pt x="1258" y="8566"/>
                  </a:cubicBezTo>
                  <a:lnTo>
                    <a:pt x="1275" y="2560"/>
                  </a:lnTo>
                  <a:cubicBezTo>
                    <a:pt x="1277" y="1962"/>
                    <a:pt x="1579" y="1617"/>
                    <a:pt x="2016" y="1617"/>
                  </a:cubicBezTo>
                  <a:close/>
                  <a:moveTo>
                    <a:pt x="1459" y="1"/>
                  </a:moveTo>
                  <a:cubicBezTo>
                    <a:pt x="610" y="1"/>
                    <a:pt x="25" y="674"/>
                    <a:pt x="22" y="1836"/>
                  </a:cubicBezTo>
                  <a:lnTo>
                    <a:pt x="5" y="7842"/>
                  </a:lnTo>
                  <a:cubicBezTo>
                    <a:pt x="0" y="9482"/>
                    <a:pt x="1156" y="11484"/>
                    <a:pt x="2587" y="12310"/>
                  </a:cubicBezTo>
                  <a:lnTo>
                    <a:pt x="50849" y="40173"/>
                  </a:lnTo>
                  <a:cubicBezTo>
                    <a:pt x="51265" y="40414"/>
                    <a:pt x="51659" y="40528"/>
                    <a:pt x="52008" y="40528"/>
                  </a:cubicBezTo>
                  <a:cubicBezTo>
                    <a:pt x="52856" y="40528"/>
                    <a:pt x="53440" y="39856"/>
                    <a:pt x="53443" y="38695"/>
                  </a:cubicBezTo>
                  <a:lnTo>
                    <a:pt x="53460" y="32689"/>
                  </a:lnTo>
                  <a:cubicBezTo>
                    <a:pt x="53466" y="31050"/>
                    <a:pt x="52309" y="29044"/>
                    <a:pt x="50883" y="28220"/>
                  </a:cubicBezTo>
                  <a:lnTo>
                    <a:pt x="2620" y="356"/>
                  </a:lnTo>
                  <a:cubicBezTo>
                    <a:pt x="2203" y="115"/>
                    <a:pt x="1809" y="1"/>
                    <a:pt x="14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4335150" y="765650"/>
              <a:ext cx="1050675" cy="709000"/>
            </a:xfrm>
            <a:custGeom>
              <a:rect b="b" l="l" r="r" t="t"/>
              <a:pathLst>
                <a:path extrusionOk="0" h="28360" w="42027">
                  <a:moveTo>
                    <a:pt x="1611" y="0"/>
                  </a:moveTo>
                  <a:cubicBezTo>
                    <a:pt x="662" y="0"/>
                    <a:pt x="10" y="752"/>
                    <a:pt x="6" y="2053"/>
                  </a:cubicBezTo>
                  <a:cubicBezTo>
                    <a:pt x="0" y="3887"/>
                    <a:pt x="1292" y="6124"/>
                    <a:pt x="2891" y="7048"/>
                  </a:cubicBezTo>
                  <a:lnTo>
                    <a:pt x="39116" y="27962"/>
                  </a:lnTo>
                  <a:cubicBezTo>
                    <a:pt x="39584" y="28232"/>
                    <a:pt x="40026" y="28360"/>
                    <a:pt x="40417" y="28360"/>
                  </a:cubicBezTo>
                  <a:cubicBezTo>
                    <a:pt x="41366" y="28360"/>
                    <a:pt x="42018" y="27609"/>
                    <a:pt x="42021" y="26311"/>
                  </a:cubicBezTo>
                  <a:cubicBezTo>
                    <a:pt x="42027" y="24472"/>
                    <a:pt x="40736" y="22236"/>
                    <a:pt x="39136" y="21312"/>
                  </a:cubicBezTo>
                  <a:lnTo>
                    <a:pt x="2911" y="398"/>
                  </a:lnTo>
                  <a:cubicBezTo>
                    <a:pt x="2443" y="128"/>
                    <a:pt x="2002" y="0"/>
                    <a:pt x="16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4495100" y="2946150"/>
              <a:ext cx="89450" cy="252050"/>
            </a:xfrm>
            <a:custGeom>
              <a:rect b="b" l="l" r="r" t="t"/>
              <a:pathLst>
                <a:path extrusionOk="0" h="10082" w="3578">
                  <a:moveTo>
                    <a:pt x="23" y="0"/>
                  </a:moveTo>
                  <a:lnTo>
                    <a:pt x="3" y="6764"/>
                  </a:lnTo>
                  <a:cubicBezTo>
                    <a:pt x="1" y="7893"/>
                    <a:pt x="793" y="9269"/>
                    <a:pt x="1778" y="9838"/>
                  </a:cubicBezTo>
                  <a:cubicBezTo>
                    <a:pt x="2064" y="10003"/>
                    <a:pt x="2336" y="10082"/>
                    <a:pt x="2576" y="10082"/>
                  </a:cubicBezTo>
                  <a:cubicBezTo>
                    <a:pt x="3159" y="10082"/>
                    <a:pt x="3561" y="9620"/>
                    <a:pt x="3563" y="8820"/>
                  </a:cubicBezTo>
                  <a:lnTo>
                    <a:pt x="3577" y="4102"/>
                  </a:lnTo>
                  <a:lnTo>
                    <a:pt x="1797" y="3073"/>
                  </a:lnTo>
                  <a:cubicBezTo>
                    <a:pt x="812" y="2505"/>
                    <a:pt x="20" y="1130"/>
                    <a:pt x="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3"/>
            <p:cNvSpPr/>
            <p:nvPr/>
          </p:nvSpPr>
          <p:spPr>
            <a:xfrm>
              <a:off x="4495625" y="2712575"/>
              <a:ext cx="92100" cy="233825"/>
            </a:xfrm>
            <a:custGeom>
              <a:rect b="b" l="l" r="r" t="t"/>
              <a:pathLst>
                <a:path extrusionOk="0" h="9353" w="3684">
                  <a:moveTo>
                    <a:pt x="235" y="1"/>
                  </a:moveTo>
                  <a:cubicBezTo>
                    <a:pt x="96" y="767"/>
                    <a:pt x="23" y="1596"/>
                    <a:pt x="20" y="2479"/>
                  </a:cubicBezTo>
                  <a:lnTo>
                    <a:pt x="1" y="9343"/>
                  </a:lnTo>
                  <a:cubicBezTo>
                    <a:pt x="3" y="8543"/>
                    <a:pt x="404" y="8081"/>
                    <a:pt x="987" y="8081"/>
                  </a:cubicBezTo>
                  <a:cubicBezTo>
                    <a:pt x="1227" y="8081"/>
                    <a:pt x="1499" y="8159"/>
                    <a:pt x="1787" y="8326"/>
                  </a:cubicBezTo>
                  <a:lnTo>
                    <a:pt x="3568" y="9353"/>
                  </a:lnTo>
                  <a:lnTo>
                    <a:pt x="3581" y="4534"/>
                  </a:lnTo>
                  <a:cubicBezTo>
                    <a:pt x="3581" y="4049"/>
                    <a:pt x="3615" y="3563"/>
                    <a:pt x="3683" y="3083"/>
                  </a:cubicBezTo>
                  <a:lnTo>
                    <a:pt x="1805" y="1998"/>
                  </a:lnTo>
                  <a:cubicBezTo>
                    <a:pt x="1122" y="1605"/>
                    <a:pt x="531" y="820"/>
                    <a:pt x="2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3"/>
            <p:cNvSpPr/>
            <p:nvPr/>
          </p:nvSpPr>
          <p:spPr>
            <a:xfrm>
              <a:off x="5080800" y="3335425"/>
              <a:ext cx="89575" cy="200925"/>
            </a:xfrm>
            <a:custGeom>
              <a:rect b="b" l="l" r="r" t="t"/>
              <a:pathLst>
                <a:path extrusionOk="0" h="8037" w="3583">
                  <a:moveTo>
                    <a:pt x="17" y="0"/>
                  </a:moveTo>
                  <a:lnTo>
                    <a:pt x="3" y="4719"/>
                  </a:lnTo>
                  <a:cubicBezTo>
                    <a:pt x="0" y="5848"/>
                    <a:pt x="793" y="7224"/>
                    <a:pt x="1777" y="7792"/>
                  </a:cubicBezTo>
                  <a:cubicBezTo>
                    <a:pt x="2065" y="7958"/>
                    <a:pt x="2336" y="8037"/>
                    <a:pt x="2577" y="8037"/>
                  </a:cubicBezTo>
                  <a:cubicBezTo>
                    <a:pt x="3160" y="8037"/>
                    <a:pt x="3561" y="7574"/>
                    <a:pt x="3563" y="6775"/>
                  </a:cubicBezTo>
                  <a:lnTo>
                    <a:pt x="3582" y="11"/>
                  </a:lnTo>
                  <a:lnTo>
                    <a:pt x="3582" y="11"/>
                  </a:lnTo>
                  <a:cubicBezTo>
                    <a:pt x="3580" y="810"/>
                    <a:pt x="3179" y="1272"/>
                    <a:pt x="2596" y="1272"/>
                  </a:cubicBezTo>
                  <a:cubicBezTo>
                    <a:pt x="2355" y="1272"/>
                    <a:pt x="2084" y="1194"/>
                    <a:pt x="1796" y="1028"/>
                  </a:cubicBezTo>
                  <a:lnTo>
                    <a:pt x="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3"/>
            <p:cNvSpPr/>
            <p:nvPr/>
          </p:nvSpPr>
          <p:spPr>
            <a:xfrm>
              <a:off x="5079500" y="3073575"/>
              <a:ext cx="91400" cy="262125"/>
            </a:xfrm>
            <a:custGeom>
              <a:rect b="b" l="l" r="r" t="t"/>
              <a:pathLst>
                <a:path extrusionOk="0" h="10485" w="3656">
                  <a:moveTo>
                    <a:pt x="0" y="0"/>
                  </a:moveTo>
                  <a:cubicBezTo>
                    <a:pt x="63" y="520"/>
                    <a:pt x="95" y="1041"/>
                    <a:pt x="94" y="1564"/>
                  </a:cubicBezTo>
                  <a:lnTo>
                    <a:pt x="80" y="6384"/>
                  </a:lnTo>
                  <a:lnTo>
                    <a:pt x="1860" y="7411"/>
                  </a:lnTo>
                  <a:cubicBezTo>
                    <a:pt x="2844" y="7979"/>
                    <a:pt x="3638" y="9354"/>
                    <a:pt x="3634" y="10485"/>
                  </a:cubicBezTo>
                  <a:lnTo>
                    <a:pt x="3654" y="3620"/>
                  </a:lnTo>
                  <a:cubicBezTo>
                    <a:pt x="3656" y="2738"/>
                    <a:pt x="3588" y="1828"/>
                    <a:pt x="3455" y="904"/>
                  </a:cubicBezTo>
                  <a:cubicBezTo>
                    <a:pt x="3281" y="1180"/>
                    <a:pt x="3008" y="1329"/>
                    <a:pt x="2677" y="1329"/>
                  </a:cubicBezTo>
                  <a:cubicBezTo>
                    <a:pt x="2437" y="1329"/>
                    <a:pt x="2166" y="1250"/>
                    <a:pt x="1879" y="1084"/>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4495575" y="2914575"/>
              <a:ext cx="674875" cy="452675"/>
            </a:xfrm>
            <a:custGeom>
              <a:rect b="b" l="l" r="r" t="t"/>
              <a:pathLst>
                <a:path extrusionOk="0" h="18107" w="26995">
                  <a:moveTo>
                    <a:pt x="989" y="1"/>
                  </a:moveTo>
                  <a:cubicBezTo>
                    <a:pt x="406" y="1"/>
                    <a:pt x="6" y="463"/>
                    <a:pt x="4" y="1263"/>
                  </a:cubicBezTo>
                  <a:cubicBezTo>
                    <a:pt x="1" y="2393"/>
                    <a:pt x="794" y="3768"/>
                    <a:pt x="1778" y="4336"/>
                  </a:cubicBezTo>
                  <a:lnTo>
                    <a:pt x="3558" y="5365"/>
                  </a:lnTo>
                  <a:lnTo>
                    <a:pt x="23426" y="16834"/>
                  </a:lnTo>
                  <a:lnTo>
                    <a:pt x="25206" y="17862"/>
                  </a:lnTo>
                  <a:cubicBezTo>
                    <a:pt x="25494" y="18028"/>
                    <a:pt x="25765" y="18106"/>
                    <a:pt x="26006" y="18106"/>
                  </a:cubicBezTo>
                  <a:cubicBezTo>
                    <a:pt x="26589" y="18106"/>
                    <a:pt x="26990" y="17644"/>
                    <a:pt x="26993" y="16845"/>
                  </a:cubicBezTo>
                  <a:cubicBezTo>
                    <a:pt x="26995" y="15714"/>
                    <a:pt x="26202" y="14340"/>
                    <a:pt x="25218" y="13771"/>
                  </a:cubicBezTo>
                  <a:lnTo>
                    <a:pt x="23437" y="12744"/>
                  </a:lnTo>
                  <a:lnTo>
                    <a:pt x="3570" y="1273"/>
                  </a:lnTo>
                  <a:lnTo>
                    <a:pt x="1790" y="246"/>
                  </a:lnTo>
                  <a:cubicBezTo>
                    <a:pt x="1502" y="79"/>
                    <a:pt x="1230" y="1"/>
                    <a:pt x="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3"/>
            <p:cNvSpPr/>
            <p:nvPr/>
          </p:nvSpPr>
          <p:spPr>
            <a:xfrm>
              <a:off x="4512025" y="2177925"/>
              <a:ext cx="322650" cy="378725"/>
            </a:xfrm>
            <a:custGeom>
              <a:rect b="b" l="l" r="r" t="t"/>
              <a:pathLst>
                <a:path extrusionOk="0" h="15149" w="12906">
                  <a:moveTo>
                    <a:pt x="0" y="1"/>
                  </a:moveTo>
                  <a:lnTo>
                    <a:pt x="0" y="1"/>
                  </a:lnTo>
                  <a:cubicBezTo>
                    <a:pt x="965" y="4134"/>
                    <a:pt x="3145" y="8416"/>
                    <a:pt x="6158" y="11910"/>
                  </a:cubicBezTo>
                  <a:lnTo>
                    <a:pt x="8951" y="15148"/>
                  </a:lnTo>
                  <a:lnTo>
                    <a:pt x="12906" y="15137"/>
                  </a:lnTo>
                  <a:lnTo>
                    <a:pt x="7774" y="9186"/>
                  </a:lnTo>
                  <a:cubicBezTo>
                    <a:pt x="6158" y="7312"/>
                    <a:pt x="4879" y="5118"/>
                    <a:pt x="4054" y="2892"/>
                  </a:cubicBezTo>
                  <a:lnTo>
                    <a:pt x="1212" y="1250"/>
                  </a:lnTo>
                  <a:cubicBezTo>
                    <a:pt x="742" y="980"/>
                    <a:pt x="316" y="5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4496375" y="2654125"/>
              <a:ext cx="674775" cy="452700"/>
            </a:xfrm>
            <a:custGeom>
              <a:rect b="b" l="l" r="r" t="t"/>
              <a:pathLst>
                <a:path extrusionOk="0" h="18108" w="26991">
                  <a:moveTo>
                    <a:pt x="988" y="1"/>
                  </a:moveTo>
                  <a:cubicBezTo>
                    <a:pt x="961" y="1"/>
                    <a:pt x="933" y="2"/>
                    <a:pt x="906" y="4"/>
                  </a:cubicBezTo>
                  <a:cubicBezTo>
                    <a:pt x="368" y="46"/>
                    <a:pt x="3" y="501"/>
                    <a:pt x="1" y="1263"/>
                  </a:cubicBezTo>
                  <a:cubicBezTo>
                    <a:pt x="0" y="1609"/>
                    <a:pt x="74" y="1977"/>
                    <a:pt x="205" y="2339"/>
                  </a:cubicBezTo>
                  <a:cubicBezTo>
                    <a:pt x="501" y="3158"/>
                    <a:pt x="1092" y="3943"/>
                    <a:pt x="1775" y="4336"/>
                  </a:cubicBezTo>
                  <a:lnTo>
                    <a:pt x="3653" y="5421"/>
                  </a:lnTo>
                  <a:lnTo>
                    <a:pt x="23325" y="16778"/>
                  </a:lnTo>
                  <a:lnTo>
                    <a:pt x="25203" y="17863"/>
                  </a:lnTo>
                  <a:cubicBezTo>
                    <a:pt x="25490" y="18029"/>
                    <a:pt x="25761" y="18107"/>
                    <a:pt x="26001" y="18107"/>
                  </a:cubicBezTo>
                  <a:cubicBezTo>
                    <a:pt x="26333" y="18107"/>
                    <a:pt x="26606" y="17958"/>
                    <a:pt x="26781" y="17682"/>
                  </a:cubicBezTo>
                  <a:cubicBezTo>
                    <a:pt x="26912" y="17473"/>
                    <a:pt x="26988" y="17190"/>
                    <a:pt x="26989" y="16845"/>
                  </a:cubicBezTo>
                  <a:cubicBezTo>
                    <a:pt x="26991" y="16082"/>
                    <a:pt x="26631" y="15209"/>
                    <a:pt x="26094" y="14546"/>
                  </a:cubicBezTo>
                  <a:cubicBezTo>
                    <a:pt x="25835" y="14227"/>
                    <a:pt x="25535" y="13957"/>
                    <a:pt x="25215" y="13772"/>
                  </a:cubicBezTo>
                  <a:lnTo>
                    <a:pt x="21957" y="11891"/>
                  </a:lnTo>
                  <a:lnTo>
                    <a:pt x="5044" y="2126"/>
                  </a:lnTo>
                  <a:lnTo>
                    <a:pt x="1787" y="246"/>
                  </a:lnTo>
                  <a:cubicBezTo>
                    <a:pt x="1500" y="80"/>
                    <a:pt x="1229" y="1"/>
                    <a:pt x="9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a:off x="4834350" y="2670625"/>
              <a:ext cx="314375" cy="347175"/>
            </a:xfrm>
            <a:custGeom>
              <a:rect b="b" l="l" r="r" t="t"/>
              <a:pathLst>
                <a:path extrusionOk="0" h="13887" w="12575">
                  <a:moveTo>
                    <a:pt x="3955" y="1"/>
                  </a:moveTo>
                  <a:lnTo>
                    <a:pt x="0" y="12"/>
                  </a:lnTo>
                  <a:lnTo>
                    <a:pt x="5131" y="5963"/>
                  </a:lnTo>
                  <a:cubicBezTo>
                    <a:pt x="6499" y="7548"/>
                    <a:pt x="7625" y="9363"/>
                    <a:pt x="8438" y="11231"/>
                  </a:cubicBezTo>
                  <a:lnTo>
                    <a:pt x="11696" y="13112"/>
                  </a:lnTo>
                  <a:cubicBezTo>
                    <a:pt x="12016" y="13296"/>
                    <a:pt x="12316" y="13567"/>
                    <a:pt x="12575" y="13886"/>
                  </a:cubicBezTo>
                  <a:cubicBezTo>
                    <a:pt x="11489" y="10154"/>
                    <a:pt x="9455" y="6377"/>
                    <a:pt x="6747" y="3238"/>
                  </a:cubicBezTo>
                  <a:lnTo>
                    <a:pt x="39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4498700" y="1684375"/>
              <a:ext cx="89550" cy="187850"/>
            </a:xfrm>
            <a:custGeom>
              <a:rect b="b" l="l" r="r" t="t"/>
              <a:pathLst>
                <a:path extrusionOk="0" h="7514" w="3582">
                  <a:moveTo>
                    <a:pt x="1005" y="1"/>
                  </a:moveTo>
                  <a:cubicBezTo>
                    <a:pt x="421" y="1"/>
                    <a:pt x="21" y="463"/>
                    <a:pt x="18" y="1263"/>
                  </a:cubicBezTo>
                  <a:lnTo>
                    <a:pt x="0" y="7504"/>
                  </a:lnTo>
                  <a:cubicBezTo>
                    <a:pt x="3" y="6704"/>
                    <a:pt x="404" y="6241"/>
                    <a:pt x="987" y="6241"/>
                  </a:cubicBezTo>
                  <a:cubicBezTo>
                    <a:pt x="1228" y="6241"/>
                    <a:pt x="1499" y="6320"/>
                    <a:pt x="1787" y="6485"/>
                  </a:cubicBezTo>
                  <a:lnTo>
                    <a:pt x="3567" y="7514"/>
                  </a:lnTo>
                  <a:lnTo>
                    <a:pt x="3578" y="3318"/>
                  </a:lnTo>
                  <a:cubicBezTo>
                    <a:pt x="3582" y="2189"/>
                    <a:pt x="2789" y="813"/>
                    <a:pt x="1805" y="245"/>
                  </a:cubicBezTo>
                  <a:cubicBezTo>
                    <a:pt x="1517" y="79"/>
                    <a:pt x="1245" y="1"/>
                    <a:pt x="10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4519025" y="2506325"/>
              <a:ext cx="639400" cy="200975"/>
            </a:xfrm>
            <a:custGeom>
              <a:rect b="b" l="l" r="r" t="t"/>
              <a:pathLst>
                <a:path extrusionOk="0" h="8039" w="25576">
                  <a:moveTo>
                    <a:pt x="21518" y="0"/>
                  </a:moveTo>
                  <a:cubicBezTo>
                    <a:pt x="20684" y="1269"/>
                    <a:pt x="19397" y="1981"/>
                    <a:pt x="17774" y="1985"/>
                  </a:cubicBezTo>
                  <a:lnTo>
                    <a:pt x="12626" y="2001"/>
                  </a:lnTo>
                  <a:lnTo>
                    <a:pt x="8671" y="2012"/>
                  </a:lnTo>
                  <a:lnTo>
                    <a:pt x="5869" y="2020"/>
                  </a:lnTo>
                  <a:cubicBezTo>
                    <a:pt x="3153" y="2028"/>
                    <a:pt x="1103" y="3447"/>
                    <a:pt x="0" y="5916"/>
                  </a:cubicBezTo>
                  <a:cubicBezTo>
                    <a:pt x="26" y="5914"/>
                    <a:pt x="52" y="5913"/>
                    <a:pt x="79" y="5913"/>
                  </a:cubicBezTo>
                  <a:cubicBezTo>
                    <a:pt x="320" y="5913"/>
                    <a:pt x="593" y="5992"/>
                    <a:pt x="881" y="6158"/>
                  </a:cubicBezTo>
                  <a:lnTo>
                    <a:pt x="4138" y="8038"/>
                  </a:lnTo>
                  <a:cubicBezTo>
                    <a:pt x="4959" y="7113"/>
                    <a:pt x="6092" y="6603"/>
                    <a:pt x="7464" y="6598"/>
                  </a:cubicBezTo>
                  <a:lnTo>
                    <a:pt x="12613" y="6584"/>
                  </a:lnTo>
                  <a:lnTo>
                    <a:pt x="16568" y="6571"/>
                  </a:lnTo>
                  <a:lnTo>
                    <a:pt x="19370" y="6564"/>
                  </a:lnTo>
                  <a:cubicBezTo>
                    <a:pt x="22392" y="6556"/>
                    <a:pt x="24590" y="4799"/>
                    <a:pt x="25576" y="1792"/>
                  </a:cubicBezTo>
                  <a:lnTo>
                    <a:pt x="25576" y="1792"/>
                  </a:lnTo>
                  <a:cubicBezTo>
                    <a:pt x="25452" y="1854"/>
                    <a:pt x="25311" y="1886"/>
                    <a:pt x="25158" y="1886"/>
                  </a:cubicBezTo>
                  <a:cubicBezTo>
                    <a:pt x="24918" y="1886"/>
                    <a:pt x="24647" y="1807"/>
                    <a:pt x="24360" y="1641"/>
                  </a:cubicBezTo>
                  <a:lnTo>
                    <a:pt x="215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4497900" y="2100850"/>
              <a:ext cx="674800" cy="452625"/>
            </a:xfrm>
            <a:custGeom>
              <a:rect b="b" l="l" r="r" t="t"/>
              <a:pathLst>
                <a:path extrusionOk="0" h="18105" w="26992">
                  <a:moveTo>
                    <a:pt x="990" y="0"/>
                  </a:moveTo>
                  <a:cubicBezTo>
                    <a:pt x="600" y="0"/>
                    <a:pt x="291" y="206"/>
                    <a:pt x="129" y="582"/>
                  </a:cubicBezTo>
                  <a:cubicBezTo>
                    <a:pt x="48" y="769"/>
                    <a:pt x="3" y="997"/>
                    <a:pt x="3" y="1261"/>
                  </a:cubicBezTo>
                  <a:cubicBezTo>
                    <a:pt x="1" y="1852"/>
                    <a:pt x="218" y="2509"/>
                    <a:pt x="565" y="3084"/>
                  </a:cubicBezTo>
                  <a:cubicBezTo>
                    <a:pt x="881" y="3608"/>
                    <a:pt x="1307" y="4063"/>
                    <a:pt x="1777" y="4335"/>
                  </a:cubicBezTo>
                  <a:lnTo>
                    <a:pt x="4619" y="5975"/>
                  </a:lnTo>
                  <a:lnTo>
                    <a:pt x="22363" y="16219"/>
                  </a:lnTo>
                  <a:lnTo>
                    <a:pt x="25205" y="17860"/>
                  </a:lnTo>
                  <a:cubicBezTo>
                    <a:pt x="25492" y="18026"/>
                    <a:pt x="25763" y="18104"/>
                    <a:pt x="26004" y="18104"/>
                  </a:cubicBezTo>
                  <a:cubicBezTo>
                    <a:pt x="26157" y="18104"/>
                    <a:pt x="26297" y="18073"/>
                    <a:pt x="26421" y="18012"/>
                  </a:cubicBezTo>
                  <a:cubicBezTo>
                    <a:pt x="26769" y="17839"/>
                    <a:pt x="26990" y="17432"/>
                    <a:pt x="26991" y="16842"/>
                  </a:cubicBezTo>
                  <a:cubicBezTo>
                    <a:pt x="26992" y="16578"/>
                    <a:pt x="26948" y="16299"/>
                    <a:pt x="26869" y="16020"/>
                  </a:cubicBezTo>
                  <a:cubicBezTo>
                    <a:pt x="26611" y="15112"/>
                    <a:pt x="25970" y="14205"/>
                    <a:pt x="25217" y="13769"/>
                  </a:cubicBezTo>
                  <a:lnTo>
                    <a:pt x="23415" y="12729"/>
                  </a:lnTo>
                  <a:lnTo>
                    <a:pt x="3591" y="1285"/>
                  </a:lnTo>
                  <a:lnTo>
                    <a:pt x="1789" y="244"/>
                  </a:lnTo>
                  <a:cubicBezTo>
                    <a:pt x="1502" y="79"/>
                    <a:pt x="1230" y="0"/>
                    <a:pt x="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5083225" y="2261225"/>
              <a:ext cx="90175" cy="240150"/>
            </a:xfrm>
            <a:custGeom>
              <a:rect b="b" l="l" r="r" t="t"/>
              <a:pathLst>
                <a:path extrusionOk="0" h="9606" w="3607">
                  <a:moveTo>
                    <a:pt x="41" y="0"/>
                  </a:moveTo>
                  <a:lnTo>
                    <a:pt x="26" y="5605"/>
                  </a:lnTo>
                  <a:cubicBezTo>
                    <a:pt x="25" y="5848"/>
                    <a:pt x="17" y="6084"/>
                    <a:pt x="1" y="6314"/>
                  </a:cubicBezTo>
                  <a:lnTo>
                    <a:pt x="1804" y="7354"/>
                  </a:lnTo>
                  <a:cubicBezTo>
                    <a:pt x="2557" y="7789"/>
                    <a:pt x="3198" y="8697"/>
                    <a:pt x="3456" y="9605"/>
                  </a:cubicBezTo>
                  <a:cubicBezTo>
                    <a:pt x="3542" y="8960"/>
                    <a:pt x="3586" y="8310"/>
                    <a:pt x="3586" y="7660"/>
                  </a:cubicBezTo>
                  <a:lnTo>
                    <a:pt x="3607" y="10"/>
                  </a:lnTo>
                  <a:lnTo>
                    <a:pt x="3607" y="10"/>
                  </a:lnTo>
                  <a:cubicBezTo>
                    <a:pt x="3604" y="811"/>
                    <a:pt x="3204" y="1273"/>
                    <a:pt x="2621" y="1273"/>
                  </a:cubicBezTo>
                  <a:cubicBezTo>
                    <a:pt x="2380" y="1273"/>
                    <a:pt x="2109" y="1194"/>
                    <a:pt x="1821" y="1028"/>
                  </a:cubicBezTo>
                  <a:lnTo>
                    <a:pt x="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4498625" y="1840400"/>
              <a:ext cx="674875" cy="452650"/>
            </a:xfrm>
            <a:custGeom>
              <a:rect b="b" l="l" r="r" t="t"/>
              <a:pathLst>
                <a:path extrusionOk="0" h="18106" w="26995">
                  <a:moveTo>
                    <a:pt x="989" y="1"/>
                  </a:moveTo>
                  <a:cubicBezTo>
                    <a:pt x="406" y="1"/>
                    <a:pt x="6" y="462"/>
                    <a:pt x="3" y="1263"/>
                  </a:cubicBezTo>
                  <a:cubicBezTo>
                    <a:pt x="0" y="2394"/>
                    <a:pt x="794" y="3767"/>
                    <a:pt x="1778" y="4336"/>
                  </a:cubicBezTo>
                  <a:lnTo>
                    <a:pt x="3558" y="5363"/>
                  </a:lnTo>
                  <a:lnTo>
                    <a:pt x="23425" y="16833"/>
                  </a:lnTo>
                  <a:lnTo>
                    <a:pt x="25205" y="17861"/>
                  </a:lnTo>
                  <a:cubicBezTo>
                    <a:pt x="25493" y="18027"/>
                    <a:pt x="25765" y="18106"/>
                    <a:pt x="26006" y="18106"/>
                  </a:cubicBezTo>
                  <a:cubicBezTo>
                    <a:pt x="26589" y="18106"/>
                    <a:pt x="26988" y="17644"/>
                    <a:pt x="26991" y="16843"/>
                  </a:cubicBezTo>
                  <a:cubicBezTo>
                    <a:pt x="26994" y="15714"/>
                    <a:pt x="26202" y="14338"/>
                    <a:pt x="25217" y="13770"/>
                  </a:cubicBezTo>
                  <a:lnTo>
                    <a:pt x="23438" y="12743"/>
                  </a:lnTo>
                  <a:lnTo>
                    <a:pt x="3570" y="1273"/>
                  </a:lnTo>
                  <a:lnTo>
                    <a:pt x="1790" y="246"/>
                  </a:lnTo>
                  <a:cubicBezTo>
                    <a:pt x="1502" y="79"/>
                    <a:pt x="1230" y="1"/>
                    <a:pt x="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3"/>
            <p:cNvSpPr/>
            <p:nvPr/>
          </p:nvSpPr>
          <p:spPr>
            <a:xfrm>
              <a:off x="5084525" y="2022550"/>
              <a:ext cx="89425" cy="238950"/>
            </a:xfrm>
            <a:custGeom>
              <a:rect b="b" l="l" r="r" t="t"/>
              <a:pathLst>
                <a:path extrusionOk="0" h="9558" w="3577">
                  <a:moveTo>
                    <a:pt x="1001" y="1"/>
                  </a:moveTo>
                  <a:cubicBezTo>
                    <a:pt x="418" y="1"/>
                    <a:pt x="15" y="462"/>
                    <a:pt x="13" y="1262"/>
                  </a:cubicBezTo>
                  <a:lnTo>
                    <a:pt x="1" y="5456"/>
                  </a:lnTo>
                  <a:lnTo>
                    <a:pt x="1781" y="6484"/>
                  </a:lnTo>
                  <a:cubicBezTo>
                    <a:pt x="2766" y="7052"/>
                    <a:pt x="3558" y="8428"/>
                    <a:pt x="3555" y="9557"/>
                  </a:cubicBezTo>
                  <a:lnTo>
                    <a:pt x="3573" y="3318"/>
                  </a:lnTo>
                  <a:cubicBezTo>
                    <a:pt x="3576" y="2188"/>
                    <a:pt x="2783" y="812"/>
                    <a:pt x="1798" y="245"/>
                  </a:cubicBezTo>
                  <a:cubicBezTo>
                    <a:pt x="1512" y="79"/>
                    <a:pt x="1241" y="1"/>
                    <a:pt x="1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4498125" y="1871950"/>
              <a:ext cx="89575" cy="261050"/>
            </a:xfrm>
            <a:custGeom>
              <a:rect b="b" l="l" r="r" t="t"/>
              <a:pathLst>
                <a:path extrusionOk="0" h="10442" w="3583">
                  <a:moveTo>
                    <a:pt x="23" y="1"/>
                  </a:moveTo>
                  <a:cubicBezTo>
                    <a:pt x="23" y="1"/>
                    <a:pt x="23" y="1"/>
                    <a:pt x="23" y="2"/>
                  </a:cubicBezTo>
                  <a:lnTo>
                    <a:pt x="23" y="2"/>
                  </a:lnTo>
                  <a:lnTo>
                    <a:pt x="23" y="1"/>
                  </a:lnTo>
                  <a:close/>
                  <a:moveTo>
                    <a:pt x="23" y="2"/>
                  </a:moveTo>
                  <a:lnTo>
                    <a:pt x="2" y="7651"/>
                  </a:lnTo>
                  <a:cubicBezTo>
                    <a:pt x="1" y="8348"/>
                    <a:pt x="40" y="9045"/>
                    <a:pt x="120" y="9738"/>
                  </a:cubicBezTo>
                  <a:cubicBezTo>
                    <a:pt x="282" y="9362"/>
                    <a:pt x="590" y="9156"/>
                    <a:pt x="980" y="9156"/>
                  </a:cubicBezTo>
                  <a:cubicBezTo>
                    <a:pt x="1221" y="9156"/>
                    <a:pt x="1493" y="9234"/>
                    <a:pt x="1780" y="9400"/>
                  </a:cubicBezTo>
                  <a:lnTo>
                    <a:pt x="3582" y="10441"/>
                  </a:lnTo>
                  <a:cubicBezTo>
                    <a:pt x="3568" y="10194"/>
                    <a:pt x="3561" y="9949"/>
                    <a:pt x="3562" y="9706"/>
                  </a:cubicBezTo>
                  <a:lnTo>
                    <a:pt x="3578" y="4101"/>
                  </a:lnTo>
                  <a:lnTo>
                    <a:pt x="1797" y="3074"/>
                  </a:lnTo>
                  <a:cubicBezTo>
                    <a:pt x="814" y="2505"/>
                    <a:pt x="21" y="1132"/>
                    <a:pt x="23" y="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3"/>
            <p:cNvSpPr/>
            <p:nvPr/>
          </p:nvSpPr>
          <p:spPr>
            <a:xfrm>
              <a:off x="4598325" y="3761825"/>
              <a:ext cx="108125" cy="139925"/>
            </a:xfrm>
            <a:custGeom>
              <a:rect b="b" l="l" r="r" t="t"/>
              <a:pathLst>
                <a:path extrusionOk="0" h="5597" w="4325">
                  <a:moveTo>
                    <a:pt x="9" y="1"/>
                  </a:moveTo>
                  <a:lnTo>
                    <a:pt x="0" y="3105"/>
                  </a:lnTo>
                  <a:lnTo>
                    <a:pt x="4315" y="5596"/>
                  </a:lnTo>
                  <a:lnTo>
                    <a:pt x="4324" y="2493"/>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3"/>
            <p:cNvSpPr/>
            <p:nvPr/>
          </p:nvSpPr>
          <p:spPr>
            <a:xfrm>
              <a:off x="4508750" y="3539325"/>
              <a:ext cx="288250" cy="243750"/>
            </a:xfrm>
            <a:custGeom>
              <a:rect b="b" l="l" r="r" t="t"/>
              <a:pathLst>
                <a:path extrusionOk="0" h="9750" w="11530">
                  <a:moveTo>
                    <a:pt x="9" y="1"/>
                  </a:moveTo>
                  <a:lnTo>
                    <a:pt x="1" y="3098"/>
                  </a:lnTo>
                  <a:lnTo>
                    <a:pt x="11521" y="9749"/>
                  </a:lnTo>
                  <a:lnTo>
                    <a:pt x="11529" y="6653"/>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3"/>
            <p:cNvSpPr/>
            <p:nvPr/>
          </p:nvSpPr>
          <p:spPr>
            <a:xfrm>
              <a:off x="4762425" y="3856575"/>
              <a:ext cx="342350" cy="275150"/>
            </a:xfrm>
            <a:custGeom>
              <a:rect b="b" l="l" r="r" t="t"/>
              <a:pathLst>
                <a:path extrusionOk="0" h="11006" w="13694">
                  <a:moveTo>
                    <a:pt x="10" y="0"/>
                  </a:moveTo>
                  <a:lnTo>
                    <a:pt x="1" y="3105"/>
                  </a:lnTo>
                  <a:lnTo>
                    <a:pt x="13685" y="11006"/>
                  </a:lnTo>
                  <a:lnTo>
                    <a:pt x="13694" y="7901"/>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3"/>
            <p:cNvSpPr/>
            <p:nvPr/>
          </p:nvSpPr>
          <p:spPr>
            <a:xfrm>
              <a:off x="4852975" y="3738050"/>
              <a:ext cx="252300" cy="223000"/>
            </a:xfrm>
            <a:custGeom>
              <a:rect b="b" l="l" r="r" t="t"/>
              <a:pathLst>
                <a:path extrusionOk="0" h="8920" w="10092">
                  <a:moveTo>
                    <a:pt x="9" y="1"/>
                  </a:moveTo>
                  <a:lnTo>
                    <a:pt x="0" y="3099"/>
                  </a:lnTo>
                  <a:lnTo>
                    <a:pt x="10082" y="8919"/>
                  </a:lnTo>
                  <a:lnTo>
                    <a:pt x="10091" y="5822"/>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43"/>
          <p:cNvSpPr txBox="1"/>
          <p:nvPr>
            <p:ph idx="1" type="subTitle"/>
          </p:nvPr>
        </p:nvSpPr>
        <p:spPr>
          <a:xfrm>
            <a:off x="5523975" y="3126024"/>
            <a:ext cx="27234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Lato"/>
                <a:ea typeface="Lato"/>
                <a:cs typeface="Lato"/>
                <a:sym typeface="Lato"/>
              </a:rPr>
              <a:t>Mercury is the closest planet to the Sun and the smallest one in the Solar System—it’s only a bit larger than our Moon. The planet’s name has nothing to do with the liquid metal, since it was named after the Roman messenger god</a:t>
            </a:r>
            <a:endParaRPr>
              <a:latin typeface="Lato"/>
              <a:ea typeface="Lato"/>
              <a:cs typeface="Lato"/>
              <a:sym typeface="Lato"/>
            </a:endParaRPr>
          </a:p>
        </p:txBody>
      </p:sp>
      <p:sp>
        <p:nvSpPr>
          <p:cNvPr id="1247" name="Google Shape;1247;p43"/>
          <p:cNvSpPr txBox="1"/>
          <p:nvPr>
            <p:ph type="title"/>
          </p:nvPr>
        </p:nvSpPr>
        <p:spPr>
          <a:xfrm>
            <a:off x="5523975" y="1993625"/>
            <a:ext cx="3606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 Summary</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 name="Shape 1251"/>
        <p:cNvGrpSpPr/>
        <p:nvPr/>
      </p:nvGrpSpPr>
      <p:grpSpPr>
        <a:xfrm>
          <a:off x="0" y="0"/>
          <a:ext cx="0" cy="0"/>
          <a:chOff x="0" y="0"/>
          <a:chExt cx="0" cy="0"/>
        </a:xfrm>
      </p:grpSpPr>
      <p:sp>
        <p:nvSpPr>
          <p:cNvPr id="1252" name="Google Shape;1252;p44"/>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1253" name="Google Shape;1253;p44"/>
          <p:cNvSpPr/>
          <p:nvPr/>
        </p:nvSpPr>
        <p:spPr>
          <a:xfrm>
            <a:off x="6829702" y="3652905"/>
            <a:ext cx="1711812" cy="851758"/>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254" name="Google Shape;1254;p44"/>
          <p:cNvGraphicFramePr/>
          <p:nvPr/>
        </p:nvGraphicFramePr>
        <p:xfrm>
          <a:off x="1078900" y="2049475"/>
          <a:ext cx="3000000" cy="3000000"/>
        </p:xfrm>
        <a:graphic>
          <a:graphicData uri="http://schemas.openxmlformats.org/drawingml/2006/table">
            <a:tbl>
              <a:tblPr>
                <a:noFill/>
                <a:tableStyleId>{52947A7D-E4AB-4B9E-9559-7331C8531D4C}</a:tableStyleId>
              </a:tblPr>
              <a:tblGrid>
                <a:gridCol w="1212550"/>
                <a:gridCol w="1212550"/>
                <a:gridCol w="1212550"/>
                <a:gridCol w="1212550"/>
              </a:tblGrid>
              <a:tr h="119875">
                <a:tc>
                  <a:txBody>
                    <a:bodyPr/>
                    <a:lstStyle/>
                    <a:p>
                      <a:pPr indent="0" lvl="0" marL="0" rtl="0" algn="ctr">
                        <a:spcBef>
                          <a:spcPts val="0"/>
                        </a:spcBef>
                        <a:spcAft>
                          <a:spcPts val="0"/>
                        </a:spcAft>
                        <a:buNone/>
                      </a:pPr>
                      <a:r>
                        <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Test 1</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Test 2</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Test 3</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r>
              <a:tr h="424700">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Factor 1</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0.001</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2.1</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0.5</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4"/>
                      </a:solidFill>
                      <a:prstDash val="solid"/>
                      <a:round/>
                      <a:headEnd len="sm" w="sm" type="none"/>
                      <a:tailEnd len="sm" w="sm" type="none"/>
                    </a:lnB>
                  </a:tcPr>
                </a:tc>
              </a:tr>
              <a:tr h="424700">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Factor 2</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2.1</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3.3</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2.34</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24700">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Factor 3</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1.23</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0.002</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0.345</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24700">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Factor 4</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4.6</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7.8</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4.98</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424700">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Factor 5</a:t>
                      </a:r>
                      <a:endParaRPr sz="1100">
                        <a:solidFill>
                          <a:schemeClr val="accent1"/>
                        </a:solidFill>
                        <a:latin typeface="Lato"/>
                        <a:ea typeface="Lato"/>
                        <a:cs typeface="Lato"/>
                        <a:sym typeface="La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2.567</a:t>
                      </a:r>
                      <a:endParaRPr sz="1100">
                        <a:solidFill>
                          <a:schemeClr val="accent1"/>
                        </a:solidFill>
                        <a:latin typeface="Lato"/>
                        <a:ea typeface="Lato"/>
                        <a:cs typeface="Lato"/>
                        <a:sym typeface="La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3.009</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accent1"/>
                          </a:solidFill>
                          <a:latin typeface="Lato"/>
                          <a:ea typeface="Lato"/>
                          <a:cs typeface="Lato"/>
                          <a:sym typeface="Lato"/>
                        </a:rPr>
                        <a:t>0.0078</a:t>
                      </a:r>
                      <a:endParaRPr sz="1100">
                        <a:solidFill>
                          <a:schemeClr val="accent1"/>
                        </a:solidFill>
                        <a:latin typeface="Lato"/>
                        <a:ea typeface="Lato"/>
                        <a:cs typeface="Lato"/>
                        <a:sym typeface="Lato"/>
                      </a:endParaRPr>
                    </a:p>
                  </a:txBody>
                  <a:tcPr marT="91425" marB="91425" marR="91425" marL="91425" anchor="ctr">
                    <a:lnL cap="flat" cmpd="sng" w="19050">
                      <a:solidFill>
                        <a:schemeClr val="accent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255" name="Google Shape;1255;p44"/>
          <p:cNvSpPr/>
          <p:nvPr/>
        </p:nvSpPr>
        <p:spPr>
          <a:xfrm>
            <a:off x="6765400" y="2287641"/>
            <a:ext cx="1318025" cy="2005192"/>
          </a:xfrm>
          <a:custGeom>
            <a:rect b="b" l="l" r="r" t="t"/>
            <a:pathLst>
              <a:path extrusionOk="0" h="69085" w="45410">
                <a:moveTo>
                  <a:pt x="7183" y="0"/>
                </a:moveTo>
                <a:lnTo>
                  <a:pt x="3417" y="6123"/>
                </a:lnTo>
                <a:cubicBezTo>
                  <a:pt x="1183" y="9757"/>
                  <a:pt x="0" y="13940"/>
                  <a:pt x="0" y="18206"/>
                </a:cubicBezTo>
                <a:lnTo>
                  <a:pt x="0" y="62268"/>
                </a:lnTo>
                <a:cubicBezTo>
                  <a:pt x="0" y="66033"/>
                  <a:pt x="10165" y="69085"/>
                  <a:pt x="22705" y="69085"/>
                </a:cubicBezTo>
                <a:cubicBezTo>
                  <a:pt x="35244" y="69085"/>
                  <a:pt x="45408" y="66033"/>
                  <a:pt x="45408" y="62268"/>
                </a:cubicBezTo>
                <a:lnTo>
                  <a:pt x="45410" y="18206"/>
                </a:lnTo>
                <a:cubicBezTo>
                  <a:pt x="45410" y="13940"/>
                  <a:pt x="44226" y="9757"/>
                  <a:pt x="41992" y="6123"/>
                </a:cubicBezTo>
                <a:lnTo>
                  <a:pt x="382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6858543" y="2806616"/>
            <a:ext cx="1131714" cy="1366149"/>
          </a:xfrm>
          <a:custGeom>
            <a:rect b="b" l="l" r="r" t="t"/>
            <a:pathLst>
              <a:path extrusionOk="0" h="47068" w="38991">
                <a:moveTo>
                  <a:pt x="0" y="1"/>
                </a:moveTo>
                <a:lnTo>
                  <a:pt x="0" y="41213"/>
                </a:lnTo>
                <a:cubicBezTo>
                  <a:pt x="0" y="44446"/>
                  <a:pt x="8728" y="47067"/>
                  <a:pt x="19496" y="47067"/>
                </a:cubicBezTo>
                <a:cubicBezTo>
                  <a:pt x="30262" y="47067"/>
                  <a:pt x="38990" y="44446"/>
                  <a:pt x="38990" y="41213"/>
                </a:cubicBezTo>
                <a:lnTo>
                  <a:pt x="389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6858543" y="2636701"/>
            <a:ext cx="1131714" cy="339912"/>
          </a:xfrm>
          <a:custGeom>
            <a:rect b="b" l="l" r="r" t="t"/>
            <a:pathLst>
              <a:path extrusionOk="0" h="11711" w="38991">
                <a:moveTo>
                  <a:pt x="19496" y="1"/>
                </a:moveTo>
                <a:cubicBezTo>
                  <a:pt x="14325" y="1"/>
                  <a:pt x="9367" y="618"/>
                  <a:pt x="5710" y="1716"/>
                </a:cubicBezTo>
                <a:cubicBezTo>
                  <a:pt x="2055" y="2813"/>
                  <a:pt x="0" y="4303"/>
                  <a:pt x="0" y="5855"/>
                </a:cubicBezTo>
                <a:cubicBezTo>
                  <a:pt x="0" y="7408"/>
                  <a:pt x="2055" y="8897"/>
                  <a:pt x="5710" y="9995"/>
                </a:cubicBezTo>
                <a:cubicBezTo>
                  <a:pt x="9367" y="11093"/>
                  <a:pt x="14325" y="11710"/>
                  <a:pt x="19496" y="11710"/>
                </a:cubicBezTo>
                <a:cubicBezTo>
                  <a:pt x="24665" y="11710"/>
                  <a:pt x="29625" y="11093"/>
                  <a:pt x="33280" y="9995"/>
                </a:cubicBezTo>
                <a:cubicBezTo>
                  <a:pt x="36937" y="8897"/>
                  <a:pt x="38990" y="7408"/>
                  <a:pt x="38990" y="5855"/>
                </a:cubicBezTo>
                <a:cubicBezTo>
                  <a:pt x="38990" y="4303"/>
                  <a:pt x="36937" y="2813"/>
                  <a:pt x="33280" y="1716"/>
                </a:cubicBezTo>
                <a:cubicBezTo>
                  <a:pt x="29625" y="618"/>
                  <a:pt x="24665" y="1"/>
                  <a:pt x="194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6767374" y="3135175"/>
            <a:ext cx="1317987" cy="706236"/>
          </a:xfrm>
          <a:custGeom>
            <a:rect b="b" l="l" r="r" t="t"/>
            <a:pathLst>
              <a:path extrusionOk="0" h="24332" w="35810">
                <a:moveTo>
                  <a:pt x="0" y="0"/>
                </a:moveTo>
                <a:lnTo>
                  <a:pt x="0" y="18955"/>
                </a:lnTo>
                <a:cubicBezTo>
                  <a:pt x="0" y="21925"/>
                  <a:pt x="8017" y="24331"/>
                  <a:pt x="17905" y="24331"/>
                </a:cubicBezTo>
                <a:cubicBezTo>
                  <a:pt x="27793" y="24331"/>
                  <a:pt x="35809" y="21925"/>
                  <a:pt x="35809" y="18955"/>
                </a:cubicBezTo>
                <a:lnTo>
                  <a:pt x="35809" y="0"/>
                </a:lnTo>
                <a:cubicBezTo>
                  <a:pt x="35809" y="2968"/>
                  <a:pt x="27793" y="5375"/>
                  <a:pt x="17905" y="5375"/>
                </a:cubicBezTo>
                <a:cubicBezTo>
                  <a:pt x="8017" y="5375"/>
                  <a:pt x="0" y="2968"/>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7357386" y="3391362"/>
            <a:ext cx="176153" cy="346965"/>
          </a:xfrm>
          <a:custGeom>
            <a:rect b="b" l="l" r="r" t="t"/>
            <a:pathLst>
              <a:path extrusionOk="0" h="11954" w="6069">
                <a:moveTo>
                  <a:pt x="0" y="0"/>
                </a:moveTo>
                <a:lnTo>
                  <a:pt x="0" y="11953"/>
                </a:lnTo>
                <a:lnTo>
                  <a:pt x="6068" y="11953"/>
                </a:lnTo>
                <a:lnTo>
                  <a:pt x="60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7271993" y="3476755"/>
            <a:ext cx="346936" cy="176153"/>
          </a:xfrm>
          <a:custGeom>
            <a:rect b="b" l="l" r="r" t="t"/>
            <a:pathLst>
              <a:path extrusionOk="0" h="6069" w="11953">
                <a:moveTo>
                  <a:pt x="1" y="1"/>
                </a:moveTo>
                <a:lnTo>
                  <a:pt x="1" y="6069"/>
                </a:lnTo>
                <a:lnTo>
                  <a:pt x="11953" y="6069"/>
                </a:lnTo>
                <a:lnTo>
                  <a:pt x="119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6916797" y="1897104"/>
            <a:ext cx="1015062" cy="510114"/>
          </a:xfrm>
          <a:custGeom>
            <a:rect b="b" l="l" r="r" t="t"/>
            <a:pathLst>
              <a:path extrusionOk="0" h="17575" w="34972">
                <a:moveTo>
                  <a:pt x="1" y="1"/>
                </a:moveTo>
                <a:lnTo>
                  <a:pt x="1" y="12326"/>
                </a:lnTo>
                <a:cubicBezTo>
                  <a:pt x="1" y="12915"/>
                  <a:pt x="331" y="13487"/>
                  <a:pt x="933" y="14012"/>
                </a:cubicBezTo>
                <a:cubicBezTo>
                  <a:pt x="1153" y="14212"/>
                  <a:pt x="1391" y="14390"/>
                  <a:pt x="1646" y="14544"/>
                </a:cubicBezTo>
                <a:cubicBezTo>
                  <a:pt x="2389" y="15027"/>
                  <a:pt x="3367" y="15463"/>
                  <a:pt x="4535" y="15846"/>
                </a:cubicBezTo>
                <a:cubicBezTo>
                  <a:pt x="4760" y="15924"/>
                  <a:pt x="4995" y="16000"/>
                  <a:pt x="5243" y="16071"/>
                </a:cubicBezTo>
                <a:cubicBezTo>
                  <a:pt x="6116" y="16331"/>
                  <a:pt x="7089" y="16560"/>
                  <a:pt x="8133" y="16761"/>
                </a:cubicBezTo>
                <a:cubicBezTo>
                  <a:pt x="8368" y="16802"/>
                  <a:pt x="8604" y="16849"/>
                  <a:pt x="8846" y="16885"/>
                </a:cubicBezTo>
                <a:cubicBezTo>
                  <a:pt x="9754" y="17045"/>
                  <a:pt x="10722" y="17179"/>
                  <a:pt x="11730" y="17280"/>
                </a:cubicBezTo>
                <a:cubicBezTo>
                  <a:pt x="11960" y="17309"/>
                  <a:pt x="12201" y="17332"/>
                  <a:pt x="12444" y="17350"/>
                </a:cubicBezTo>
                <a:cubicBezTo>
                  <a:pt x="13376" y="17438"/>
                  <a:pt x="14343" y="17498"/>
                  <a:pt x="15333" y="17532"/>
                </a:cubicBezTo>
                <a:cubicBezTo>
                  <a:pt x="15569" y="17545"/>
                  <a:pt x="15805" y="17550"/>
                  <a:pt x="16047" y="17556"/>
                </a:cubicBezTo>
                <a:cubicBezTo>
                  <a:pt x="16519" y="17568"/>
                  <a:pt x="17002" y="17574"/>
                  <a:pt x="17485" y="17574"/>
                </a:cubicBezTo>
                <a:cubicBezTo>
                  <a:pt x="17976" y="17574"/>
                  <a:pt x="18453" y="17568"/>
                  <a:pt x="18931" y="17556"/>
                </a:cubicBezTo>
                <a:cubicBezTo>
                  <a:pt x="19173" y="17550"/>
                  <a:pt x="19409" y="17545"/>
                  <a:pt x="19645" y="17532"/>
                </a:cubicBezTo>
                <a:cubicBezTo>
                  <a:pt x="20635" y="17498"/>
                  <a:pt x="21602" y="17439"/>
                  <a:pt x="22534" y="17350"/>
                </a:cubicBezTo>
                <a:cubicBezTo>
                  <a:pt x="22770" y="17332"/>
                  <a:pt x="23006" y="17310"/>
                  <a:pt x="23242" y="17280"/>
                </a:cubicBezTo>
                <a:cubicBezTo>
                  <a:pt x="24250" y="17179"/>
                  <a:pt x="25217" y="17045"/>
                  <a:pt x="26132" y="16885"/>
                </a:cubicBezTo>
                <a:cubicBezTo>
                  <a:pt x="26372" y="16849"/>
                  <a:pt x="26609" y="16802"/>
                  <a:pt x="26844" y="16761"/>
                </a:cubicBezTo>
                <a:cubicBezTo>
                  <a:pt x="27889" y="16560"/>
                  <a:pt x="28855" y="16331"/>
                  <a:pt x="29729" y="16071"/>
                </a:cubicBezTo>
                <a:cubicBezTo>
                  <a:pt x="29976" y="15999"/>
                  <a:pt x="30212" y="15923"/>
                  <a:pt x="30442" y="15846"/>
                </a:cubicBezTo>
                <a:cubicBezTo>
                  <a:pt x="31609" y="15463"/>
                  <a:pt x="32588" y="15021"/>
                  <a:pt x="33331" y="14544"/>
                </a:cubicBezTo>
                <a:cubicBezTo>
                  <a:pt x="33585" y="14386"/>
                  <a:pt x="33824" y="14206"/>
                  <a:pt x="34045" y="14006"/>
                </a:cubicBezTo>
                <a:cubicBezTo>
                  <a:pt x="34646" y="13481"/>
                  <a:pt x="34971" y="12916"/>
                  <a:pt x="34971" y="12326"/>
                </a:cubicBezTo>
                <a:lnTo>
                  <a:pt x="349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6943848" y="1897104"/>
            <a:ext cx="20753" cy="422111"/>
          </a:xfrm>
          <a:custGeom>
            <a:rect b="b" l="l" r="r" t="t"/>
            <a:pathLst>
              <a:path extrusionOk="0" h="14543" w="715">
                <a:moveTo>
                  <a:pt x="1" y="1"/>
                </a:moveTo>
                <a:lnTo>
                  <a:pt x="1" y="14012"/>
                </a:lnTo>
                <a:cubicBezTo>
                  <a:pt x="221" y="14212"/>
                  <a:pt x="459" y="14390"/>
                  <a:pt x="714" y="14542"/>
                </a:cubicBezTo>
                <a:lnTo>
                  <a:pt x="7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7048427" y="1897104"/>
            <a:ext cx="20579" cy="466461"/>
          </a:xfrm>
          <a:custGeom>
            <a:rect b="b" l="l" r="r" t="t"/>
            <a:pathLst>
              <a:path extrusionOk="0" h="16071" w="709">
                <a:moveTo>
                  <a:pt x="0" y="1"/>
                </a:moveTo>
                <a:lnTo>
                  <a:pt x="0" y="15845"/>
                </a:lnTo>
                <a:cubicBezTo>
                  <a:pt x="225" y="15923"/>
                  <a:pt x="460" y="16000"/>
                  <a:pt x="708" y="16070"/>
                </a:cubicBezTo>
                <a:lnTo>
                  <a:pt x="70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7152860" y="1897104"/>
            <a:ext cx="20695" cy="490058"/>
          </a:xfrm>
          <a:custGeom>
            <a:rect b="b" l="l" r="r" t="t"/>
            <a:pathLst>
              <a:path extrusionOk="0" h="16884" w="713">
                <a:moveTo>
                  <a:pt x="0" y="1"/>
                </a:moveTo>
                <a:lnTo>
                  <a:pt x="0" y="16760"/>
                </a:lnTo>
                <a:cubicBezTo>
                  <a:pt x="235" y="16802"/>
                  <a:pt x="471" y="16849"/>
                  <a:pt x="713" y="16884"/>
                </a:cubicBezTo>
                <a:lnTo>
                  <a:pt x="7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7257265" y="1897104"/>
            <a:ext cx="20753" cy="503613"/>
          </a:xfrm>
          <a:custGeom>
            <a:rect b="b" l="l" r="r" t="t"/>
            <a:pathLst>
              <a:path extrusionOk="0" h="17351" w="715">
                <a:moveTo>
                  <a:pt x="0" y="1"/>
                </a:moveTo>
                <a:lnTo>
                  <a:pt x="0" y="17280"/>
                </a:lnTo>
                <a:cubicBezTo>
                  <a:pt x="230" y="17309"/>
                  <a:pt x="471" y="17332"/>
                  <a:pt x="714" y="17350"/>
                </a:cubicBezTo>
                <a:lnTo>
                  <a:pt x="7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7361814" y="1897104"/>
            <a:ext cx="20753" cy="509592"/>
          </a:xfrm>
          <a:custGeom>
            <a:rect b="b" l="l" r="r" t="t"/>
            <a:pathLst>
              <a:path extrusionOk="0" h="17557" w="715">
                <a:moveTo>
                  <a:pt x="1" y="1"/>
                </a:moveTo>
                <a:lnTo>
                  <a:pt x="1" y="17532"/>
                </a:lnTo>
                <a:cubicBezTo>
                  <a:pt x="237" y="17545"/>
                  <a:pt x="473" y="17550"/>
                  <a:pt x="715" y="17556"/>
                </a:cubicBezTo>
                <a:lnTo>
                  <a:pt x="71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7466248" y="1897104"/>
            <a:ext cx="20753" cy="509592"/>
          </a:xfrm>
          <a:custGeom>
            <a:rect b="b" l="l" r="r" t="t"/>
            <a:pathLst>
              <a:path extrusionOk="0" h="17557" w="715">
                <a:moveTo>
                  <a:pt x="1" y="1"/>
                </a:moveTo>
                <a:lnTo>
                  <a:pt x="1" y="17556"/>
                </a:lnTo>
                <a:cubicBezTo>
                  <a:pt x="243" y="17550"/>
                  <a:pt x="479" y="17545"/>
                  <a:pt x="715" y="17532"/>
                </a:cubicBezTo>
                <a:lnTo>
                  <a:pt x="71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4"/>
          <p:cNvSpPr/>
          <p:nvPr/>
        </p:nvSpPr>
        <p:spPr>
          <a:xfrm>
            <a:off x="7570826" y="1897104"/>
            <a:ext cx="20579" cy="503584"/>
          </a:xfrm>
          <a:custGeom>
            <a:rect b="b" l="l" r="r" t="t"/>
            <a:pathLst>
              <a:path extrusionOk="0" h="17350" w="709">
                <a:moveTo>
                  <a:pt x="1" y="1"/>
                </a:moveTo>
                <a:lnTo>
                  <a:pt x="1" y="17349"/>
                </a:lnTo>
                <a:cubicBezTo>
                  <a:pt x="237" y="17332"/>
                  <a:pt x="473" y="17309"/>
                  <a:pt x="709" y="17280"/>
                </a:cubicBezTo>
                <a:lnTo>
                  <a:pt x="7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7675260" y="1897104"/>
            <a:ext cx="20724" cy="490058"/>
          </a:xfrm>
          <a:custGeom>
            <a:rect b="b" l="l" r="r" t="t"/>
            <a:pathLst>
              <a:path extrusionOk="0" h="16884" w="714">
                <a:moveTo>
                  <a:pt x="1" y="1"/>
                </a:moveTo>
                <a:lnTo>
                  <a:pt x="1" y="16884"/>
                </a:lnTo>
                <a:cubicBezTo>
                  <a:pt x="241" y="16849"/>
                  <a:pt x="478" y="16802"/>
                  <a:pt x="713" y="16760"/>
                </a:cubicBezTo>
                <a:lnTo>
                  <a:pt x="7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7779664" y="1897104"/>
            <a:ext cx="20753" cy="466490"/>
          </a:xfrm>
          <a:custGeom>
            <a:rect b="b" l="l" r="r" t="t"/>
            <a:pathLst>
              <a:path extrusionOk="0" h="16072" w="715">
                <a:moveTo>
                  <a:pt x="1" y="1"/>
                </a:moveTo>
                <a:lnTo>
                  <a:pt x="1" y="16071"/>
                </a:lnTo>
                <a:cubicBezTo>
                  <a:pt x="248" y="15999"/>
                  <a:pt x="484" y="15923"/>
                  <a:pt x="714" y="15846"/>
                </a:cubicBezTo>
                <a:lnTo>
                  <a:pt x="7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7884243" y="1897104"/>
            <a:ext cx="20753" cy="422140"/>
          </a:xfrm>
          <a:custGeom>
            <a:rect b="b" l="l" r="r" t="t"/>
            <a:pathLst>
              <a:path extrusionOk="0" h="14544" w="715">
                <a:moveTo>
                  <a:pt x="0" y="1"/>
                </a:moveTo>
                <a:lnTo>
                  <a:pt x="0" y="14544"/>
                </a:lnTo>
                <a:cubicBezTo>
                  <a:pt x="254" y="14386"/>
                  <a:pt x="493" y="14206"/>
                  <a:pt x="714" y="14006"/>
                </a:cubicBezTo>
                <a:lnTo>
                  <a:pt x="7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6916855" y="1744663"/>
            <a:ext cx="1015062" cy="304821"/>
          </a:xfrm>
          <a:custGeom>
            <a:rect b="b" l="l" r="r" t="t"/>
            <a:pathLst>
              <a:path extrusionOk="0" h="10502" w="34972">
                <a:moveTo>
                  <a:pt x="17487" y="1"/>
                </a:moveTo>
                <a:cubicBezTo>
                  <a:pt x="12849" y="1"/>
                  <a:pt x="8402" y="554"/>
                  <a:pt x="5122" y="1539"/>
                </a:cubicBezTo>
                <a:cubicBezTo>
                  <a:pt x="1843" y="2523"/>
                  <a:pt x="1" y="3859"/>
                  <a:pt x="1" y="5251"/>
                </a:cubicBezTo>
                <a:cubicBezTo>
                  <a:pt x="1" y="6644"/>
                  <a:pt x="1843" y="7979"/>
                  <a:pt x="5122" y="8964"/>
                </a:cubicBezTo>
                <a:cubicBezTo>
                  <a:pt x="8402" y="9949"/>
                  <a:pt x="12849" y="10502"/>
                  <a:pt x="17487" y="10502"/>
                </a:cubicBezTo>
                <a:cubicBezTo>
                  <a:pt x="22124" y="10502"/>
                  <a:pt x="26571" y="9949"/>
                  <a:pt x="29850" y="8964"/>
                </a:cubicBezTo>
                <a:cubicBezTo>
                  <a:pt x="33129" y="7979"/>
                  <a:pt x="34971" y="6644"/>
                  <a:pt x="34971" y="5251"/>
                </a:cubicBezTo>
                <a:cubicBezTo>
                  <a:pt x="34971" y="3859"/>
                  <a:pt x="33129" y="2523"/>
                  <a:pt x="29850" y="1539"/>
                </a:cubicBezTo>
                <a:cubicBezTo>
                  <a:pt x="26571" y="554"/>
                  <a:pt x="22124" y="1"/>
                  <a:pt x="174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6" name="Shape 1276"/>
        <p:cNvGrpSpPr/>
        <p:nvPr/>
      </p:nvGrpSpPr>
      <p:grpSpPr>
        <a:xfrm>
          <a:off x="0" y="0"/>
          <a:ext cx="0" cy="0"/>
          <a:chOff x="0" y="0"/>
          <a:chExt cx="0" cy="0"/>
        </a:xfrm>
      </p:grpSpPr>
      <p:sp>
        <p:nvSpPr>
          <p:cNvPr id="1277" name="Google Shape;1277;p45"/>
          <p:cNvSpPr txBox="1"/>
          <p:nvPr>
            <p:ph idx="6"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278" name="Google Shape;1278;p45"/>
          <p:cNvSpPr txBox="1"/>
          <p:nvPr>
            <p:ph type="ctrTitle"/>
          </p:nvPr>
        </p:nvSpPr>
        <p:spPr>
          <a:xfrm>
            <a:off x="1479150" y="3837700"/>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79" name="Google Shape;1279;p45"/>
          <p:cNvSpPr txBox="1"/>
          <p:nvPr>
            <p:ph idx="1" type="subTitle"/>
          </p:nvPr>
        </p:nvSpPr>
        <p:spPr>
          <a:xfrm>
            <a:off x="1311000" y="4091777"/>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1280" name="Google Shape;1280;p45"/>
          <p:cNvSpPr txBox="1"/>
          <p:nvPr>
            <p:ph idx="2" type="ctrTitle"/>
          </p:nvPr>
        </p:nvSpPr>
        <p:spPr>
          <a:xfrm>
            <a:off x="3797850" y="3837688"/>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81" name="Google Shape;1281;p45"/>
          <p:cNvSpPr txBox="1"/>
          <p:nvPr>
            <p:ph idx="3" type="subTitle"/>
          </p:nvPr>
        </p:nvSpPr>
        <p:spPr>
          <a:xfrm>
            <a:off x="3629700" y="4091764"/>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It’s a gas giant, composed mostly of hydrogen and helium</a:t>
            </a:r>
            <a:endParaRPr/>
          </a:p>
        </p:txBody>
      </p:sp>
      <p:sp>
        <p:nvSpPr>
          <p:cNvPr id="1282" name="Google Shape;1282;p45"/>
          <p:cNvSpPr txBox="1"/>
          <p:nvPr>
            <p:ph idx="4" type="ctrTitle"/>
          </p:nvPr>
        </p:nvSpPr>
        <p:spPr>
          <a:xfrm>
            <a:off x="6116550" y="3837700"/>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83" name="Google Shape;1283;p45"/>
          <p:cNvSpPr txBox="1"/>
          <p:nvPr>
            <p:ph idx="5" type="subTitle"/>
          </p:nvPr>
        </p:nvSpPr>
        <p:spPr>
          <a:xfrm>
            <a:off x="5948400" y="4091777"/>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a:t>
            </a:r>
            <a:endParaRPr/>
          </a:p>
        </p:txBody>
      </p:sp>
      <p:sp>
        <p:nvSpPr>
          <p:cNvPr id="1284" name="Google Shape;1284;p45"/>
          <p:cNvSpPr txBox="1"/>
          <p:nvPr>
            <p:ph idx="7" type="ctrTitle"/>
          </p:nvPr>
        </p:nvSpPr>
        <p:spPr>
          <a:xfrm>
            <a:off x="1479150" y="2130475"/>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85" name="Google Shape;1285;p45"/>
          <p:cNvSpPr txBox="1"/>
          <p:nvPr>
            <p:ph idx="8" type="subTitle"/>
          </p:nvPr>
        </p:nvSpPr>
        <p:spPr>
          <a:xfrm>
            <a:off x="1311000" y="2384552"/>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a:t>
            </a:r>
            <a:endParaRPr/>
          </a:p>
          <a:p>
            <a:pPr indent="0" lvl="0" marL="0" rtl="0" algn="ctr">
              <a:spcBef>
                <a:spcPts val="0"/>
              </a:spcBef>
              <a:spcAft>
                <a:spcPts val="0"/>
              </a:spcAft>
              <a:buNone/>
            </a:pPr>
            <a:r>
              <a:rPr lang="en"/>
              <a:t> to the Sun and the smallest one in the Solar System</a:t>
            </a:r>
            <a:endParaRPr/>
          </a:p>
        </p:txBody>
      </p:sp>
      <p:sp>
        <p:nvSpPr>
          <p:cNvPr id="1286" name="Google Shape;1286;p45"/>
          <p:cNvSpPr txBox="1"/>
          <p:nvPr>
            <p:ph idx="9" type="ctrTitle"/>
          </p:nvPr>
        </p:nvSpPr>
        <p:spPr>
          <a:xfrm>
            <a:off x="3797850" y="2130463"/>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87" name="Google Shape;1287;p45"/>
          <p:cNvSpPr txBox="1"/>
          <p:nvPr>
            <p:ph idx="13" type="subTitle"/>
          </p:nvPr>
        </p:nvSpPr>
        <p:spPr>
          <a:xfrm>
            <a:off x="3629700" y="2384539"/>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288" name="Google Shape;1288;p45"/>
          <p:cNvSpPr txBox="1"/>
          <p:nvPr>
            <p:ph idx="14" type="ctrTitle"/>
          </p:nvPr>
        </p:nvSpPr>
        <p:spPr>
          <a:xfrm>
            <a:off x="6116550" y="2130475"/>
            <a:ext cx="15483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89" name="Google Shape;1289;p45"/>
          <p:cNvSpPr txBox="1"/>
          <p:nvPr>
            <p:ph idx="15" type="subTitle"/>
          </p:nvPr>
        </p:nvSpPr>
        <p:spPr>
          <a:xfrm>
            <a:off x="5948400" y="2384552"/>
            <a:ext cx="18846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The planet is full of iron oxide dust</a:t>
            </a:r>
            <a:endParaRPr/>
          </a:p>
        </p:txBody>
      </p:sp>
      <p:grpSp>
        <p:nvGrpSpPr>
          <p:cNvPr id="1290" name="Google Shape;1290;p45"/>
          <p:cNvGrpSpPr/>
          <p:nvPr/>
        </p:nvGrpSpPr>
        <p:grpSpPr>
          <a:xfrm>
            <a:off x="1961555" y="3207054"/>
            <a:ext cx="584380" cy="572504"/>
            <a:chOff x="1190625" y="238125"/>
            <a:chExt cx="5336800" cy="5228350"/>
          </a:xfrm>
        </p:grpSpPr>
        <p:sp>
          <p:nvSpPr>
            <p:cNvPr id="1291" name="Google Shape;1291;p45"/>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1534950" y="313475"/>
              <a:ext cx="2285475" cy="5153000"/>
            </a:xfrm>
            <a:custGeom>
              <a:rect b="b" l="l" r="r" t="t"/>
              <a:pathLst>
                <a:path extrusionOk="0" h="206120" w="91419">
                  <a:moveTo>
                    <a:pt x="56396" y="1"/>
                  </a:moveTo>
                  <a:lnTo>
                    <a:pt x="56396" y="1"/>
                  </a:lnTo>
                  <a:cubicBezTo>
                    <a:pt x="64949" y="9338"/>
                    <a:pt x="70170" y="21813"/>
                    <a:pt x="70170" y="35489"/>
                  </a:cubicBezTo>
                  <a:lnTo>
                    <a:pt x="70170" y="139431"/>
                  </a:lnTo>
                  <a:cubicBezTo>
                    <a:pt x="70170" y="168474"/>
                    <a:pt x="46617" y="192027"/>
                    <a:pt x="17574" y="192027"/>
                  </a:cubicBezTo>
                  <a:cubicBezTo>
                    <a:pt x="11422" y="192027"/>
                    <a:pt x="5515" y="190973"/>
                    <a:pt x="1" y="189012"/>
                  </a:cubicBezTo>
                  <a:lnTo>
                    <a:pt x="1" y="189012"/>
                  </a:lnTo>
                  <a:cubicBezTo>
                    <a:pt x="9633" y="199526"/>
                    <a:pt x="23456" y="206119"/>
                    <a:pt x="38823" y="206119"/>
                  </a:cubicBezTo>
                  <a:cubicBezTo>
                    <a:pt x="67890" y="206119"/>
                    <a:pt x="91419" y="182566"/>
                    <a:pt x="91419" y="153524"/>
                  </a:cubicBezTo>
                  <a:lnTo>
                    <a:pt x="91419" y="49582"/>
                  </a:lnTo>
                  <a:cubicBezTo>
                    <a:pt x="91419" y="26691"/>
                    <a:pt x="76811" y="7231"/>
                    <a:pt x="563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4093075" y="688925"/>
              <a:ext cx="2434350" cy="2217900"/>
            </a:xfrm>
            <a:custGeom>
              <a:rect b="b" l="l" r="r" t="t"/>
              <a:pathLst>
                <a:path extrusionOk="0" h="88716" w="97374">
                  <a:moveTo>
                    <a:pt x="48674" y="0"/>
                  </a:moveTo>
                  <a:cubicBezTo>
                    <a:pt x="37321" y="0"/>
                    <a:pt x="25967" y="4332"/>
                    <a:pt x="17303" y="12996"/>
                  </a:cubicBezTo>
                  <a:cubicBezTo>
                    <a:pt x="0" y="30324"/>
                    <a:pt x="0" y="58411"/>
                    <a:pt x="17303" y="75739"/>
                  </a:cubicBezTo>
                  <a:cubicBezTo>
                    <a:pt x="25967" y="84390"/>
                    <a:pt x="37321" y="88716"/>
                    <a:pt x="48674" y="88716"/>
                  </a:cubicBezTo>
                  <a:cubicBezTo>
                    <a:pt x="60028" y="88716"/>
                    <a:pt x="71382" y="84390"/>
                    <a:pt x="80046" y="75739"/>
                  </a:cubicBezTo>
                  <a:cubicBezTo>
                    <a:pt x="97373" y="58411"/>
                    <a:pt x="97373" y="30324"/>
                    <a:pt x="80046" y="12996"/>
                  </a:cubicBezTo>
                  <a:cubicBezTo>
                    <a:pt x="71382" y="4332"/>
                    <a:pt x="60028" y="0"/>
                    <a:pt x="486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4354700" y="842250"/>
              <a:ext cx="2172725" cy="2064575"/>
            </a:xfrm>
            <a:custGeom>
              <a:rect b="b" l="l" r="r" t="t"/>
              <a:pathLst>
                <a:path extrusionOk="0" h="82583" w="86909">
                  <a:moveTo>
                    <a:pt x="60758" y="1"/>
                  </a:moveTo>
                  <a:lnTo>
                    <a:pt x="60758" y="1"/>
                  </a:lnTo>
                  <a:cubicBezTo>
                    <a:pt x="70806" y="17010"/>
                    <a:pt x="68527" y="39288"/>
                    <a:pt x="53895" y="53920"/>
                  </a:cubicBezTo>
                  <a:cubicBezTo>
                    <a:pt x="45241" y="62574"/>
                    <a:pt x="33895" y="66901"/>
                    <a:pt x="22546" y="66901"/>
                  </a:cubicBezTo>
                  <a:cubicBezTo>
                    <a:pt x="14740" y="66901"/>
                    <a:pt x="6932" y="64853"/>
                    <a:pt x="0" y="60758"/>
                  </a:cubicBezTo>
                  <a:lnTo>
                    <a:pt x="0" y="60758"/>
                  </a:lnTo>
                  <a:cubicBezTo>
                    <a:pt x="1863" y="63920"/>
                    <a:pt x="4142" y="66885"/>
                    <a:pt x="6838" y="69606"/>
                  </a:cubicBezTo>
                  <a:cubicBezTo>
                    <a:pt x="15502" y="78257"/>
                    <a:pt x="26856" y="82583"/>
                    <a:pt x="38209" y="82583"/>
                  </a:cubicBezTo>
                  <a:cubicBezTo>
                    <a:pt x="49563" y="82583"/>
                    <a:pt x="60917" y="78257"/>
                    <a:pt x="69581" y="69606"/>
                  </a:cubicBezTo>
                  <a:cubicBezTo>
                    <a:pt x="86908" y="52278"/>
                    <a:pt x="86908" y="24191"/>
                    <a:pt x="69581" y="6863"/>
                  </a:cubicBezTo>
                  <a:cubicBezTo>
                    <a:pt x="66885" y="4167"/>
                    <a:pt x="63895" y="1863"/>
                    <a:pt x="607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5"/>
            <p:cNvSpPr/>
            <p:nvPr/>
          </p:nvSpPr>
          <p:spPr>
            <a:xfrm>
              <a:off x="4093075" y="3128150"/>
              <a:ext cx="2434350" cy="2217775"/>
            </a:xfrm>
            <a:custGeom>
              <a:rect b="b" l="l" r="r" t="t"/>
              <a:pathLst>
                <a:path extrusionOk="0" h="88711" w="97374">
                  <a:moveTo>
                    <a:pt x="48674" y="1"/>
                  </a:moveTo>
                  <a:cubicBezTo>
                    <a:pt x="37321" y="1"/>
                    <a:pt x="25967" y="4333"/>
                    <a:pt x="17303" y="12997"/>
                  </a:cubicBezTo>
                  <a:cubicBezTo>
                    <a:pt x="0" y="30300"/>
                    <a:pt x="0" y="58387"/>
                    <a:pt x="17303" y="75714"/>
                  </a:cubicBezTo>
                  <a:cubicBezTo>
                    <a:pt x="25967" y="84378"/>
                    <a:pt x="37321" y="88710"/>
                    <a:pt x="48674" y="88710"/>
                  </a:cubicBezTo>
                  <a:cubicBezTo>
                    <a:pt x="60028" y="88710"/>
                    <a:pt x="71382" y="84378"/>
                    <a:pt x="80046" y="75714"/>
                  </a:cubicBezTo>
                  <a:cubicBezTo>
                    <a:pt x="97373" y="58387"/>
                    <a:pt x="97373" y="30300"/>
                    <a:pt x="80046" y="12997"/>
                  </a:cubicBezTo>
                  <a:cubicBezTo>
                    <a:pt x="71382" y="4333"/>
                    <a:pt x="60028" y="1"/>
                    <a:pt x="48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5"/>
            <p:cNvSpPr/>
            <p:nvPr/>
          </p:nvSpPr>
          <p:spPr>
            <a:xfrm>
              <a:off x="4355925" y="3282725"/>
              <a:ext cx="2171500" cy="2063200"/>
            </a:xfrm>
            <a:custGeom>
              <a:rect b="b" l="l" r="r" t="t"/>
              <a:pathLst>
                <a:path extrusionOk="0" h="82528" w="86860">
                  <a:moveTo>
                    <a:pt x="60807" y="0"/>
                  </a:moveTo>
                  <a:lnTo>
                    <a:pt x="60807" y="0"/>
                  </a:lnTo>
                  <a:cubicBezTo>
                    <a:pt x="70929" y="17034"/>
                    <a:pt x="68674" y="39386"/>
                    <a:pt x="54018" y="54017"/>
                  </a:cubicBezTo>
                  <a:cubicBezTo>
                    <a:pt x="45367" y="62683"/>
                    <a:pt x="34017" y="67013"/>
                    <a:pt x="22663" y="67013"/>
                  </a:cubicBezTo>
                  <a:cubicBezTo>
                    <a:pt x="14814" y="67013"/>
                    <a:pt x="6963" y="64944"/>
                    <a:pt x="0" y="60806"/>
                  </a:cubicBezTo>
                  <a:lnTo>
                    <a:pt x="0" y="60806"/>
                  </a:lnTo>
                  <a:cubicBezTo>
                    <a:pt x="1863" y="63919"/>
                    <a:pt x="4118" y="66860"/>
                    <a:pt x="6789" y="69531"/>
                  </a:cubicBezTo>
                  <a:cubicBezTo>
                    <a:pt x="15453" y="78195"/>
                    <a:pt x="26807" y="82527"/>
                    <a:pt x="38160" y="82527"/>
                  </a:cubicBezTo>
                  <a:cubicBezTo>
                    <a:pt x="49514" y="82527"/>
                    <a:pt x="60868" y="78195"/>
                    <a:pt x="69532" y="69531"/>
                  </a:cubicBezTo>
                  <a:cubicBezTo>
                    <a:pt x="86859" y="52204"/>
                    <a:pt x="86859" y="24117"/>
                    <a:pt x="69532" y="6814"/>
                  </a:cubicBezTo>
                  <a:cubicBezTo>
                    <a:pt x="66860" y="4118"/>
                    <a:pt x="63919" y="1863"/>
                    <a:pt x="608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4454575" y="942125"/>
              <a:ext cx="1711350" cy="1711350"/>
            </a:xfrm>
            <a:custGeom>
              <a:rect b="b" l="l" r="r" t="t"/>
              <a:pathLst>
                <a:path extrusionOk="0" h="68454" w="68454">
                  <a:moveTo>
                    <a:pt x="6005" y="1"/>
                  </a:moveTo>
                  <a:cubicBezTo>
                    <a:pt x="4926" y="907"/>
                    <a:pt x="3873" y="1863"/>
                    <a:pt x="2868" y="2868"/>
                  </a:cubicBezTo>
                  <a:cubicBezTo>
                    <a:pt x="1838" y="3873"/>
                    <a:pt x="883" y="4927"/>
                    <a:pt x="0" y="6030"/>
                  </a:cubicBezTo>
                  <a:lnTo>
                    <a:pt x="62449" y="68454"/>
                  </a:lnTo>
                  <a:cubicBezTo>
                    <a:pt x="63527" y="67571"/>
                    <a:pt x="64581" y="66615"/>
                    <a:pt x="65586" y="65611"/>
                  </a:cubicBezTo>
                  <a:cubicBezTo>
                    <a:pt x="66615" y="64581"/>
                    <a:pt x="67546" y="63527"/>
                    <a:pt x="68453" y="62449"/>
                  </a:cubicBezTo>
                  <a:lnTo>
                    <a:pt x="60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a:off x="4454575" y="3381375"/>
              <a:ext cx="1711350" cy="1711325"/>
            </a:xfrm>
            <a:custGeom>
              <a:rect b="b" l="l" r="r" t="t"/>
              <a:pathLst>
                <a:path extrusionOk="0" h="68453" w="68454">
                  <a:moveTo>
                    <a:pt x="62449" y="0"/>
                  </a:moveTo>
                  <a:lnTo>
                    <a:pt x="0" y="62448"/>
                  </a:lnTo>
                  <a:cubicBezTo>
                    <a:pt x="883" y="63527"/>
                    <a:pt x="1838" y="64581"/>
                    <a:pt x="2843" y="65585"/>
                  </a:cubicBezTo>
                  <a:cubicBezTo>
                    <a:pt x="3873" y="66615"/>
                    <a:pt x="4926" y="67546"/>
                    <a:pt x="6005" y="68453"/>
                  </a:cubicBezTo>
                  <a:lnTo>
                    <a:pt x="68453" y="6005"/>
                  </a:lnTo>
                  <a:cubicBezTo>
                    <a:pt x="67546" y="4926"/>
                    <a:pt x="66615" y="3872"/>
                    <a:pt x="65586" y="2868"/>
                  </a:cubicBezTo>
                  <a:cubicBezTo>
                    <a:pt x="64581" y="1838"/>
                    <a:pt x="63527" y="882"/>
                    <a:pt x="624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a:off x="4454575" y="4881300"/>
              <a:ext cx="297800" cy="211400"/>
            </a:xfrm>
            <a:custGeom>
              <a:rect b="b" l="l" r="r" t="t"/>
              <a:pathLst>
                <a:path extrusionOk="0" h="8456" w="11912">
                  <a:moveTo>
                    <a:pt x="2451" y="0"/>
                  </a:moveTo>
                  <a:lnTo>
                    <a:pt x="0" y="2451"/>
                  </a:lnTo>
                  <a:cubicBezTo>
                    <a:pt x="417" y="2942"/>
                    <a:pt x="834" y="3432"/>
                    <a:pt x="1275" y="3922"/>
                  </a:cubicBezTo>
                  <a:cubicBezTo>
                    <a:pt x="1348" y="3995"/>
                    <a:pt x="1422" y="4093"/>
                    <a:pt x="1520" y="4191"/>
                  </a:cubicBezTo>
                  <a:cubicBezTo>
                    <a:pt x="1936" y="4657"/>
                    <a:pt x="2402" y="5123"/>
                    <a:pt x="2868" y="5588"/>
                  </a:cubicBezTo>
                  <a:cubicBezTo>
                    <a:pt x="3358" y="6103"/>
                    <a:pt x="3873" y="6593"/>
                    <a:pt x="4387" y="7059"/>
                  </a:cubicBezTo>
                  <a:cubicBezTo>
                    <a:pt x="4387" y="7059"/>
                    <a:pt x="4412" y="7059"/>
                    <a:pt x="4412" y="7084"/>
                  </a:cubicBezTo>
                  <a:cubicBezTo>
                    <a:pt x="4926" y="7549"/>
                    <a:pt x="5466" y="8015"/>
                    <a:pt x="6005" y="8456"/>
                  </a:cubicBezTo>
                  <a:lnTo>
                    <a:pt x="11911" y="2549"/>
                  </a:lnTo>
                  <a:cubicBezTo>
                    <a:pt x="8701" y="2035"/>
                    <a:pt x="5515" y="1201"/>
                    <a:pt x="2451" y="0"/>
                  </a:cubicBezTo>
                  <a:close/>
                </a:path>
              </a:pathLst>
            </a:custGeom>
            <a:solidFill>
              <a:srgbClr val="C34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5954500" y="3381375"/>
              <a:ext cx="211425" cy="297800"/>
            </a:xfrm>
            <a:custGeom>
              <a:rect b="b" l="l" r="r" t="t"/>
              <a:pathLst>
                <a:path extrusionOk="0" h="11912" w="8457">
                  <a:moveTo>
                    <a:pt x="2452" y="0"/>
                  </a:moveTo>
                  <a:lnTo>
                    <a:pt x="1" y="2451"/>
                  </a:lnTo>
                  <a:cubicBezTo>
                    <a:pt x="1202" y="5514"/>
                    <a:pt x="2035" y="8701"/>
                    <a:pt x="2550" y="11911"/>
                  </a:cubicBezTo>
                  <a:lnTo>
                    <a:pt x="8456" y="6005"/>
                  </a:lnTo>
                  <a:cubicBezTo>
                    <a:pt x="8015" y="5465"/>
                    <a:pt x="7549" y="4926"/>
                    <a:pt x="7084" y="4412"/>
                  </a:cubicBezTo>
                  <a:cubicBezTo>
                    <a:pt x="7059" y="4412"/>
                    <a:pt x="7059" y="4387"/>
                    <a:pt x="7059" y="4387"/>
                  </a:cubicBezTo>
                  <a:cubicBezTo>
                    <a:pt x="6594" y="3872"/>
                    <a:pt x="6103" y="3358"/>
                    <a:pt x="5589" y="2868"/>
                  </a:cubicBezTo>
                  <a:cubicBezTo>
                    <a:pt x="5123" y="2402"/>
                    <a:pt x="4657" y="1961"/>
                    <a:pt x="4192" y="1520"/>
                  </a:cubicBezTo>
                  <a:cubicBezTo>
                    <a:pt x="4094" y="1422"/>
                    <a:pt x="3996" y="1348"/>
                    <a:pt x="3922" y="1274"/>
                  </a:cubicBezTo>
                  <a:cubicBezTo>
                    <a:pt x="3432" y="833"/>
                    <a:pt x="2942" y="417"/>
                    <a:pt x="2452" y="0"/>
                  </a:cubicBezTo>
                  <a:close/>
                </a:path>
              </a:pathLst>
            </a:custGeom>
            <a:solidFill>
              <a:srgbClr val="C34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a:off x="5623625" y="2111200"/>
              <a:ext cx="542300" cy="542275"/>
            </a:xfrm>
            <a:custGeom>
              <a:rect b="b" l="l" r="r" t="t"/>
              <a:pathLst>
                <a:path extrusionOk="0" h="21691" w="21692">
                  <a:moveTo>
                    <a:pt x="6006" y="0"/>
                  </a:moveTo>
                  <a:cubicBezTo>
                    <a:pt x="5099" y="1079"/>
                    <a:pt x="4167" y="2133"/>
                    <a:pt x="3138" y="3162"/>
                  </a:cubicBezTo>
                  <a:cubicBezTo>
                    <a:pt x="2133" y="4167"/>
                    <a:pt x="1079" y="5123"/>
                    <a:pt x="1" y="6005"/>
                  </a:cubicBezTo>
                  <a:lnTo>
                    <a:pt x="15687" y="21691"/>
                  </a:lnTo>
                  <a:cubicBezTo>
                    <a:pt x="16226" y="21249"/>
                    <a:pt x="16740" y="20784"/>
                    <a:pt x="17280" y="20318"/>
                  </a:cubicBezTo>
                  <a:cubicBezTo>
                    <a:pt x="17280" y="20318"/>
                    <a:pt x="17280" y="20318"/>
                    <a:pt x="17304" y="20294"/>
                  </a:cubicBezTo>
                  <a:cubicBezTo>
                    <a:pt x="17819" y="19828"/>
                    <a:pt x="18334" y="19338"/>
                    <a:pt x="18824" y="18848"/>
                  </a:cubicBezTo>
                  <a:cubicBezTo>
                    <a:pt x="19338" y="18333"/>
                    <a:pt x="19829" y="17818"/>
                    <a:pt x="20294" y="17304"/>
                  </a:cubicBezTo>
                  <a:cubicBezTo>
                    <a:pt x="20294" y="17304"/>
                    <a:pt x="20294" y="17279"/>
                    <a:pt x="20319" y="17279"/>
                  </a:cubicBezTo>
                  <a:cubicBezTo>
                    <a:pt x="20784" y="16764"/>
                    <a:pt x="21250" y="16225"/>
                    <a:pt x="21691" y="15686"/>
                  </a:cubicBezTo>
                  <a:lnTo>
                    <a:pt x="6006" y="0"/>
                  </a:lnTo>
                  <a:close/>
                </a:path>
              </a:pathLst>
            </a:custGeom>
            <a:solidFill>
              <a:srgbClr val="C34D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45"/>
          <p:cNvGrpSpPr/>
          <p:nvPr/>
        </p:nvGrpSpPr>
        <p:grpSpPr>
          <a:xfrm>
            <a:off x="4287658" y="3207097"/>
            <a:ext cx="573147" cy="572426"/>
            <a:chOff x="1193075" y="228150"/>
            <a:chExt cx="5224675" cy="5218100"/>
          </a:xfrm>
        </p:grpSpPr>
        <p:sp>
          <p:nvSpPr>
            <p:cNvPr id="1305" name="Google Shape;1305;p45"/>
            <p:cNvSpPr/>
            <p:nvPr/>
          </p:nvSpPr>
          <p:spPr>
            <a:xfrm>
              <a:off x="5328925" y="228150"/>
              <a:ext cx="1088825" cy="1068925"/>
            </a:xfrm>
            <a:custGeom>
              <a:rect b="b" l="l" r="r" t="t"/>
              <a:pathLst>
                <a:path extrusionOk="0" h="42757" w="43553">
                  <a:moveTo>
                    <a:pt x="4498" y="1"/>
                  </a:moveTo>
                  <a:cubicBezTo>
                    <a:pt x="3480" y="1"/>
                    <a:pt x="2463" y="387"/>
                    <a:pt x="1691" y="1159"/>
                  </a:cubicBezTo>
                  <a:lnTo>
                    <a:pt x="1544" y="1281"/>
                  </a:lnTo>
                  <a:cubicBezTo>
                    <a:pt x="0" y="2850"/>
                    <a:pt x="0" y="5350"/>
                    <a:pt x="1544" y="6918"/>
                  </a:cubicBezTo>
                  <a:lnTo>
                    <a:pt x="36224" y="41598"/>
                  </a:lnTo>
                  <a:cubicBezTo>
                    <a:pt x="37008" y="42370"/>
                    <a:pt x="38032" y="42756"/>
                    <a:pt x="39052" y="42756"/>
                  </a:cubicBezTo>
                  <a:cubicBezTo>
                    <a:pt x="40072" y="42756"/>
                    <a:pt x="41089" y="42370"/>
                    <a:pt x="41861" y="41598"/>
                  </a:cubicBezTo>
                  <a:lnTo>
                    <a:pt x="41984" y="41451"/>
                  </a:lnTo>
                  <a:cubicBezTo>
                    <a:pt x="43552" y="39907"/>
                    <a:pt x="43552" y="37383"/>
                    <a:pt x="41984" y="35839"/>
                  </a:cubicBezTo>
                  <a:lnTo>
                    <a:pt x="7304" y="1159"/>
                  </a:lnTo>
                  <a:cubicBezTo>
                    <a:pt x="6532" y="387"/>
                    <a:pt x="5515" y="1"/>
                    <a:pt x="44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a:off x="1193075" y="4228900"/>
              <a:ext cx="1232800" cy="1217350"/>
            </a:xfrm>
            <a:custGeom>
              <a:rect b="b" l="l" r="r" t="t"/>
              <a:pathLst>
                <a:path extrusionOk="0" h="48694" w="49312">
                  <a:moveTo>
                    <a:pt x="45880" y="1"/>
                  </a:moveTo>
                  <a:cubicBezTo>
                    <a:pt x="45084" y="1"/>
                    <a:pt x="44287" y="301"/>
                    <a:pt x="43675" y="901"/>
                  </a:cubicBezTo>
                  <a:lnTo>
                    <a:pt x="1225" y="43351"/>
                  </a:lnTo>
                  <a:cubicBezTo>
                    <a:pt x="0" y="44576"/>
                    <a:pt x="0" y="46561"/>
                    <a:pt x="1225" y="47787"/>
                  </a:cubicBezTo>
                  <a:cubicBezTo>
                    <a:pt x="1838" y="48399"/>
                    <a:pt x="2622" y="48694"/>
                    <a:pt x="3431" y="48694"/>
                  </a:cubicBezTo>
                  <a:cubicBezTo>
                    <a:pt x="4240" y="48694"/>
                    <a:pt x="5024" y="48399"/>
                    <a:pt x="5637" y="47787"/>
                  </a:cubicBezTo>
                  <a:lnTo>
                    <a:pt x="48086" y="5338"/>
                  </a:lnTo>
                  <a:cubicBezTo>
                    <a:pt x="49312" y="4112"/>
                    <a:pt x="49312" y="2127"/>
                    <a:pt x="48086" y="901"/>
                  </a:cubicBezTo>
                  <a:cubicBezTo>
                    <a:pt x="47474" y="301"/>
                    <a:pt x="46677" y="1"/>
                    <a:pt x="458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2212025" y="3791875"/>
              <a:ext cx="631725" cy="615675"/>
            </a:xfrm>
            <a:custGeom>
              <a:rect b="b" l="l" r="r" t="t"/>
              <a:pathLst>
                <a:path extrusionOk="0" h="24627" w="25269">
                  <a:moveTo>
                    <a:pt x="11005" y="1"/>
                  </a:moveTo>
                  <a:lnTo>
                    <a:pt x="2574" y="8432"/>
                  </a:lnTo>
                  <a:cubicBezTo>
                    <a:pt x="0" y="10981"/>
                    <a:pt x="0" y="15147"/>
                    <a:pt x="2574" y="17696"/>
                  </a:cubicBezTo>
                  <a:lnTo>
                    <a:pt x="7573" y="22696"/>
                  </a:lnTo>
                  <a:cubicBezTo>
                    <a:pt x="8860" y="23983"/>
                    <a:pt x="10539" y="24626"/>
                    <a:pt x="12218" y="24626"/>
                  </a:cubicBezTo>
                  <a:cubicBezTo>
                    <a:pt x="13897" y="24626"/>
                    <a:pt x="15575" y="23983"/>
                    <a:pt x="16862" y="22696"/>
                  </a:cubicBezTo>
                  <a:lnTo>
                    <a:pt x="25269" y="14289"/>
                  </a:lnTo>
                  <a:lnTo>
                    <a:pt x="110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2473025" y="1204975"/>
              <a:ext cx="2957625" cy="2934775"/>
            </a:xfrm>
            <a:custGeom>
              <a:rect b="b" l="l" r="r" t="t"/>
              <a:pathLst>
                <a:path extrusionOk="0" h="117391" w="118305">
                  <a:moveTo>
                    <a:pt x="81027" y="1"/>
                  </a:moveTo>
                  <a:lnTo>
                    <a:pt x="14633" y="66420"/>
                  </a:lnTo>
                  <a:cubicBezTo>
                    <a:pt x="4952" y="76076"/>
                    <a:pt x="1" y="89482"/>
                    <a:pt x="1055" y="103134"/>
                  </a:cubicBezTo>
                  <a:cubicBezTo>
                    <a:pt x="1643" y="110658"/>
                    <a:pt x="7648" y="116663"/>
                    <a:pt x="15196" y="117251"/>
                  </a:cubicBezTo>
                  <a:cubicBezTo>
                    <a:pt x="16404" y="117344"/>
                    <a:pt x="17609" y="117390"/>
                    <a:pt x="18811" y="117390"/>
                  </a:cubicBezTo>
                  <a:cubicBezTo>
                    <a:pt x="31170" y="117390"/>
                    <a:pt x="43087" y="112498"/>
                    <a:pt x="51910" y="103697"/>
                  </a:cubicBezTo>
                  <a:lnTo>
                    <a:pt x="118305" y="37279"/>
                  </a:lnTo>
                  <a:lnTo>
                    <a:pt x="81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2527575" y="1928600"/>
              <a:ext cx="2903075" cy="2211150"/>
            </a:xfrm>
            <a:custGeom>
              <a:rect b="b" l="l" r="r" t="t"/>
              <a:pathLst>
                <a:path extrusionOk="0" h="88446" w="116123">
                  <a:moveTo>
                    <a:pt x="107790" y="1"/>
                  </a:moveTo>
                  <a:lnTo>
                    <a:pt x="94163" y="13652"/>
                  </a:lnTo>
                  <a:lnTo>
                    <a:pt x="86639" y="21176"/>
                  </a:lnTo>
                  <a:lnTo>
                    <a:pt x="41395" y="66419"/>
                  </a:lnTo>
                  <a:cubicBezTo>
                    <a:pt x="32586" y="75207"/>
                    <a:pt x="20691" y="80118"/>
                    <a:pt x="8352" y="80118"/>
                  </a:cubicBezTo>
                  <a:cubicBezTo>
                    <a:pt x="7132" y="80118"/>
                    <a:pt x="5908" y="80070"/>
                    <a:pt x="4681" y="79973"/>
                  </a:cubicBezTo>
                  <a:cubicBezTo>
                    <a:pt x="3039" y="79850"/>
                    <a:pt x="1446" y="79458"/>
                    <a:pt x="0" y="78870"/>
                  </a:cubicBezTo>
                  <a:lnTo>
                    <a:pt x="0" y="78870"/>
                  </a:lnTo>
                  <a:cubicBezTo>
                    <a:pt x="2157" y="84090"/>
                    <a:pt x="7108" y="87840"/>
                    <a:pt x="13014" y="88306"/>
                  </a:cubicBezTo>
                  <a:cubicBezTo>
                    <a:pt x="14222" y="88399"/>
                    <a:pt x="15427" y="88445"/>
                    <a:pt x="16629" y="88445"/>
                  </a:cubicBezTo>
                  <a:cubicBezTo>
                    <a:pt x="28988" y="88445"/>
                    <a:pt x="40905" y="83553"/>
                    <a:pt x="49728" y="74752"/>
                  </a:cubicBezTo>
                  <a:lnTo>
                    <a:pt x="94972" y="29509"/>
                  </a:lnTo>
                  <a:lnTo>
                    <a:pt x="116123" y="8334"/>
                  </a:lnTo>
                  <a:lnTo>
                    <a:pt x="1077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2473025" y="2280300"/>
              <a:ext cx="1910500" cy="1859450"/>
            </a:xfrm>
            <a:custGeom>
              <a:rect b="b" l="l" r="r" t="t"/>
              <a:pathLst>
                <a:path extrusionOk="0" h="74378" w="76420">
                  <a:moveTo>
                    <a:pt x="38014" y="1"/>
                  </a:moveTo>
                  <a:lnTo>
                    <a:pt x="14633" y="23407"/>
                  </a:lnTo>
                  <a:cubicBezTo>
                    <a:pt x="4952" y="33063"/>
                    <a:pt x="1" y="46469"/>
                    <a:pt x="1055" y="60121"/>
                  </a:cubicBezTo>
                  <a:cubicBezTo>
                    <a:pt x="1643" y="67645"/>
                    <a:pt x="7648" y="73650"/>
                    <a:pt x="15196" y="74238"/>
                  </a:cubicBezTo>
                  <a:cubicBezTo>
                    <a:pt x="16404" y="74331"/>
                    <a:pt x="17609" y="74377"/>
                    <a:pt x="18811" y="74377"/>
                  </a:cubicBezTo>
                  <a:cubicBezTo>
                    <a:pt x="31170" y="74377"/>
                    <a:pt x="43087" y="69485"/>
                    <a:pt x="51910" y="60684"/>
                  </a:cubicBezTo>
                  <a:lnTo>
                    <a:pt x="76419" y="36176"/>
                  </a:lnTo>
                  <a:lnTo>
                    <a:pt x="76419" y="36176"/>
                  </a:lnTo>
                  <a:cubicBezTo>
                    <a:pt x="76419" y="36176"/>
                    <a:pt x="76373" y="36178"/>
                    <a:pt x="76283" y="36178"/>
                  </a:cubicBezTo>
                  <a:cubicBezTo>
                    <a:pt x="74960" y="36178"/>
                    <a:pt x="64264" y="35641"/>
                    <a:pt x="56665" y="18652"/>
                  </a:cubicBezTo>
                  <a:cubicBezTo>
                    <a:pt x="48528" y="491"/>
                    <a:pt x="38014" y="1"/>
                    <a:pt x="38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2527575" y="3052950"/>
              <a:ext cx="1855950" cy="1086800"/>
            </a:xfrm>
            <a:custGeom>
              <a:rect b="b" l="l" r="r" t="t"/>
              <a:pathLst>
                <a:path extrusionOk="0" h="43472" w="74238">
                  <a:moveTo>
                    <a:pt x="62841" y="0"/>
                  </a:moveTo>
                  <a:lnTo>
                    <a:pt x="41395" y="21445"/>
                  </a:lnTo>
                  <a:cubicBezTo>
                    <a:pt x="32586" y="30233"/>
                    <a:pt x="20691" y="35144"/>
                    <a:pt x="8352" y="35144"/>
                  </a:cubicBezTo>
                  <a:cubicBezTo>
                    <a:pt x="7132" y="35144"/>
                    <a:pt x="5908" y="35096"/>
                    <a:pt x="4681" y="34999"/>
                  </a:cubicBezTo>
                  <a:cubicBezTo>
                    <a:pt x="3039" y="34876"/>
                    <a:pt x="1446" y="34484"/>
                    <a:pt x="0" y="33896"/>
                  </a:cubicBezTo>
                  <a:lnTo>
                    <a:pt x="0" y="33896"/>
                  </a:lnTo>
                  <a:cubicBezTo>
                    <a:pt x="2157" y="39116"/>
                    <a:pt x="7108" y="42866"/>
                    <a:pt x="13014" y="43332"/>
                  </a:cubicBezTo>
                  <a:cubicBezTo>
                    <a:pt x="14222" y="43425"/>
                    <a:pt x="15427" y="43471"/>
                    <a:pt x="16629" y="43471"/>
                  </a:cubicBezTo>
                  <a:cubicBezTo>
                    <a:pt x="28988" y="43471"/>
                    <a:pt x="40905" y="38579"/>
                    <a:pt x="49728" y="29778"/>
                  </a:cubicBezTo>
                  <a:lnTo>
                    <a:pt x="74237" y="5270"/>
                  </a:lnTo>
                  <a:lnTo>
                    <a:pt x="74237" y="5270"/>
                  </a:lnTo>
                  <a:cubicBezTo>
                    <a:pt x="74237" y="5270"/>
                    <a:pt x="74188" y="5272"/>
                    <a:pt x="74094" y="5272"/>
                  </a:cubicBezTo>
                  <a:cubicBezTo>
                    <a:pt x="73200" y="5272"/>
                    <a:pt x="68271" y="5032"/>
                    <a:pt x="62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5"/>
            <p:cNvSpPr/>
            <p:nvPr/>
          </p:nvSpPr>
          <p:spPr>
            <a:xfrm>
              <a:off x="4309350" y="850525"/>
              <a:ext cx="1487700" cy="1463800"/>
            </a:xfrm>
            <a:custGeom>
              <a:rect b="b" l="l" r="r" t="t"/>
              <a:pathLst>
                <a:path extrusionOk="0" h="58552" w="59508">
                  <a:moveTo>
                    <a:pt x="5552" y="1"/>
                  </a:moveTo>
                  <a:cubicBezTo>
                    <a:pt x="4296" y="1"/>
                    <a:pt x="3040" y="478"/>
                    <a:pt x="2084" y="1434"/>
                  </a:cubicBezTo>
                  <a:lnTo>
                    <a:pt x="1912" y="1606"/>
                  </a:lnTo>
                  <a:cubicBezTo>
                    <a:pt x="1" y="3518"/>
                    <a:pt x="1" y="6606"/>
                    <a:pt x="1912" y="8517"/>
                  </a:cubicBezTo>
                  <a:lnTo>
                    <a:pt x="50513" y="57118"/>
                  </a:lnTo>
                  <a:cubicBezTo>
                    <a:pt x="51469" y="58074"/>
                    <a:pt x="52719" y="58552"/>
                    <a:pt x="53969" y="58552"/>
                  </a:cubicBezTo>
                  <a:cubicBezTo>
                    <a:pt x="55219" y="58552"/>
                    <a:pt x="56469" y="58074"/>
                    <a:pt x="57425" y="57118"/>
                  </a:cubicBezTo>
                  <a:lnTo>
                    <a:pt x="57596" y="56947"/>
                  </a:lnTo>
                  <a:cubicBezTo>
                    <a:pt x="59508" y="55035"/>
                    <a:pt x="59508" y="51947"/>
                    <a:pt x="57596" y="50035"/>
                  </a:cubicBezTo>
                  <a:lnTo>
                    <a:pt x="9020" y="1434"/>
                  </a:lnTo>
                  <a:cubicBezTo>
                    <a:pt x="8064" y="478"/>
                    <a:pt x="6808" y="1"/>
                    <a:pt x="5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5"/>
            <p:cNvSpPr/>
            <p:nvPr/>
          </p:nvSpPr>
          <p:spPr>
            <a:xfrm>
              <a:off x="4812400" y="504650"/>
              <a:ext cx="1318600" cy="1319200"/>
            </a:xfrm>
            <a:custGeom>
              <a:rect b="b" l="l" r="r" t="t"/>
              <a:pathLst>
                <a:path extrusionOk="0" h="52768" w="52744">
                  <a:moveTo>
                    <a:pt x="26372" y="0"/>
                  </a:moveTo>
                  <a:lnTo>
                    <a:pt x="0" y="26372"/>
                  </a:lnTo>
                  <a:lnTo>
                    <a:pt x="26372" y="52768"/>
                  </a:lnTo>
                  <a:lnTo>
                    <a:pt x="52743" y="26372"/>
                  </a:lnTo>
                  <a:lnTo>
                    <a:pt x="263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4093075" y="1457725"/>
              <a:ext cx="401350" cy="386350"/>
            </a:xfrm>
            <a:custGeom>
              <a:rect b="b" l="l" r="r" t="t"/>
              <a:pathLst>
                <a:path extrusionOk="0" h="15454" w="16054">
                  <a:moveTo>
                    <a:pt x="3440" y="1"/>
                  </a:moveTo>
                  <a:cubicBezTo>
                    <a:pt x="2641" y="1"/>
                    <a:pt x="1838" y="307"/>
                    <a:pt x="1225" y="920"/>
                  </a:cubicBezTo>
                  <a:cubicBezTo>
                    <a:pt x="0" y="2145"/>
                    <a:pt x="0" y="4130"/>
                    <a:pt x="1225" y="5331"/>
                  </a:cubicBezTo>
                  <a:lnTo>
                    <a:pt x="10416" y="14522"/>
                  </a:lnTo>
                  <a:cubicBezTo>
                    <a:pt x="11029" y="15135"/>
                    <a:pt x="11838" y="15453"/>
                    <a:pt x="12622" y="15453"/>
                  </a:cubicBezTo>
                  <a:cubicBezTo>
                    <a:pt x="13431" y="15453"/>
                    <a:pt x="14215" y="15135"/>
                    <a:pt x="14828" y="14522"/>
                  </a:cubicBezTo>
                  <a:cubicBezTo>
                    <a:pt x="16053" y="13321"/>
                    <a:pt x="16053" y="11336"/>
                    <a:pt x="14828" y="10111"/>
                  </a:cubicBezTo>
                  <a:lnTo>
                    <a:pt x="5637" y="920"/>
                  </a:lnTo>
                  <a:cubicBezTo>
                    <a:pt x="5037" y="307"/>
                    <a:pt x="4240" y="1"/>
                    <a:pt x="3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3818575" y="1732225"/>
              <a:ext cx="401350" cy="386350"/>
            </a:xfrm>
            <a:custGeom>
              <a:rect b="b" l="l" r="r" t="t"/>
              <a:pathLst>
                <a:path extrusionOk="0" h="15454" w="16054">
                  <a:moveTo>
                    <a:pt x="3441" y="1"/>
                  </a:moveTo>
                  <a:cubicBezTo>
                    <a:pt x="2641" y="1"/>
                    <a:pt x="1838" y="307"/>
                    <a:pt x="1226" y="920"/>
                  </a:cubicBezTo>
                  <a:cubicBezTo>
                    <a:pt x="0" y="2145"/>
                    <a:pt x="0" y="4130"/>
                    <a:pt x="1226" y="5331"/>
                  </a:cubicBezTo>
                  <a:lnTo>
                    <a:pt x="10416" y="14522"/>
                  </a:lnTo>
                  <a:cubicBezTo>
                    <a:pt x="11029" y="15135"/>
                    <a:pt x="11838" y="15453"/>
                    <a:pt x="12622" y="15453"/>
                  </a:cubicBezTo>
                  <a:cubicBezTo>
                    <a:pt x="13431" y="15453"/>
                    <a:pt x="14240" y="15135"/>
                    <a:pt x="14828" y="14522"/>
                  </a:cubicBezTo>
                  <a:cubicBezTo>
                    <a:pt x="16053" y="13321"/>
                    <a:pt x="16053" y="11336"/>
                    <a:pt x="14828" y="10111"/>
                  </a:cubicBezTo>
                  <a:lnTo>
                    <a:pt x="5637" y="920"/>
                  </a:lnTo>
                  <a:cubicBezTo>
                    <a:pt x="5037" y="307"/>
                    <a:pt x="4240" y="1"/>
                    <a:pt x="3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3544675" y="2006725"/>
              <a:ext cx="607850" cy="592825"/>
            </a:xfrm>
            <a:custGeom>
              <a:rect b="b" l="l" r="r" t="t"/>
              <a:pathLst>
                <a:path extrusionOk="0" h="23713" w="24314">
                  <a:moveTo>
                    <a:pt x="3420" y="1"/>
                  </a:moveTo>
                  <a:cubicBezTo>
                    <a:pt x="2617" y="1"/>
                    <a:pt x="1814" y="307"/>
                    <a:pt x="1202" y="920"/>
                  </a:cubicBezTo>
                  <a:cubicBezTo>
                    <a:pt x="1" y="2145"/>
                    <a:pt x="1" y="4106"/>
                    <a:pt x="1202" y="5331"/>
                  </a:cubicBezTo>
                  <a:lnTo>
                    <a:pt x="18676" y="22806"/>
                  </a:lnTo>
                  <a:cubicBezTo>
                    <a:pt x="19289" y="23394"/>
                    <a:pt x="20073" y="23713"/>
                    <a:pt x="20882" y="23713"/>
                  </a:cubicBezTo>
                  <a:cubicBezTo>
                    <a:pt x="21666" y="23713"/>
                    <a:pt x="22475" y="23394"/>
                    <a:pt x="23088" y="22806"/>
                  </a:cubicBezTo>
                  <a:cubicBezTo>
                    <a:pt x="24313" y="21581"/>
                    <a:pt x="24313" y="19595"/>
                    <a:pt x="23088" y="18370"/>
                  </a:cubicBezTo>
                  <a:lnTo>
                    <a:pt x="5638" y="920"/>
                  </a:lnTo>
                  <a:cubicBezTo>
                    <a:pt x="5025" y="307"/>
                    <a:pt x="4222" y="1"/>
                    <a:pt x="34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3270175" y="2281225"/>
              <a:ext cx="400750" cy="385725"/>
            </a:xfrm>
            <a:custGeom>
              <a:rect b="b" l="l" r="r" t="t"/>
              <a:pathLst>
                <a:path extrusionOk="0" h="15429" w="16030">
                  <a:moveTo>
                    <a:pt x="3423" y="1"/>
                  </a:moveTo>
                  <a:cubicBezTo>
                    <a:pt x="2623" y="1"/>
                    <a:pt x="1827" y="307"/>
                    <a:pt x="1226" y="920"/>
                  </a:cubicBezTo>
                  <a:cubicBezTo>
                    <a:pt x="1" y="2145"/>
                    <a:pt x="1" y="4106"/>
                    <a:pt x="1226" y="5331"/>
                  </a:cubicBezTo>
                  <a:lnTo>
                    <a:pt x="10417" y="14522"/>
                  </a:lnTo>
                  <a:cubicBezTo>
                    <a:pt x="11005" y="15135"/>
                    <a:pt x="11814" y="15429"/>
                    <a:pt x="12623" y="15429"/>
                  </a:cubicBezTo>
                  <a:cubicBezTo>
                    <a:pt x="13407" y="15429"/>
                    <a:pt x="14216" y="15135"/>
                    <a:pt x="14829" y="14522"/>
                  </a:cubicBezTo>
                  <a:cubicBezTo>
                    <a:pt x="16030" y="13297"/>
                    <a:pt x="16030" y="11336"/>
                    <a:pt x="14829" y="10110"/>
                  </a:cubicBezTo>
                  <a:lnTo>
                    <a:pt x="5638" y="920"/>
                  </a:lnTo>
                  <a:cubicBezTo>
                    <a:pt x="5025" y="307"/>
                    <a:pt x="4222" y="1"/>
                    <a:pt x="34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2995675" y="2555725"/>
              <a:ext cx="401375" cy="385725"/>
            </a:xfrm>
            <a:custGeom>
              <a:rect b="b" l="l" r="r" t="t"/>
              <a:pathLst>
                <a:path extrusionOk="0" h="15429" w="16055">
                  <a:moveTo>
                    <a:pt x="3423" y="0"/>
                  </a:moveTo>
                  <a:cubicBezTo>
                    <a:pt x="2623" y="0"/>
                    <a:pt x="1827" y="307"/>
                    <a:pt x="1226" y="920"/>
                  </a:cubicBezTo>
                  <a:cubicBezTo>
                    <a:pt x="1" y="2120"/>
                    <a:pt x="1" y="4106"/>
                    <a:pt x="1226" y="5331"/>
                  </a:cubicBezTo>
                  <a:lnTo>
                    <a:pt x="10417" y="14522"/>
                  </a:lnTo>
                  <a:cubicBezTo>
                    <a:pt x="11030" y="15135"/>
                    <a:pt x="11814" y="15429"/>
                    <a:pt x="12623" y="15429"/>
                  </a:cubicBezTo>
                  <a:cubicBezTo>
                    <a:pt x="13407" y="15429"/>
                    <a:pt x="14216" y="15135"/>
                    <a:pt x="14829" y="14522"/>
                  </a:cubicBezTo>
                  <a:cubicBezTo>
                    <a:pt x="16054" y="13296"/>
                    <a:pt x="16054" y="11311"/>
                    <a:pt x="14829" y="10110"/>
                  </a:cubicBezTo>
                  <a:lnTo>
                    <a:pt x="5638" y="920"/>
                  </a:lnTo>
                  <a:cubicBezTo>
                    <a:pt x="5025" y="307"/>
                    <a:pt x="4222" y="0"/>
                    <a:pt x="3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2721175" y="2830225"/>
              <a:ext cx="607850" cy="592825"/>
            </a:xfrm>
            <a:custGeom>
              <a:rect b="b" l="l" r="r" t="t"/>
              <a:pathLst>
                <a:path extrusionOk="0" h="23713" w="24314">
                  <a:moveTo>
                    <a:pt x="3432" y="0"/>
                  </a:moveTo>
                  <a:cubicBezTo>
                    <a:pt x="2636" y="0"/>
                    <a:pt x="1839" y="307"/>
                    <a:pt x="1226" y="919"/>
                  </a:cubicBezTo>
                  <a:cubicBezTo>
                    <a:pt x="1" y="2120"/>
                    <a:pt x="1" y="4106"/>
                    <a:pt x="1226" y="5331"/>
                  </a:cubicBezTo>
                  <a:lnTo>
                    <a:pt x="18677" y="22781"/>
                  </a:lnTo>
                  <a:cubicBezTo>
                    <a:pt x="19289" y="23394"/>
                    <a:pt x="20098" y="23713"/>
                    <a:pt x="20882" y="23713"/>
                  </a:cubicBezTo>
                  <a:cubicBezTo>
                    <a:pt x="21691" y="23713"/>
                    <a:pt x="22475" y="23394"/>
                    <a:pt x="23088" y="22781"/>
                  </a:cubicBezTo>
                  <a:cubicBezTo>
                    <a:pt x="24314" y="21556"/>
                    <a:pt x="24314" y="19595"/>
                    <a:pt x="23088" y="18370"/>
                  </a:cubicBezTo>
                  <a:lnTo>
                    <a:pt x="5638" y="919"/>
                  </a:lnTo>
                  <a:cubicBezTo>
                    <a:pt x="5025" y="307"/>
                    <a:pt x="4229" y="0"/>
                    <a:pt x="3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45"/>
          <p:cNvGrpSpPr/>
          <p:nvPr/>
        </p:nvGrpSpPr>
        <p:grpSpPr>
          <a:xfrm>
            <a:off x="6644275" y="3183075"/>
            <a:ext cx="497290" cy="620468"/>
            <a:chOff x="1720625" y="227850"/>
            <a:chExt cx="4182425" cy="5218400"/>
          </a:xfrm>
        </p:grpSpPr>
        <p:sp>
          <p:nvSpPr>
            <p:cNvPr id="1321" name="Google Shape;1321;p45"/>
            <p:cNvSpPr/>
            <p:nvPr/>
          </p:nvSpPr>
          <p:spPr>
            <a:xfrm>
              <a:off x="2697900" y="3798625"/>
              <a:ext cx="2412925" cy="1205850"/>
            </a:xfrm>
            <a:custGeom>
              <a:rect b="b" l="l" r="r" t="t"/>
              <a:pathLst>
                <a:path extrusionOk="0" h="48234" w="96517">
                  <a:moveTo>
                    <a:pt x="46273" y="0"/>
                  </a:moveTo>
                  <a:cubicBezTo>
                    <a:pt x="20710" y="0"/>
                    <a:pt x="1" y="20710"/>
                    <a:pt x="1" y="46249"/>
                  </a:cubicBezTo>
                  <a:lnTo>
                    <a:pt x="1" y="48234"/>
                  </a:lnTo>
                  <a:lnTo>
                    <a:pt x="96516" y="48234"/>
                  </a:lnTo>
                  <a:lnTo>
                    <a:pt x="96516" y="46249"/>
                  </a:lnTo>
                  <a:cubicBezTo>
                    <a:pt x="96516" y="20710"/>
                    <a:pt x="75782" y="0"/>
                    <a:pt x="502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3734000" y="3798625"/>
              <a:ext cx="1376825" cy="1205850"/>
            </a:xfrm>
            <a:custGeom>
              <a:rect b="b" l="l" r="r" t="t"/>
              <a:pathLst>
                <a:path extrusionOk="0" h="48234" w="55073">
                  <a:moveTo>
                    <a:pt x="6814" y="0"/>
                  </a:moveTo>
                  <a:cubicBezTo>
                    <a:pt x="4486" y="0"/>
                    <a:pt x="2231" y="148"/>
                    <a:pt x="1" y="466"/>
                  </a:cubicBezTo>
                  <a:cubicBezTo>
                    <a:pt x="23407" y="3775"/>
                    <a:pt x="41421" y="23897"/>
                    <a:pt x="41421" y="48234"/>
                  </a:cubicBezTo>
                  <a:lnTo>
                    <a:pt x="55072" y="48234"/>
                  </a:lnTo>
                  <a:cubicBezTo>
                    <a:pt x="55072" y="21593"/>
                    <a:pt x="33455" y="0"/>
                    <a:pt x="6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1720625" y="3378300"/>
              <a:ext cx="1512825" cy="354800"/>
            </a:xfrm>
            <a:custGeom>
              <a:rect b="b" l="l" r="r" t="t"/>
              <a:pathLst>
                <a:path extrusionOk="0" h="14192" w="60513">
                  <a:moveTo>
                    <a:pt x="4485" y="0"/>
                  </a:moveTo>
                  <a:cubicBezTo>
                    <a:pt x="2010" y="0"/>
                    <a:pt x="0" y="2010"/>
                    <a:pt x="0" y="4486"/>
                  </a:cubicBezTo>
                  <a:lnTo>
                    <a:pt x="0" y="9706"/>
                  </a:lnTo>
                  <a:cubicBezTo>
                    <a:pt x="0" y="12181"/>
                    <a:pt x="2010" y="14191"/>
                    <a:pt x="4485" y="14191"/>
                  </a:cubicBezTo>
                  <a:lnTo>
                    <a:pt x="56003" y="14191"/>
                  </a:lnTo>
                  <a:cubicBezTo>
                    <a:pt x="58478" y="14191"/>
                    <a:pt x="60512" y="12181"/>
                    <a:pt x="60512" y="9706"/>
                  </a:cubicBezTo>
                  <a:lnTo>
                    <a:pt x="60512" y="4486"/>
                  </a:lnTo>
                  <a:cubicBezTo>
                    <a:pt x="60512" y="2010"/>
                    <a:pt x="58478" y="0"/>
                    <a:pt x="56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2775100" y="3377675"/>
              <a:ext cx="458350" cy="355425"/>
            </a:xfrm>
            <a:custGeom>
              <a:rect b="b" l="l" r="r" t="t"/>
              <a:pathLst>
                <a:path extrusionOk="0" h="14217" w="18334">
                  <a:moveTo>
                    <a:pt x="1" y="1"/>
                  </a:moveTo>
                  <a:cubicBezTo>
                    <a:pt x="2599" y="1"/>
                    <a:pt x="4682" y="2109"/>
                    <a:pt x="4682" y="4707"/>
                  </a:cubicBezTo>
                  <a:lnTo>
                    <a:pt x="4682" y="9535"/>
                  </a:lnTo>
                  <a:cubicBezTo>
                    <a:pt x="4682" y="12108"/>
                    <a:pt x="2599" y="14216"/>
                    <a:pt x="1" y="14216"/>
                  </a:cubicBezTo>
                  <a:lnTo>
                    <a:pt x="13628" y="14216"/>
                  </a:lnTo>
                  <a:cubicBezTo>
                    <a:pt x="16225" y="14216"/>
                    <a:pt x="18333" y="12108"/>
                    <a:pt x="18333" y="9535"/>
                  </a:cubicBezTo>
                  <a:lnTo>
                    <a:pt x="18333" y="4707"/>
                  </a:lnTo>
                  <a:cubicBezTo>
                    <a:pt x="18333" y="2109"/>
                    <a:pt x="16225" y="1"/>
                    <a:pt x="136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2075375" y="3733075"/>
              <a:ext cx="976100" cy="769600"/>
            </a:xfrm>
            <a:custGeom>
              <a:rect b="b" l="l" r="r" t="t"/>
              <a:pathLst>
                <a:path extrusionOk="0" h="30784" w="39044">
                  <a:moveTo>
                    <a:pt x="1" y="0"/>
                  </a:moveTo>
                  <a:cubicBezTo>
                    <a:pt x="197" y="662"/>
                    <a:pt x="442" y="1299"/>
                    <a:pt x="785" y="1936"/>
                  </a:cubicBezTo>
                  <a:cubicBezTo>
                    <a:pt x="7672" y="14093"/>
                    <a:pt x="17598" y="23945"/>
                    <a:pt x="29264" y="30783"/>
                  </a:cubicBezTo>
                  <a:cubicBezTo>
                    <a:pt x="31666" y="25538"/>
                    <a:pt x="34999" y="20783"/>
                    <a:pt x="39043" y="16740"/>
                  </a:cubicBezTo>
                  <a:cubicBezTo>
                    <a:pt x="31617" y="12598"/>
                    <a:pt x="25049" y="6936"/>
                    <a:pt x="198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3680700" y="4177900"/>
              <a:ext cx="447325" cy="447300"/>
            </a:xfrm>
            <a:custGeom>
              <a:rect b="b" l="l" r="r" t="t"/>
              <a:pathLst>
                <a:path extrusionOk="0" h="17892" w="17893">
                  <a:moveTo>
                    <a:pt x="8946" y="0"/>
                  </a:moveTo>
                  <a:cubicBezTo>
                    <a:pt x="3996" y="0"/>
                    <a:pt x="1" y="3995"/>
                    <a:pt x="1" y="8946"/>
                  </a:cubicBezTo>
                  <a:cubicBezTo>
                    <a:pt x="1" y="13897"/>
                    <a:pt x="3996" y="17892"/>
                    <a:pt x="8946" y="17892"/>
                  </a:cubicBezTo>
                  <a:cubicBezTo>
                    <a:pt x="13873" y="17892"/>
                    <a:pt x="17892" y="13897"/>
                    <a:pt x="17892" y="8946"/>
                  </a:cubicBezTo>
                  <a:cubicBezTo>
                    <a:pt x="17892" y="3995"/>
                    <a:pt x="13873" y="0"/>
                    <a:pt x="8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4665350" y="1219700"/>
              <a:ext cx="1072275" cy="3173275"/>
            </a:xfrm>
            <a:custGeom>
              <a:rect b="b" l="l" r="r" t="t"/>
              <a:pathLst>
                <a:path extrusionOk="0" h="126931" w="42891">
                  <a:moveTo>
                    <a:pt x="8505" y="0"/>
                  </a:moveTo>
                  <a:lnTo>
                    <a:pt x="1275" y="15097"/>
                  </a:lnTo>
                  <a:cubicBezTo>
                    <a:pt x="16985" y="26715"/>
                    <a:pt x="25980" y="44582"/>
                    <a:pt x="25980" y="64066"/>
                  </a:cubicBezTo>
                  <a:cubicBezTo>
                    <a:pt x="25980" y="84678"/>
                    <a:pt x="15686" y="102937"/>
                    <a:pt x="0" y="113966"/>
                  </a:cubicBezTo>
                  <a:cubicBezTo>
                    <a:pt x="4436" y="117569"/>
                    <a:pt x="8211" y="121956"/>
                    <a:pt x="11152" y="126931"/>
                  </a:cubicBezTo>
                  <a:cubicBezTo>
                    <a:pt x="29362" y="113525"/>
                    <a:pt x="41592" y="92398"/>
                    <a:pt x="42891" y="68404"/>
                  </a:cubicBezTo>
                  <a:lnTo>
                    <a:pt x="42817" y="58502"/>
                  </a:lnTo>
                  <a:cubicBezTo>
                    <a:pt x="42057" y="48013"/>
                    <a:pt x="39190" y="37719"/>
                    <a:pt x="34411" y="28430"/>
                  </a:cubicBezTo>
                  <a:cubicBezTo>
                    <a:pt x="28970" y="17842"/>
                    <a:pt x="21004" y="8505"/>
                    <a:pt x="11421" y="1397"/>
                  </a:cubicBezTo>
                  <a:cubicBezTo>
                    <a:pt x="10515" y="735"/>
                    <a:pt x="9534" y="270"/>
                    <a:pt x="8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4825275" y="1219700"/>
              <a:ext cx="912350" cy="3173275"/>
            </a:xfrm>
            <a:custGeom>
              <a:rect b="b" l="l" r="r" t="t"/>
              <a:pathLst>
                <a:path extrusionOk="0" h="126931" w="36494">
                  <a:moveTo>
                    <a:pt x="2108" y="0"/>
                  </a:moveTo>
                  <a:lnTo>
                    <a:pt x="0" y="4387"/>
                  </a:lnTo>
                  <a:cubicBezTo>
                    <a:pt x="7892" y="11029"/>
                    <a:pt x="14485" y="19264"/>
                    <a:pt x="19215" y="28430"/>
                  </a:cubicBezTo>
                  <a:cubicBezTo>
                    <a:pt x="23994" y="37719"/>
                    <a:pt x="26862" y="48013"/>
                    <a:pt x="27621" y="58502"/>
                  </a:cubicBezTo>
                  <a:lnTo>
                    <a:pt x="27695" y="68404"/>
                  </a:lnTo>
                  <a:cubicBezTo>
                    <a:pt x="26519" y="89800"/>
                    <a:pt x="16691" y="108917"/>
                    <a:pt x="1642" y="122299"/>
                  </a:cubicBezTo>
                  <a:cubicBezTo>
                    <a:pt x="2745" y="123769"/>
                    <a:pt x="3799" y="125313"/>
                    <a:pt x="4755" y="126931"/>
                  </a:cubicBezTo>
                  <a:cubicBezTo>
                    <a:pt x="22965" y="113525"/>
                    <a:pt x="35195" y="92398"/>
                    <a:pt x="36494" y="68404"/>
                  </a:cubicBezTo>
                  <a:lnTo>
                    <a:pt x="36420" y="58502"/>
                  </a:lnTo>
                  <a:cubicBezTo>
                    <a:pt x="35660" y="48013"/>
                    <a:pt x="32793" y="37719"/>
                    <a:pt x="28014" y="28430"/>
                  </a:cubicBezTo>
                  <a:cubicBezTo>
                    <a:pt x="22573" y="17842"/>
                    <a:pt x="14607" y="8505"/>
                    <a:pt x="5024" y="1397"/>
                  </a:cubicBezTo>
                  <a:cubicBezTo>
                    <a:pt x="4118" y="735"/>
                    <a:pt x="3137" y="270"/>
                    <a:pt x="2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1905650" y="5004450"/>
              <a:ext cx="3997400" cy="441800"/>
            </a:xfrm>
            <a:custGeom>
              <a:rect b="b" l="l" r="r" t="t"/>
              <a:pathLst>
                <a:path extrusionOk="0" h="17672" w="159896">
                  <a:moveTo>
                    <a:pt x="13334" y="1"/>
                  </a:moveTo>
                  <a:cubicBezTo>
                    <a:pt x="8971" y="1"/>
                    <a:pt x="5050" y="2672"/>
                    <a:pt x="3456" y="6716"/>
                  </a:cubicBezTo>
                  <a:lnTo>
                    <a:pt x="810" y="13334"/>
                  </a:lnTo>
                  <a:cubicBezTo>
                    <a:pt x="1" y="15417"/>
                    <a:pt x="1520" y="17672"/>
                    <a:pt x="3775" y="17672"/>
                  </a:cubicBezTo>
                  <a:lnTo>
                    <a:pt x="156122" y="17672"/>
                  </a:lnTo>
                  <a:cubicBezTo>
                    <a:pt x="158352" y="17672"/>
                    <a:pt x="159896" y="15417"/>
                    <a:pt x="159063" y="13334"/>
                  </a:cubicBezTo>
                  <a:lnTo>
                    <a:pt x="156440" y="6716"/>
                  </a:lnTo>
                  <a:cubicBezTo>
                    <a:pt x="154823" y="2672"/>
                    <a:pt x="150901" y="1"/>
                    <a:pt x="1465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5444725" y="5004450"/>
              <a:ext cx="458325" cy="441800"/>
            </a:xfrm>
            <a:custGeom>
              <a:rect b="b" l="l" r="r" t="t"/>
              <a:pathLst>
                <a:path extrusionOk="0" h="17672" w="18333">
                  <a:moveTo>
                    <a:pt x="0" y="1"/>
                  </a:moveTo>
                  <a:lnTo>
                    <a:pt x="7010" y="17672"/>
                  </a:lnTo>
                  <a:lnTo>
                    <a:pt x="14559" y="17672"/>
                  </a:lnTo>
                  <a:cubicBezTo>
                    <a:pt x="16789" y="17672"/>
                    <a:pt x="18333" y="15417"/>
                    <a:pt x="17500" y="13334"/>
                  </a:cubicBezTo>
                  <a:lnTo>
                    <a:pt x="14877" y="6716"/>
                  </a:lnTo>
                  <a:cubicBezTo>
                    <a:pt x="13260" y="2672"/>
                    <a:pt x="9338" y="1"/>
                    <a:pt x="4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4709450" y="227850"/>
              <a:ext cx="844975" cy="822750"/>
            </a:xfrm>
            <a:custGeom>
              <a:rect b="b" l="l" r="r" t="t"/>
              <a:pathLst>
                <a:path extrusionOk="0" h="32910" w="33799">
                  <a:moveTo>
                    <a:pt x="8077" y="0"/>
                  </a:moveTo>
                  <a:cubicBezTo>
                    <a:pt x="6912" y="0"/>
                    <a:pt x="5748" y="448"/>
                    <a:pt x="4854" y="1342"/>
                  </a:cubicBezTo>
                  <a:lnTo>
                    <a:pt x="1790" y="4430"/>
                  </a:lnTo>
                  <a:cubicBezTo>
                    <a:pt x="1" y="6195"/>
                    <a:pt x="1" y="9063"/>
                    <a:pt x="1790" y="10852"/>
                  </a:cubicBezTo>
                  <a:lnTo>
                    <a:pt x="22524" y="31586"/>
                  </a:lnTo>
                  <a:cubicBezTo>
                    <a:pt x="23407" y="32468"/>
                    <a:pt x="24571" y="32910"/>
                    <a:pt x="25735" y="32910"/>
                  </a:cubicBezTo>
                  <a:cubicBezTo>
                    <a:pt x="26899" y="32910"/>
                    <a:pt x="28063" y="32468"/>
                    <a:pt x="28946" y="31586"/>
                  </a:cubicBezTo>
                  <a:lnTo>
                    <a:pt x="32034" y="28498"/>
                  </a:lnTo>
                  <a:cubicBezTo>
                    <a:pt x="33798" y="26733"/>
                    <a:pt x="33798" y="23841"/>
                    <a:pt x="32034" y="22077"/>
                  </a:cubicBezTo>
                  <a:lnTo>
                    <a:pt x="11299" y="1342"/>
                  </a:lnTo>
                  <a:cubicBezTo>
                    <a:pt x="10405" y="448"/>
                    <a:pt x="9241" y="0"/>
                    <a:pt x="80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4776350" y="521300"/>
              <a:ext cx="776850" cy="527475"/>
            </a:xfrm>
            <a:custGeom>
              <a:rect b="b" l="l" r="r" t="t"/>
              <a:pathLst>
                <a:path extrusionOk="0" h="21099" w="31074">
                  <a:moveTo>
                    <a:pt x="1" y="0"/>
                  </a:moveTo>
                  <a:lnTo>
                    <a:pt x="2472" y="2471"/>
                  </a:lnTo>
                  <a:lnTo>
                    <a:pt x="1" y="0"/>
                  </a:lnTo>
                  <a:close/>
                  <a:moveTo>
                    <a:pt x="2472" y="2471"/>
                  </a:moveTo>
                  <a:lnTo>
                    <a:pt x="2472" y="2472"/>
                  </a:lnTo>
                  <a:lnTo>
                    <a:pt x="2472" y="2471"/>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2472" y="2472"/>
                  </a:lnTo>
                  <a:lnTo>
                    <a:pt x="2472" y="2472"/>
                  </a:lnTo>
                  <a:close/>
                  <a:moveTo>
                    <a:pt x="2472" y="2472"/>
                  </a:moveTo>
                  <a:lnTo>
                    <a:pt x="5817" y="5817"/>
                  </a:lnTo>
                  <a:lnTo>
                    <a:pt x="2472" y="2472"/>
                  </a:lnTo>
                  <a:close/>
                  <a:moveTo>
                    <a:pt x="5817" y="5817"/>
                  </a:moveTo>
                  <a:lnTo>
                    <a:pt x="9163" y="9162"/>
                  </a:lnTo>
                  <a:lnTo>
                    <a:pt x="5817" y="5817"/>
                  </a:lnTo>
                  <a:close/>
                  <a:moveTo>
                    <a:pt x="9163" y="9162"/>
                  </a:moveTo>
                  <a:lnTo>
                    <a:pt x="11981" y="11981"/>
                  </a:lnTo>
                  <a:lnTo>
                    <a:pt x="11981" y="11981"/>
                  </a:lnTo>
                  <a:lnTo>
                    <a:pt x="9163" y="9162"/>
                  </a:lnTo>
                  <a:close/>
                  <a:moveTo>
                    <a:pt x="11981" y="11981"/>
                  </a:moveTo>
                  <a:lnTo>
                    <a:pt x="11981" y="11981"/>
                  </a:lnTo>
                  <a:cubicBezTo>
                    <a:pt x="11996" y="11996"/>
                    <a:pt x="12011" y="12011"/>
                    <a:pt x="12026" y="12026"/>
                  </a:cubicBezTo>
                  <a:lnTo>
                    <a:pt x="12026" y="12026"/>
                  </a:lnTo>
                  <a:lnTo>
                    <a:pt x="11981" y="11981"/>
                  </a:lnTo>
                  <a:close/>
                  <a:moveTo>
                    <a:pt x="21491" y="2472"/>
                  </a:moveTo>
                  <a:cubicBezTo>
                    <a:pt x="23329" y="4310"/>
                    <a:pt x="23329" y="7324"/>
                    <a:pt x="21491" y="9162"/>
                  </a:cubicBezTo>
                  <a:lnTo>
                    <a:pt x="18672" y="11981"/>
                  </a:lnTo>
                  <a:cubicBezTo>
                    <a:pt x="17753" y="12912"/>
                    <a:pt x="16540" y="13378"/>
                    <a:pt x="15327" y="13378"/>
                  </a:cubicBezTo>
                  <a:cubicBezTo>
                    <a:pt x="14133" y="13378"/>
                    <a:pt x="12939" y="12927"/>
                    <a:pt x="12026" y="12026"/>
                  </a:cubicBezTo>
                  <a:lnTo>
                    <a:pt x="12026" y="12026"/>
                  </a:lnTo>
                  <a:lnTo>
                    <a:pt x="19701" y="19701"/>
                  </a:lnTo>
                  <a:cubicBezTo>
                    <a:pt x="20633" y="20632"/>
                    <a:pt x="21846" y="21098"/>
                    <a:pt x="23059" y="21098"/>
                  </a:cubicBezTo>
                  <a:cubicBezTo>
                    <a:pt x="24272" y="21098"/>
                    <a:pt x="25485" y="20632"/>
                    <a:pt x="26417" y="19701"/>
                  </a:cubicBezTo>
                  <a:lnTo>
                    <a:pt x="29211" y="16907"/>
                  </a:lnTo>
                  <a:cubicBezTo>
                    <a:pt x="31073" y="15044"/>
                    <a:pt x="31073" y="12054"/>
                    <a:pt x="29211" y="10192"/>
                  </a:cubicBezTo>
                  <a:lnTo>
                    <a:pt x="21491" y="247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2661750" y="1954950"/>
              <a:ext cx="1162975" cy="1146425"/>
            </a:xfrm>
            <a:custGeom>
              <a:rect b="b" l="l" r="r" t="t"/>
              <a:pathLst>
                <a:path extrusionOk="0" h="45857" w="46519">
                  <a:moveTo>
                    <a:pt x="9387" y="1"/>
                  </a:moveTo>
                  <a:cubicBezTo>
                    <a:pt x="8493" y="1"/>
                    <a:pt x="7598" y="344"/>
                    <a:pt x="6912" y="1030"/>
                  </a:cubicBezTo>
                  <a:lnTo>
                    <a:pt x="1349" y="6593"/>
                  </a:lnTo>
                  <a:cubicBezTo>
                    <a:pt x="1" y="7941"/>
                    <a:pt x="1" y="10172"/>
                    <a:pt x="1349" y="11520"/>
                  </a:cubicBezTo>
                  <a:lnTo>
                    <a:pt x="34656" y="44827"/>
                  </a:lnTo>
                  <a:cubicBezTo>
                    <a:pt x="35342" y="45513"/>
                    <a:pt x="36237" y="45856"/>
                    <a:pt x="37131" y="45856"/>
                  </a:cubicBezTo>
                  <a:cubicBezTo>
                    <a:pt x="38026" y="45856"/>
                    <a:pt x="38920" y="45513"/>
                    <a:pt x="39607" y="44827"/>
                  </a:cubicBezTo>
                  <a:lnTo>
                    <a:pt x="45170" y="39264"/>
                  </a:lnTo>
                  <a:cubicBezTo>
                    <a:pt x="46518" y="37916"/>
                    <a:pt x="46518" y="35685"/>
                    <a:pt x="45170" y="34337"/>
                  </a:cubicBezTo>
                  <a:lnTo>
                    <a:pt x="11863" y="1030"/>
                  </a:lnTo>
                  <a:cubicBezTo>
                    <a:pt x="11177" y="344"/>
                    <a:pt x="10282" y="1"/>
                    <a:pt x="9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3332075" y="2617300"/>
              <a:ext cx="491425" cy="482550"/>
            </a:xfrm>
            <a:custGeom>
              <a:rect b="b" l="l" r="r" t="t"/>
              <a:pathLst>
                <a:path extrusionOk="0" h="19302" w="19657">
                  <a:moveTo>
                    <a:pt x="10515" y="1"/>
                  </a:moveTo>
                  <a:cubicBezTo>
                    <a:pt x="11936" y="1422"/>
                    <a:pt x="11936" y="3726"/>
                    <a:pt x="10514" y="5147"/>
                  </a:cubicBezTo>
                  <a:lnTo>
                    <a:pt x="5172" y="10490"/>
                  </a:lnTo>
                  <a:cubicBezTo>
                    <a:pt x="4461" y="11213"/>
                    <a:pt x="3529" y="11575"/>
                    <a:pt x="2595" y="11575"/>
                  </a:cubicBezTo>
                  <a:cubicBezTo>
                    <a:pt x="1661" y="11575"/>
                    <a:pt x="723" y="11213"/>
                    <a:pt x="0" y="10491"/>
                  </a:cubicBezTo>
                  <a:lnTo>
                    <a:pt x="0" y="10491"/>
                  </a:lnTo>
                  <a:lnTo>
                    <a:pt x="7745" y="18235"/>
                  </a:lnTo>
                  <a:cubicBezTo>
                    <a:pt x="8456" y="18946"/>
                    <a:pt x="9387" y="19301"/>
                    <a:pt x="10318" y="19301"/>
                  </a:cubicBezTo>
                  <a:cubicBezTo>
                    <a:pt x="11250" y="19301"/>
                    <a:pt x="12181" y="18946"/>
                    <a:pt x="12892" y="18235"/>
                  </a:cubicBezTo>
                  <a:lnTo>
                    <a:pt x="18235" y="12892"/>
                  </a:lnTo>
                  <a:cubicBezTo>
                    <a:pt x="19656" y="11471"/>
                    <a:pt x="19656" y="9167"/>
                    <a:pt x="18235" y="7721"/>
                  </a:cubicBezTo>
                  <a:lnTo>
                    <a:pt x="105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2554525" y="2320125"/>
              <a:ext cx="473050" cy="461575"/>
            </a:xfrm>
            <a:custGeom>
              <a:rect b="b" l="l" r="r" t="t"/>
              <a:pathLst>
                <a:path extrusionOk="0" h="18463" w="18922">
                  <a:moveTo>
                    <a:pt x="8726" y="1"/>
                  </a:moveTo>
                  <a:lnTo>
                    <a:pt x="1814" y="6888"/>
                  </a:lnTo>
                  <a:cubicBezTo>
                    <a:pt x="1" y="8726"/>
                    <a:pt x="1" y="11691"/>
                    <a:pt x="1814" y="13530"/>
                  </a:cubicBezTo>
                  <a:lnTo>
                    <a:pt x="5392" y="17083"/>
                  </a:lnTo>
                  <a:cubicBezTo>
                    <a:pt x="6312" y="18003"/>
                    <a:pt x="7512" y="18462"/>
                    <a:pt x="8713" y="18462"/>
                  </a:cubicBezTo>
                  <a:cubicBezTo>
                    <a:pt x="9914" y="18462"/>
                    <a:pt x="11115" y="18003"/>
                    <a:pt x="12034" y="17083"/>
                  </a:cubicBezTo>
                  <a:lnTo>
                    <a:pt x="18921" y="10196"/>
                  </a:lnTo>
                  <a:lnTo>
                    <a:pt x="87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5"/>
            <p:cNvSpPr/>
            <p:nvPr/>
          </p:nvSpPr>
          <p:spPr>
            <a:xfrm>
              <a:off x="2977925" y="2743525"/>
              <a:ext cx="473650" cy="462175"/>
            </a:xfrm>
            <a:custGeom>
              <a:rect b="b" l="l" r="r" t="t"/>
              <a:pathLst>
                <a:path extrusionOk="0" h="18487" w="18946">
                  <a:moveTo>
                    <a:pt x="8725" y="0"/>
                  </a:moveTo>
                  <a:lnTo>
                    <a:pt x="1838" y="6887"/>
                  </a:lnTo>
                  <a:cubicBezTo>
                    <a:pt x="0" y="8725"/>
                    <a:pt x="0" y="11716"/>
                    <a:pt x="1838" y="13554"/>
                  </a:cubicBezTo>
                  <a:lnTo>
                    <a:pt x="5417" y="17107"/>
                  </a:lnTo>
                  <a:cubicBezTo>
                    <a:pt x="6336" y="18027"/>
                    <a:pt x="7537" y="18486"/>
                    <a:pt x="8737" y="18486"/>
                  </a:cubicBezTo>
                  <a:cubicBezTo>
                    <a:pt x="9938" y="18486"/>
                    <a:pt x="11139" y="18027"/>
                    <a:pt x="12058" y="17107"/>
                  </a:cubicBezTo>
                  <a:lnTo>
                    <a:pt x="18945" y="10221"/>
                  </a:lnTo>
                  <a:lnTo>
                    <a:pt x="87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4365100" y="546300"/>
              <a:ext cx="891550" cy="890925"/>
            </a:xfrm>
            <a:custGeom>
              <a:rect b="b" l="l" r="r" t="t"/>
              <a:pathLst>
                <a:path extrusionOk="0" h="35637" w="35662">
                  <a:moveTo>
                    <a:pt x="17451" y="1"/>
                  </a:moveTo>
                  <a:lnTo>
                    <a:pt x="1" y="17427"/>
                  </a:lnTo>
                  <a:lnTo>
                    <a:pt x="18211" y="35637"/>
                  </a:lnTo>
                  <a:lnTo>
                    <a:pt x="35661" y="18211"/>
                  </a:lnTo>
                  <a:lnTo>
                    <a:pt x="174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4425775" y="807950"/>
              <a:ext cx="830875" cy="629275"/>
            </a:xfrm>
            <a:custGeom>
              <a:rect b="b" l="l" r="r" t="t"/>
              <a:pathLst>
                <a:path extrusionOk="0" h="25171" w="33235">
                  <a:moveTo>
                    <a:pt x="0" y="9387"/>
                  </a:moveTo>
                  <a:lnTo>
                    <a:pt x="8064" y="17450"/>
                  </a:lnTo>
                  <a:lnTo>
                    <a:pt x="0" y="9387"/>
                  </a:lnTo>
                  <a:close/>
                  <a:moveTo>
                    <a:pt x="8064" y="17450"/>
                  </a:moveTo>
                  <a:lnTo>
                    <a:pt x="8064" y="17450"/>
                  </a:lnTo>
                  <a:lnTo>
                    <a:pt x="8064" y="17450"/>
                  </a:lnTo>
                  <a:close/>
                  <a:moveTo>
                    <a:pt x="25489" y="0"/>
                  </a:moveTo>
                  <a:lnTo>
                    <a:pt x="8064" y="17450"/>
                  </a:lnTo>
                  <a:lnTo>
                    <a:pt x="15784" y="25171"/>
                  </a:lnTo>
                  <a:lnTo>
                    <a:pt x="33234" y="7745"/>
                  </a:lnTo>
                  <a:lnTo>
                    <a:pt x="254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5"/>
            <p:cNvSpPr/>
            <p:nvPr/>
          </p:nvSpPr>
          <p:spPr>
            <a:xfrm>
              <a:off x="3034900" y="889750"/>
              <a:ext cx="1855325" cy="1847050"/>
            </a:xfrm>
            <a:custGeom>
              <a:rect b="b" l="l" r="r" t="t"/>
              <a:pathLst>
                <a:path extrusionOk="0" h="73882" w="74213">
                  <a:moveTo>
                    <a:pt x="48108" y="0"/>
                  </a:moveTo>
                  <a:cubicBezTo>
                    <a:pt x="47241" y="0"/>
                    <a:pt x="46371" y="331"/>
                    <a:pt x="45709" y="993"/>
                  </a:cubicBezTo>
                  <a:lnTo>
                    <a:pt x="27744" y="18958"/>
                  </a:lnTo>
                  <a:lnTo>
                    <a:pt x="18505" y="28197"/>
                  </a:lnTo>
                  <a:lnTo>
                    <a:pt x="0" y="46702"/>
                  </a:lnTo>
                  <a:lnTo>
                    <a:pt x="27156" y="73882"/>
                  </a:lnTo>
                  <a:lnTo>
                    <a:pt x="72889" y="28148"/>
                  </a:lnTo>
                  <a:cubicBezTo>
                    <a:pt x="74213" y="26825"/>
                    <a:pt x="74213" y="24693"/>
                    <a:pt x="72889" y="23369"/>
                  </a:cubicBezTo>
                  <a:lnTo>
                    <a:pt x="50488" y="993"/>
                  </a:lnTo>
                  <a:cubicBezTo>
                    <a:pt x="49839" y="331"/>
                    <a:pt x="48975" y="0"/>
                    <a:pt x="48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5"/>
            <p:cNvSpPr/>
            <p:nvPr/>
          </p:nvSpPr>
          <p:spPr>
            <a:xfrm>
              <a:off x="3520775" y="1340400"/>
              <a:ext cx="1369450" cy="1396400"/>
            </a:xfrm>
            <a:custGeom>
              <a:rect b="b" l="l" r="r" t="t"/>
              <a:pathLst>
                <a:path extrusionOk="0" h="55856" w="54778">
                  <a:moveTo>
                    <a:pt x="48112" y="0"/>
                  </a:moveTo>
                  <a:lnTo>
                    <a:pt x="1" y="48111"/>
                  </a:lnTo>
                  <a:lnTo>
                    <a:pt x="7721" y="55856"/>
                  </a:lnTo>
                  <a:lnTo>
                    <a:pt x="53454" y="10122"/>
                  </a:lnTo>
                  <a:cubicBezTo>
                    <a:pt x="54778" y="8799"/>
                    <a:pt x="54778" y="6667"/>
                    <a:pt x="53454" y="5343"/>
                  </a:cubicBezTo>
                  <a:lnTo>
                    <a:pt x="481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45"/>
          <p:cNvGrpSpPr/>
          <p:nvPr/>
        </p:nvGrpSpPr>
        <p:grpSpPr>
          <a:xfrm>
            <a:off x="1851193" y="1451689"/>
            <a:ext cx="804213" cy="620664"/>
            <a:chOff x="1190625" y="830475"/>
            <a:chExt cx="5228950" cy="4035525"/>
          </a:xfrm>
        </p:grpSpPr>
        <p:sp>
          <p:nvSpPr>
            <p:cNvPr id="1342" name="Google Shape;1342;p45"/>
            <p:cNvSpPr/>
            <p:nvPr/>
          </p:nvSpPr>
          <p:spPr>
            <a:xfrm>
              <a:off x="2795325" y="1718450"/>
              <a:ext cx="895825" cy="3147550"/>
            </a:xfrm>
            <a:custGeom>
              <a:rect b="b" l="l" r="r" t="t"/>
              <a:pathLst>
                <a:path extrusionOk="0" h="125902" w="35833">
                  <a:moveTo>
                    <a:pt x="25122" y="0"/>
                  </a:moveTo>
                  <a:cubicBezTo>
                    <a:pt x="23382" y="0"/>
                    <a:pt x="21985" y="1422"/>
                    <a:pt x="21985" y="3162"/>
                  </a:cubicBezTo>
                  <a:lnTo>
                    <a:pt x="21985" y="7255"/>
                  </a:lnTo>
                  <a:cubicBezTo>
                    <a:pt x="21985" y="15686"/>
                    <a:pt x="16446" y="22524"/>
                    <a:pt x="9632" y="22524"/>
                  </a:cubicBezTo>
                  <a:lnTo>
                    <a:pt x="3162" y="22524"/>
                  </a:lnTo>
                  <a:cubicBezTo>
                    <a:pt x="1422" y="22524"/>
                    <a:pt x="0" y="23945"/>
                    <a:pt x="0" y="25685"/>
                  </a:cubicBezTo>
                  <a:cubicBezTo>
                    <a:pt x="0" y="26764"/>
                    <a:pt x="540" y="27695"/>
                    <a:pt x="1373" y="28283"/>
                  </a:cubicBezTo>
                  <a:cubicBezTo>
                    <a:pt x="760" y="28847"/>
                    <a:pt x="368" y="29656"/>
                    <a:pt x="368" y="30563"/>
                  </a:cubicBezTo>
                  <a:cubicBezTo>
                    <a:pt x="368" y="32303"/>
                    <a:pt x="1790" y="33724"/>
                    <a:pt x="3530" y="33724"/>
                  </a:cubicBezTo>
                  <a:lnTo>
                    <a:pt x="10025" y="33724"/>
                  </a:lnTo>
                  <a:cubicBezTo>
                    <a:pt x="20759" y="33724"/>
                    <a:pt x="29509" y="42474"/>
                    <a:pt x="29509" y="53209"/>
                  </a:cubicBezTo>
                  <a:lnTo>
                    <a:pt x="29509" y="122740"/>
                  </a:lnTo>
                  <a:cubicBezTo>
                    <a:pt x="29509" y="124480"/>
                    <a:pt x="30931" y="125902"/>
                    <a:pt x="32671" y="125902"/>
                  </a:cubicBezTo>
                  <a:cubicBezTo>
                    <a:pt x="34411" y="125902"/>
                    <a:pt x="35832" y="124480"/>
                    <a:pt x="35832" y="122740"/>
                  </a:cubicBezTo>
                  <a:lnTo>
                    <a:pt x="35832" y="53209"/>
                  </a:lnTo>
                  <a:cubicBezTo>
                    <a:pt x="35808" y="40709"/>
                    <a:pt x="26887" y="30244"/>
                    <a:pt x="15049" y="27916"/>
                  </a:cubicBezTo>
                  <a:cubicBezTo>
                    <a:pt x="22696" y="25220"/>
                    <a:pt x="28284" y="16985"/>
                    <a:pt x="28284" y="7255"/>
                  </a:cubicBezTo>
                  <a:lnTo>
                    <a:pt x="28284" y="3162"/>
                  </a:lnTo>
                  <a:cubicBezTo>
                    <a:pt x="28284" y="1422"/>
                    <a:pt x="26862" y="0"/>
                    <a:pt x="251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5"/>
            <p:cNvSpPr/>
            <p:nvPr/>
          </p:nvSpPr>
          <p:spPr>
            <a:xfrm>
              <a:off x="1190625" y="830475"/>
              <a:ext cx="1889650" cy="3220625"/>
            </a:xfrm>
            <a:custGeom>
              <a:rect b="b" l="l" r="r" t="t"/>
              <a:pathLst>
                <a:path extrusionOk="0" h="128825" w="75586">
                  <a:moveTo>
                    <a:pt x="41498" y="0"/>
                  </a:moveTo>
                  <a:cubicBezTo>
                    <a:pt x="36896" y="0"/>
                    <a:pt x="32333" y="1058"/>
                    <a:pt x="28185" y="3094"/>
                  </a:cubicBezTo>
                  <a:cubicBezTo>
                    <a:pt x="21592" y="6452"/>
                    <a:pt x="18136" y="11133"/>
                    <a:pt x="18136" y="11133"/>
                  </a:cubicBezTo>
                  <a:cubicBezTo>
                    <a:pt x="17548" y="11844"/>
                    <a:pt x="17009" y="12579"/>
                    <a:pt x="16494" y="13363"/>
                  </a:cubicBezTo>
                  <a:cubicBezTo>
                    <a:pt x="5563" y="29784"/>
                    <a:pt x="0" y="46965"/>
                    <a:pt x="0" y="64415"/>
                  </a:cubicBezTo>
                  <a:cubicBezTo>
                    <a:pt x="0" y="81865"/>
                    <a:pt x="5539" y="99046"/>
                    <a:pt x="16519" y="115491"/>
                  </a:cubicBezTo>
                  <a:cubicBezTo>
                    <a:pt x="22278" y="124143"/>
                    <a:pt x="31788" y="128824"/>
                    <a:pt x="41469" y="128824"/>
                  </a:cubicBezTo>
                  <a:cubicBezTo>
                    <a:pt x="47106" y="128824"/>
                    <a:pt x="52792" y="127256"/>
                    <a:pt x="57841" y="123947"/>
                  </a:cubicBezTo>
                  <a:cubicBezTo>
                    <a:pt x="71762" y="114854"/>
                    <a:pt x="75315" y="95786"/>
                    <a:pt x="66174" y="81890"/>
                  </a:cubicBezTo>
                  <a:cubicBezTo>
                    <a:pt x="66076" y="81743"/>
                    <a:pt x="65978" y="81620"/>
                    <a:pt x="65904" y="81473"/>
                  </a:cubicBezTo>
                  <a:cubicBezTo>
                    <a:pt x="63968" y="78483"/>
                    <a:pt x="64041" y="74660"/>
                    <a:pt x="65904" y="71596"/>
                  </a:cubicBezTo>
                  <a:cubicBezTo>
                    <a:pt x="67179" y="69562"/>
                    <a:pt x="67914" y="67086"/>
                    <a:pt x="67914" y="64415"/>
                  </a:cubicBezTo>
                  <a:cubicBezTo>
                    <a:pt x="67914" y="61744"/>
                    <a:pt x="67179" y="59268"/>
                    <a:pt x="65904" y="57209"/>
                  </a:cubicBezTo>
                  <a:cubicBezTo>
                    <a:pt x="64041" y="54195"/>
                    <a:pt x="63943" y="50396"/>
                    <a:pt x="65855" y="47406"/>
                  </a:cubicBezTo>
                  <a:cubicBezTo>
                    <a:pt x="66051" y="47136"/>
                    <a:pt x="66223" y="46867"/>
                    <a:pt x="66394" y="46573"/>
                  </a:cubicBezTo>
                  <a:cubicBezTo>
                    <a:pt x="75585" y="32799"/>
                    <a:pt x="71835" y="14197"/>
                    <a:pt x="58061" y="5030"/>
                  </a:cubicBezTo>
                  <a:cubicBezTo>
                    <a:pt x="52961" y="1626"/>
                    <a:pt x="47200" y="0"/>
                    <a:pt x="414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5"/>
            <p:cNvSpPr/>
            <p:nvPr/>
          </p:nvSpPr>
          <p:spPr>
            <a:xfrm>
              <a:off x="1190625" y="830525"/>
              <a:ext cx="1199725" cy="3220575"/>
            </a:xfrm>
            <a:custGeom>
              <a:rect b="b" l="l" r="r" t="t"/>
              <a:pathLst>
                <a:path extrusionOk="0" h="128823" w="47989">
                  <a:moveTo>
                    <a:pt x="41502" y="1"/>
                  </a:moveTo>
                  <a:cubicBezTo>
                    <a:pt x="36901" y="1"/>
                    <a:pt x="32333" y="1060"/>
                    <a:pt x="28185" y="3092"/>
                  </a:cubicBezTo>
                  <a:cubicBezTo>
                    <a:pt x="24386" y="4955"/>
                    <a:pt x="21078" y="7700"/>
                    <a:pt x="18136" y="11131"/>
                  </a:cubicBezTo>
                  <a:cubicBezTo>
                    <a:pt x="17548" y="11842"/>
                    <a:pt x="17009" y="12577"/>
                    <a:pt x="16494" y="13361"/>
                  </a:cubicBezTo>
                  <a:cubicBezTo>
                    <a:pt x="5563" y="29782"/>
                    <a:pt x="0" y="46963"/>
                    <a:pt x="0" y="64413"/>
                  </a:cubicBezTo>
                  <a:cubicBezTo>
                    <a:pt x="0" y="81863"/>
                    <a:pt x="5539" y="99044"/>
                    <a:pt x="16519" y="115489"/>
                  </a:cubicBezTo>
                  <a:cubicBezTo>
                    <a:pt x="22278" y="124141"/>
                    <a:pt x="31788" y="128822"/>
                    <a:pt x="41469" y="128822"/>
                  </a:cubicBezTo>
                  <a:cubicBezTo>
                    <a:pt x="43650" y="128822"/>
                    <a:pt x="45831" y="128602"/>
                    <a:pt x="47964" y="128111"/>
                  </a:cubicBezTo>
                  <a:cubicBezTo>
                    <a:pt x="40685" y="126494"/>
                    <a:pt x="33969" y="122180"/>
                    <a:pt x="29509" y="115489"/>
                  </a:cubicBezTo>
                  <a:cubicBezTo>
                    <a:pt x="18553" y="99044"/>
                    <a:pt x="12990" y="81863"/>
                    <a:pt x="12990" y="64413"/>
                  </a:cubicBezTo>
                  <a:cubicBezTo>
                    <a:pt x="13014" y="46963"/>
                    <a:pt x="18553" y="29782"/>
                    <a:pt x="29509" y="13361"/>
                  </a:cubicBezTo>
                  <a:cubicBezTo>
                    <a:pt x="30023" y="12577"/>
                    <a:pt x="30562" y="11842"/>
                    <a:pt x="31126" y="11131"/>
                  </a:cubicBezTo>
                  <a:lnTo>
                    <a:pt x="41199" y="3092"/>
                  </a:lnTo>
                  <a:cubicBezTo>
                    <a:pt x="43356" y="2014"/>
                    <a:pt x="45635" y="1229"/>
                    <a:pt x="47988" y="715"/>
                  </a:cubicBezTo>
                  <a:cubicBezTo>
                    <a:pt x="45845" y="236"/>
                    <a:pt x="43670" y="1"/>
                    <a:pt x="41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3915375" y="1718450"/>
              <a:ext cx="895825" cy="3147550"/>
            </a:xfrm>
            <a:custGeom>
              <a:rect b="b" l="l" r="r" t="t"/>
              <a:pathLst>
                <a:path extrusionOk="0" h="125902" w="35833">
                  <a:moveTo>
                    <a:pt x="10711" y="0"/>
                  </a:moveTo>
                  <a:cubicBezTo>
                    <a:pt x="8971" y="0"/>
                    <a:pt x="7549" y="1422"/>
                    <a:pt x="7549" y="3162"/>
                  </a:cubicBezTo>
                  <a:lnTo>
                    <a:pt x="7549" y="7255"/>
                  </a:lnTo>
                  <a:cubicBezTo>
                    <a:pt x="7549" y="16985"/>
                    <a:pt x="13137" y="25220"/>
                    <a:pt x="20784" y="27916"/>
                  </a:cubicBezTo>
                  <a:cubicBezTo>
                    <a:pt x="8946" y="30244"/>
                    <a:pt x="25" y="40709"/>
                    <a:pt x="1" y="53209"/>
                  </a:cubicBezTo>
                  <a:lnTo>
                    <a:pt x="1" y="122740"/>
                  </a:lnTo>
                  <a:cubicBezTo>
                    <a:pt x="1" y="124480"/>
                    <a:pt x="1422" y="125902"/>
                    <a:pt x="3162" y="125902"/>
                  </a:cubicBezTo>
                  <a:cubicBezTo>
                    <a:pt x="4902" y="125902"/>
                    <a:pt x="6324" y="124480"/>
                    <a:pt x="6324" y="122740"/>
                  </a:cubicBezTo>
                  <a:lnTo>
                    <a:pt x="6324" y="53209"/>
                  </a:lnTo>
                  <a:cubicBezTo>
                    <a:pt x="6324" y="42474"/>
                    <a:pt x="15073" y="33724"/>
                    <a:pt x="25808" y="33724"/>
                  </a:cubicBezTo>
                  <a:lnTo>
                    <a:pt x="32303" y="33724"/>
                  </a:lnTo>
                  <a:cubicBezTo>
                    <a:pt x="34043" y="33724"/>
                    <a:pt x="35465" y="32303"/>
                    <a:pt x="35465" y="30563"/>
                  </a:cubicBezTo>
                  <a:cubicBezTo>
                    <a:pt x="35465" y="29656"/>
                    <a:pt x="35073" y="28847"/>
                    <a:pt x="34460" y="28283"/>
                  </a:cubicBezTo>
                  <a:cubicBezTo>
                    <a:pt x="35293" y="27695"/>
                    <a:pt x="35832" y="26764"/>
                    <a:pt x="35832" y="25685"/>
                  </a:cubicBezTo>
                  <a:cubicBezTo>
                    <a:pt x="35832" y="23945"/>
                    <a:pt x="34411" y="22524"/>
                    <a:pt x="32671" y="22524"/>
                  </a:cubicBezTo>
                  <a:lnTo>
                    <a:pt x="26200" y="22524"/>
                  </a:lnTo>
                  <a:cubicBezTo>
                    <a:pt x="19387" y="22524"/>
                    <a:pt x="13848" y="15686"/>
                    <a:pt x="13848" y="7255"/>
                  </a:cubicBezTo>
                  <a:lnTo>
                    <a:pt x="13848" y="3162"/>
                  </a:lnTo>
                  <a:cubicBezTo>
                    <a:pt x="13848" y="1422"/>
                    <a:pt x="12451" y="0"/>
                    <a:pt x="107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5"/>
            <p:cNvSpPr/>
            <p:nvPr/>
          </p:nvSpPr>
          <p:spPr>
            <a:xfrm>
              <a:off x="4529925" y="830475"/>
              <a:ext cx="1889650" cy="3220625"/>
            </a:xfrm>
            <a:custGeom>
              <a:rect b="b" l="l" r="r" t="t"/>
              <a:pathLst>
                <a:path extrusionOk="0" h="128825" w="75586">
                  <a:moveTo>
                    <a:pt x="34074" y="0"/>
                  </a:moveTo>
                  <a:cubicBezTo>
                    <a:pt x="28369" y="0"/>
                    <a:pt x="22600" y="1626"/>
                    <a:pt x="17500" y="5030"/>
                  </a:cubicBezTo>
                  <a:cubicBezTo>
                    <a:pt x="3726" y="14197"/>
                    <a:pt x="1" y="32799"/>
                    <a:pt x="9167" y="46573"/>
                  </a:cubicBezTo>
                  <a:cubicBezTo>
                    <a:pt x="9339" y="46867"/>
                    <a:pt x="9535" y="47136"/>
                    <a:pt x="9706" y="47406"/>
                  </a:cubicBezTo>
                  <a:cubicBezTo>
                    <a:pt x="11618" y="50396"/>
                    <a:pt x="11520" y="54195"/>
                    <a:pt x="9657" y="57209"/>
                  </a:cubicBezTo>
                  <a:cubicBezTo>
                    <a:pt x="8407" y="59268"/>
                    <a:pt x="7648" y="61744"/>
                    <a:pt x="7648" y="64415"/>
                  </a:cubicBezTo>
                  <a:cubicBezTo>
                    <a:pt x="7648" y="67086"/>
                    <a:pt x="8407" y="69562"/>
                    <a:pt x="9657" y="71596"/>
                  </a:cubicBezTo>
                  <a:cubicBezTo>
                    <a:pt x="11544" y="74660"/>
                    <a:pt x="11618" y="78483"/>
                    <a:pt x="9657" y="81473"/>
                  </a:cubicBezTo>
                  <a:cubicBezTo>
                    <a:pt x="9584" y="81620"/>
                    <a:pt x="9486" y="81743"/>
                    <a:pt x="9412" y="81890"/>
                  </a:cubicBezTo>
                  <a:cubicBezTo>
                    <a:pt x="270" y="95786"/>
                    <a:pt x="3800" y="114854"/>
                    <a:pt x="17745" y="123947"/>
                  </a:cubicBezTo>
                  <a:cubicBezTo>
                    <a:pt x="22794" y="127256"/>
                    <a:pt x="28480" y="128824"/>
                    <a:pt x="34093" y="128824"/>
                  </a:cubicBezTo>
                  <a:cubicBezTo>
                    <a:pt x="43773" y="128824"/>
                    <a:pt x="53283" y="124143"/>
                    <a:pt x="59067" y="115491"/>
                  </a:cubicBezTo>
                  <a:cubicBezTo>
                    <a:pt x="70022" y="99046"/>
                    <a:pt x="75586" y="81865"/>
                    <a:pt x="75561" y="64415"/>
                  </a:cubicBezTo>
                  <a:cubicBezTo>
                    <a:pt x="75561" y="46965"/>
                    <a:pt x="70022" y="29784"/>
                    <a:pt x="59067" y="13363"/>
                  </a:cubicBezTo>
                  <a:cubicBezTo>
                    <a:pt x="58552" y="12579"/>
                    <a:pt x="57964" y="11893"/>
                    <a:pt x="57449" y="11133"/>
                  </a:cubicBezTo>
                  <a:cubicBezTo>
                    <a:pt x="54704" y="7261"/>
                    <a:pt x="47376" y="3094"/>
                    <a:pt x="47376" y="3094"/>
                  </a:cubicBezTo>
                  <a:cubicBezTo>
                    <a:pt x="43239" y="1058"/>
                    <a:pt x="38677" y="0"/>
                    <a:pt x="340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5"/>
            <p:cNvSpPr/>
            <p:nvPr/>
          </p:nvSpPr>
          <p:spPr>
            <a:xfrm>
              <a:off x="5195350" y="830500"/>
              <a:ext cx="1224225" cy="3220600"/>
            </a:xfrm>
            <a:custGeom>
              <a:rect b="b" l="l" r="r" t="t"/>
              <a:pathLst>
                <a:path extrusionOk="0" h="128824" w="48969">
                  <a:moveTo>
                    <a:pt x="7441" y="1"/>
                  </a:moveTo>
                  <a:cubicBezTo>
                    <a:pt x="4951" y="1"/>
                    <a:pt x="2450" y="309"/>
                    <a:pt x="0" y="936"/>
                  </a:cubicBezTo>
                  <a:cubicBezTo>
                    <a:pt x="2010" y="1451"/>
                    <a:pt x="3971" y="2162"/>
                    <a:pt x="5833" y="3093"/>
                  </a:cubicBezTo>
                  <a:lnTo>
                    <a:pt x="15907" y="11132"/>
                  </a:lnTo>
                  <a:cubicBezTo>
                    <a:pt x="16470" y="11843"/>
                    <a:pt x="17034" y="12578"/>
                    <a:pt x="17524" y="13362"/>
                  </a:cubicBezTo>
                  <a:cubicBezTo>
                    <a:pt x="28480" y="29783"/>
                    <a:pt x="34019" y="46964"/>
                    <a:pt x="34043" y="64414"/>
                  </a:cubicBezTo>
                  <a:cubicBezTo>
                    <a:pt x="34043" y="81864"/>
                    <a:pt x="28480" y="99045"/>
                    <a:pt x="17524" y="115490"/>
                  </a:cubicBezTo>
                  <a:cubicBezTo>
                    <a:pt x="13260" y="121887"/>
                    <a:pt x="6936" y="126127"/>
                    <a:pt x="25" y="127892"/>
                  </a:cubicBezTo>
                  <a:cubicBezTo>
                    <a:pt x="2476" y="128529"/>
                    <a:pt x="4976" y="128823"/>
                    <a:pt x="7476" y="128823"/>
                  </a:cubicBezTo>
                  <a:cubicBezTo>
                    <a:pt x="17156" y="128823"/>
                    <a:pt x="26666" y="124142"/>
                    <a:pt x="32450" y="115490"/>
                  </a:cubicBezTo>
                  <a:cubicBezTo>
                    <a:pt x="43405" y="99045"/>
                    <a:pt x="48969" y="81864"/>
                    <a:pt x="48944" y="64414"/>
                  </a:cubicBezTo>
                  <a:cubicBezTo>
                    <a:pt x="48944" y="46964"/>
                    <a:pt x="43405" y="29783"/>
                    <a:pt x="32450" y="13362"/>
                  </a:cubicBezTo>
                  <a:cubicBezTo>
                    <a:pt x="31935" y="12578"/>
                    <a:pt x="31396" y="11843"/>
                    <a:pt x="30832" y="11132"/>
                  </a:cubicBezTo>
                  <a:cubicBezTo>
                    <a:pt x="27793" y="7774"/>
                    <a:pt x="24460" y="5054"/>
                    <a:pt x="20759" y="3093"/>
                  </a:cubicBezTo>
                  <a:cubicBezTo>
                    <a:pt x="16622" y="1056"/>
                    <a:pt x="12051" y="1"/>
                    <a:pt x="74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45"/>
          <p:cNvGrpSpPr/>
          <p:nvPr/>
        </p:nvGrpSpPr>
        <p:grpSpPr>
          <a:xfrm flipH="1">
            <a:off x="4394389" y="1451706"/>
            <a:ext cx="355216" cy="620605"/>
            <a:chOff x="2313725" y="238125"/>
            <a:chExt cx="2992550" cy="5228350"/>
          </a:xfrm>
        </p:grpSpPr>
        <p:sp>
          <p:nvSpPr>
            <p:cNvPr id="1349" name="Google Shape;1349;p45"/>
            <p:cNvSpPr/>
            <p:nvPr/>
          </p:nvSpPr>
          <p:spPr>
            <a:xfrm>
              <a:off x="2313725" y="238125"/>
              <a:ext cx="1276925" cy="5228350"/>
            </a:xfrm>
            <a:custGeom>
              <a:rect b="b" l="l" r="r" t="t"/>
              <a:pathLst>
                <a:path extrusionOk="0" h="209134" w="51077">
                  <a:moveTo>
                    <a:pt x="3064" y="0"/>
                  </a:moveTo>
                  <a:cubicBezTo>
                    <a:pt x="1373" y="0"/>
                    <a:pt x="1" y="1372"/>
                    <a:pt x="1" y="3064"/>
                  </a:cubicBezTo>
                  <a:cubicBezTo>
                    <a:pt x="1" y="17548"/>
                    <a:pt x="12770" y="24754"/>
                    <a:pt x="24044" y="31102"/>
                  </a:cubicBezTo>
                  <a:cubicBezTo>
                    <a:pt x="34779" y="37180"/>
                    <a:pt x="44950" y="42915"/>
                    <a:pt x="44950" y="53821"/>
                  </a:cubicBezTo>
                  <a:cubicBezTo>
                    <a:pt x="44950" y="64728"/>
                    <a:pt x="34779" y="70463"/>
                    <a:pt x="24044" y="76516"/>
                  </a:cubicBezTo>
                  <a:cubicBezTo>
                    <a:pt x="12770" y="82889"/>
                    <a:pt x="1" y="90094"/>
                    <a:pt x="1" y="104579"/>
                  </a:cubicBezTo>
                  <a:cubicBezTo>
                    <a:pt x="1" y="119039"/>
                    <a:pt x="12770" y="126245"/>
                    <a:pt x="24044" y="132617"/>
                  </a:cubicBezTo>
                  <a:cubicBezTo>
                    <a:pt x="34779" y="138695"/>
                    <a:pt x="44950" y="144430"/>
                    <a:pt x="44950" y="155337"/>
                  </a:cubicBezTo>
                  <a:cubicBezTo>
                    <a:pt x="44950" y="166218"/>
                    <a:pt x="34779" y="171954"/>
                    <a:pt x="24044" y="178032"/>
                  </a:cubicBezTo>
                  <a:cubicBezTo>
                    <a:pt x="12770" y="184404"/>
                    <a:pt x="1" y="191610"/>
                    <a:pt x="1" y="206070"/>
                  </a:cubicBezTo>
                  <a:cubicBezTo>
                    <a:pt x="1" y="207761"/>
                    <a:pt x="1373" y="209133"/>
                    <a:pt x="3064" y="209133"/>
                  </a:cubicBezTo>
                  <a:cubicBezTo>
                    <a:pt x="4755" y="209133"/>
                    <a:pt x="6128" y="207761"/>
                    <a:pt x="6128" y="206070"/>
                  </a:cubicBezTo>
                  <a:cubicBezTo>
                    <a:pt x="6128" y="195188"/>
                    <a:pt x="16299" y="189453"/>
                    <a:pt x="27034" y="183375"/>
                  </a:cubicBezTo>
                  <a:cubicBezTo>
                    <a:pt x="38308" y="177002"/>
                    <a:pt x="51077" y="169797"/>
                    <a:pt x="51077" y="155337"/>
                  </a:cubicBezTo>
                  <a:cubicBezTo>
                    <a:pt x="51077" y="140852"/>
                    <a:pt x="38308" y="133646"/>
                    <a:pt x="27034" y="127274"/>
                  </a:cubicBezTo>
                  <a:cubicBezTo>
                    <a:pt x="16299" y="121220"/>
                    <a:pt x="6128" y="115485"/>
                    <a:pt x="6128" y="104579"/>
                  </a:cubicBezTo>
                  <a:cubicBezTo>
                    <a:pt x="6128" y="93673"/>
                    <a:pt x="16299" y="87937"/>
                    <a:pt x="27034" y="81859"/>
                  </a:cubicBezTo>
                  <a:cubicBezTo>
                    <a:pt x="38308" y="75512"/>
                    <a:pt x="51077" y="68306"/>
                    <a:pt x="51077" y="53821"/>
                  </a:cubicBezTo>
                  <a:cubicBezTo>
                    <a:pt x="51077" y="39337"/>
                    <a:pt x="38308" y="32131"/>
                    <a:pt x="27034" y="25783"/>
                  </a:cubicBezTo>
                  <a:cubicBezTo>
                    <a:pt x="16299" y="19705"/>
                    <a:pt x="6128" y="13970"/>
                    <a:pt x="6128" y="3064"/>
                  </a:cubicBezTo>
                  <a:cubicBezTo>
                    <a:pt x="6128" y="1372"/>
                    <a:pt x="4755" y="0"/>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5"/>
            <p:cNvSpPr/>
            <p:nvPr/>
          </p:nvSpPr>
          <p:spPr>
            <a:xfrm>
              <a:off x="2313725" y="238125"/>
              <a:ext cx="1276925" cy="2243175"/>
            </a:xfrm>
            <a:custGeom>
              <a:rect b="b" l="l" r="r" t="t"/>
              <a:pathLst>
                <a:path extrusionOk="0" h="89727" w="51077">
                  <a:moveTo>
                    <a:pt x="48013" y="0"/>
                  </a:moveTo>
                  <a:cubicBezTo>
                    <a:pt x="46322" y="0"/>
                    <a:pt x="44950" y="1372"/>
                    <a:pt x="44950" y="3064"/>
                  </a:cubicBezTo>
                  <a:cubicBezTo>
                    <a:pt x="44950" y="13970"/>
                    <a:pt x="34779" y="19705"/>
                    <a:pt x="24044" y="25783"/>
                  </a:cubicBezTo>
                  <a:cubicBezTo>
                    <a:pt x="12770" y="32131"/>
                    <a:pt x="1" y="39337"/>
                    <a:pt x="1" y="53821"/>
                  </a:cubicBezTo>
                  <a:cubicBezTo>
                    <a:pt x="1" y="68306"/>
                    <a:pt x="12770" y="75512"/>
                    <a:pt x="24044" y="81859"/>
                  </a:cubicBezTo>
                  <a:cubicBezTo>
                    <a:pt x="28088" y="84163"/>
                    <a:pt x="32279" y="86516"/>
                    <a:pt x="35734" y="89114"/>
                  </a:cubicBezTo>
                  <a:cubicBezTo>
                    <a:pt x="36298" y="89531"/>
                    <a:pt x="36935" y="89727"/>
                    <a:pt x="37573" y="89727"/>
                  </a:cubicBezTo>
                  <a:cubicBezTo>
                    <a:pt x="38504" y="89727"/>
                    <a:pt x="39435" y="89310"/>
                    <a:pt x="40023" y="88501"/>
                  </a:cubicBezTo>
                  <a:cubicBezTo>
                    <a:pt x="41053" y="87153"/>
                    <a:pt x="40783" y="85242"/>
                    <a:pt x="39411" y="84212"/>
                  </a:cubicBezTo>
                  <a:cubicBezTo>
                    <a:pt x="35636" y="81394"/>
                    <a:pt x="31274" y="78918"/>
                    <a:pt x="27034" y="76516"/>
                  </a:cubicBezTo>
                  <a:cubicBezTo>
                    <a:pt x="16299" y="70463"/>
                    <a:pt x="6128" y="64728"/>
                    <a:pt x="6128" y="53821"/>
                  </a:cubicBezTo>
                  <a:cubicBezTo>
                    <a:pt x="6128" y="42915"/>
                    <a:pt x="16299" y="37180"/>
                    <a:pt x="27034" y="31102"/>
                  </a:cubicBezTo>
                  <a:cubicBezTo>
                    <a:pt x="38308" y="24754"/>
                    <a:pt x="51077" y="17548"/>
                    <a:pt x="51077" y="3064"/>
                  </a:cubicBezTo>
                  <a:cubicBezTo>
                    <a:pt x="51077" y="1372"/>
                    <a:pt x="49704" y="0"/>
                    <a:pt x="48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5"/>
            <p:cNvSpPr/>
            <p:nvPr/>
          </p:nvSpPr>
          <p:spPr>
            <a:xfrm>
              <a:off x="2313725" y="2490275"/>
              <a:ext cx="1276925" cy="2976200"/>
            </a:xfrm>
            <a:custGeom>
              <a:rect b="b" l="l" r="r" t="t"/>
              <a:pathLst>
                <a:path extrusionOk="0" h="119048" w="51077">
                  <a:moveTo>
                    <a:pt x="44240" y="0"/>
                  </a:moveTo>
                  <a:cubicBezTo>
                    <a:pt x="43611" y="0"/>
                    <a:pt x="42975" y="194"/>
                    <a:pt x="42425" y="596"/>
                  </a:cubicBezTo>
                  <a:cubicBezTo>
                    <a:pt x="41077" y="1601"/>
                    <a:pt x="40759" y="3513"/>
                    <a:pt x="41764" y="4861"/>
                  </a:cubicBezTo>
                  <a:cubicBezTo>
                    <a:pt x="43896" y="7778"/>
                    <a:pt x="44950" y="10939"/>
                    <a:pt x="44950" y="14493"/>
                  </a:cubicBezTo>
                  <a:cubicBezTo>
                    <a:pt x="44950" y="25399"/>
                    <a:pt x="34779" y="31134"/>
                    <a:pt x="24044" y="37188"/>
                  </a:cubicBezTo>
                  <a:cubicBezTo>
                    <a:pt x="12770" y="43560"/>
                    <a:pt x="1" y="50766"/>
                    <a:pt x="1" y="65251"/>
                  </a:cubicBezTo>
                  <a:cubicBezTo>
                    <a:pt x="1" y="79711"/>
                    <a:pt x="12770" y="86916"/>
                    <a:pt x="24044" y="93289"/>
                  </a:cubicBezTo>
                  <a:cubicBezTo>
                    <a:pt x="34779" y="99367"/>
                    <a:pt x="44950" y="105102"/>
                    <a:pt x="44950" y="115984"/>
                  </a:cubicBezTo>
                  <a:cubicBezTo>
                    <a:pt x="44950" y="117675"/>
                    <a:pt x="46322" y="119047"/>
                    <a:pt x="48013" y="119047"/>
                  </a:cubicBezTo>
                  <a:cubicBezTo>
                    <a:pt x="49704" y="119047"/>
                    <a:pt x="51077" y="117675"/>
                    <a:pt x="51077" y="115984"/>
                  </a:cubicBezTo>
                  <a:cubicBezTo>
                    <a:pt x="51077" y="101524"/>
                    <a:pt x="38308" y="94318"/>
                    <a:pt x="27034" y="87946"/>
                  </a:cubicBezTo>
                  <a:cubicBezTo>
                    <a:pt x="16299" y="81868"/>
                    <a:pt x="6128" y="76132"/>
                    <a:pt x="6128" y="65251"/>
                  </a:cubicBezTo>
                  <a:cubicBezTo>
                    <a:pt x="6128" y="54344"/>
                    <a:pt x="16299" y="48609"/>
                    <a:pt x="27034" y="42531"/>
                  </a:cubicBezTo>
                  <a:cubicBezTo>
                    <a:pt x="38308" y="36159"/>
                    <a:pt x="51077" y="28953"/>
                    <a:pt x="51077" y="14493"/>
                  </a:cubicBezTo>
                  <a:cubicBezTo>
                    <a:pt x="51077" y="9640"/>
                    <a:pt x="49606" y="5204"/>
                    <a:pt x="46714" y="1258"/>
                  </a:cubicBezTo>
                  <a:cubicBezTo>
                    <a:pt x="46112" y="435"/>
                    <a:pt x="45183" y="0"/>
                    <a:pt x="44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5"/>
            <p:cNvSpPr/>
            <p:nvPr/>
          </p:nvSpPr>
          <p:spPr>
            <a:xfrm>
              <a:off x="2375000" y="1271775"/>
              <a:ext cx="1154375" cy="153200"/>
            </a:xfrm>
            <a:custGeom>
              <a:rect b="b" l="l" r="r" t="t"/>
              <a:pathLst>
                <a:path extrusionOk="0" h="6128" w="46175">
                  <a:moveTo>
                    <a:pt x="3064" y="0"/>
                  </a:moveTo>
                  <a:cubicBezTo>
                    <a:pt x="1373" y="0"/>
                    <a:pt x="0" y="1373"/>
                    <a:pt x="0" y="3064"/>
                  </a:cubicBezTo>
                  <a:cubicBezTo>
                    <a:pt x="0" y="4755"/>
                    <a:pt x="1373" y="6127"/>
                    <a:pt x="3064" y="6127"/>
                  </a:cubicBezTo>
                  <a:lnTo>
                    <a:pt x="43111" y="6127"/>
                  </a:lnTo>
                  <a:cubicBezTo>
                    <a:pt x="44802" y="6127"/>
                    <a:pt x="46175" y="4755"/>
                    <a:pt x="46175" y="3064"/>
                  </a:cubicBezTo>
                  <a:cubicBezTo>
                    <a:pt x="46175" y="1373"/>
                    <a:pt x="44802" y="0"/>
                    <a:pt x="43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5"/>
            <p:cNvSpPr/>
            <p:nvPr/>
          </p:nvSpPr>
          <p:spPr>
            <a:xfrm>
              <a:off x="2313725" y="2776000"/>
              <a:ext cx="1276925" cy="153200"/>
            </a:xfrm>
            <a:custGeom>
              <a:rect b="b" l="l" r="r" t="t"/>
              <a:pathLst>
                <a:path extrusionOk="0" h="6128" w="51077">
                  <a:moveTo>
                    <a:pt x="3064" y="0"/>
                  </a:moveTo>
                  <a:cubicBezTo>
                    <a:pt x="1373" y="0"/>
                    <a:pt x="1" y="1373"/>
                    <a:pt x="1" y="3064"/>
                  </a:cubicBezTo>
                  <a:cubicBezTo>
                    <a:pt x="1" y="4755"/>
                    <a:pt x="1373" y="6128"/>
                    <a:pt x="3064" y="6128"/>
                  </a:cubicBezTo>
                  <a:lnTo>
                    <a:pt x="48013" y="6128"/>
                  </a:lnTo>
                  <a:cubicBezTo>
                    <a:pt x="49704" y="6128"/>
                    <a:pt x="51077" y="4755"/>
                    <a:pt x="51077" y="3064"/>
                  </a:cubicBezTo>
                  <a:cubicBezTo>
                    <a:pt x="51077" y="1373"/>
                    <a:pt x="49704" y="0"/>
                    <a:pt x="480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p:nvPr/>
          </p:nvSpPr>
          <p:spPr>
            <a:xfrm>
              <a:off x="2375000" y="1737425"/>
              <a:ext cx="1154375" cy="153225"/>
            </a:xfrm>
            <a:custGeom>
              <a:rect b="b" l="l" r="r" t="t"/>
              <a:pathLst>
                <a:path extrusionOk="0" h="6129" w="46175">
                  <a:moveTo>
                    <a:pt x="3064" y="1"/>
                  </a:moveTo>
                  <a:cubicBezTo>
                    <a:pt x="1373" y="1"/>
                    <a:pt x="0" y="1373"/>
                    <a:pt x="0" y="3065"/>
                  </a:cubicBezTo>
                  <a:cubicBezTo>
                    <a:pt x="0" y="4756"/>
                    <a:pt x="1373" y="6128"/>
                    <a:pt x="3064" y="6128"/>
                  </a:cubicBezTo>
                  <a:lnTo>
                    <a:pt x="43111" y="6128"/>
                  </a:lnTo>
                  <a:cubicBezTo>
                    <a:pt x="44802" y="6128"/>
                    <a:pt x="46175" y="4756"/>
                    <a:pt x="46175" y="3065"/>
                  </a:cubicBezTo>
                  <a:cubicBezTo>
                    <a:pt x="46175" y="1373"/>
                    <a:pt x="44802" y="1"/>
                    <a:pt x="431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5"/>
            <p:cNvSpPr/>
            <p:nvPr/>
          </p:nvSpPr>
          <p:spPr>
            <a:xfrm>
              <a:off x="2375000" y="3813950"/>
              <a:ext cx="1154375" cy="153200"/>
            </a:xfrm>
            <a:custGeom>
              <a:rect b="b" l="l" r="r" t="t"/>
              <a:pathLst>
                <a:path extrusionOk="0" h="6128" w="46175">
                  <a:moveTo>
                    <a:pt x="3064" y="0"/>
                  </a:moveTo>
                  <a:cubicBezTo>
                    <a:pt x="1373" y="0"/>
                    <a:pt x="0" y="1373"/>
                    <a:pt x="0" y="3064"/>
                  </a:cubicBezTo>
                  <a:cubicBezTo>
                    <a:pt x="0" y="4755"/>
                    <a:pt x="1373" y="6127"/>
                    <a:pt x="3064" y="6127"/>
                  </a:cubicBezTo>
                  <a:lnTo>
                    <a:pt x="43111" y="6127"/>
                  </a:lnTo>
                  <a:cubicBezTo>
                    <a:pt x="44802" y="6127"/>
                    <a:pt x="46175" y="4755"/>
                    <a:pt x="46175" y="3064"/>
                  </a:cubicBezTo>
                  <a:cubicBezTo>
                    <a:pt x="46175" y="1373"/>
                    <a:pt x="44802" y="0"/>
                    <a:pt x="43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5"/>
            <p:cNvSpPr/>
            <p:nvPr/>
          </p:nvSpPr>
          <p:spPr>
            <a:xfrm>
              <a:off x="2375000" y="4279600"/>
              <a:ext cx="1154375" cy="153225"/>
            </a:xfrm>
            <a:custGeom>
              <a:rect b="b" l="l" r="r" t="t"/>
              <a:pathLst>
                <a:path extrusionOk="0" h="6129" w="46175">
                  <a:moveTo>
                    <a:pt x="3064" y="1"/>
                  </a:moveTo>
                  <a:cubicBezTo>
                    <a:pt x="1373" y="1"/>
                    <a:pt x="0" y="1373"/>
                    <a:pt x="0" y="3064"/>
                  </a:cubicBezTo>
                  <a:cubicBezTo>
                    <a:pt x="0" y="4756"/>
                    <a:pt x="1373" y="6128"/>
                    <a:pt x="3064" y="6128"/>
                  </a:cubicBezTo>
                  <a:lnTo>
                    <a:pt x="43111" y="6128"/>
                  </a:lnTo>
                  <a:cubicBezTo>
                    <a:pt x="44802" y="6128"/>
                    <a:pt x="46175" y="4756"/>
                    <a:pt x="46175" y="3064"/>
                  </a:cubicBezTo>
                  <a:cubicBezTo>
                    <a:pt x="46175" y="1373"/>
                    <a:pt x="44802" y="1"/>
                    <a:pt x="431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4029350" y="238125"/>
              <a:ext cx="1276925" cy="5228350"/>
            </a:xfrm>
            <a:custGeom>
              <a:rect b="b" l="l" r="r" t="t"/>
              <a:pathLst>
                <a:path extrusionOk="0" h="209134" w="51077">
                  <a:moveTo>
                    <a:pt x="3064" y="0"/>
                  </a:moveTo>
                  <a:cubicBezTo>
                    <a:pt x="1373" y="0"/>
                    <a:pt x="0" y="1372"/>
                    <a:pt x="0" y="3064"/>
                  </a:cubicBezTo>
                  <a:cubicBezTo>
                    <a:pt x="0" y="17548"/>
                    <a:pt x="12769" y="24754"/>
                    <a:pt x="24019" y="31102"/>
                  </a:cubicBezTo>
                  <a:cubicBezTo>
                    <a:pt x="34778" y="37180"/>
                    <a:pt x="44949" y="42915"/>
                    <a:pt x="44949" y="53821"/>
                  </a:cubicBezTo>
                  <a:cubicBezTo>
                    <a:pt x="44949" y="64728"/>
                    <a:pt x="34778" y="70463"/>
                    <a:pt x="24019" y="76516"/>
                  </a:cubicBezTo>
                  <a:cubicBezTo>
                    <a:pt x="12769" y="82889"/>
                    <a:pt x="0" y="90094"/>
                    <a:pt x="0" y="104579"/>
                  </a:cubicBezTo>
                  <a:cubicBezTo>
                    <a:pt x="0" y="119039"/>
                    <a:pt x="12769" y="126245"/>
                    <a:pt x="24019" y="132617"/>
                  </a:cubicBezTo>
                  <a:cubicBezTo>
                    <a:pt x="34778" y="138695"/>
                    <a:pt x="44949" y="144430"/>
                    <a:pt x="44949" y="155337"/>
                  </a:cubicBezTo>
                  <a:cubicBezTo>
                    <a:pt x="44949" y="166218"/>
                    <a:pt x="34778" y="171954"/>
                    <a:pt x="24019" y="178032"/>
                  </a:cubicBezTo>
                  <a:cubicBezTo>
                    <a:pt x="12769" y="184404"/>
                    <a:pt x="0" y="191610"/>
                    <a:pt x="0" y="206070"/>
                  </a:cubicBezTo>
                  <a:cubicBezTo>
                    <a:pt x="0" y="207761"/>
                    <a:pt x="1373" y="209133"/>
                    <a:pt x="3064" y="209133"/>
                  </a:cubicBezTo>
                  <a:cubicBezTo>
                    <a:pt x="4755" y="209133"/>
                    <a:pt x="6127" y="207761"/>
                    <a:pt x="6127" y="206070"/>
                  </a:cubicBezTo>
                  <a:cubicBezTo>
                    <a:pt x="6127" y="195188"/>
                    <a:pt x="16298" y="189453"/>
                    <a:pt x="27033" y="183375"/>
                  </a:cubicBezTo>
                  <a:cubicBezTo>
                    <a:pt x="38307" y="177002"/>
                    <a:pt x="51076" y="169797"/>
                    <a:pt x="51076" y="155337"/>
                  </a:cubicBezTo>
                  <a:cubicBezTo>
                    <a:pt x="51076" y="140852"/>
                    <a:pt x="38307" y="133646"/>
                    <a:pt x="27033" y="127274"/>
                  </a:cubicBezTo>
                  <a:cubicBezTo>
                    <a:pt x="16298" y="121220"/>
                    <a:pt x="6127" y="115485"/>
                    <a:pt x="6127" y="104579"/>
                  </a:cubicBezTo>
                  <a:cubicBezTo>
                    <a:pt x="6127" y="93673"/>
                    <a:pt x="16298" y="87937"/>
                    <a:pt x="27033" y="81859"/>
                  </a:cubicBezTo>
                  <a:cubicBezTo>
                    <a:pt x="38307" y="75512"/>
                    <a:pt x="51076" y="68306"/>
                    <a:pt x="51076" y="53821"/>
                  </a:cubicBezTo>
                  <a:cubicBezTo>
                    <a:pt x="51076" y="39337"/>
                    <a:pt x="38307" y="32131"/>
                    <a:pt x="27033" y="25783"/>
                  </a:cubicBezTo>
                  <a:cubicBezTo>
                    <a:pt x="16298" y="19705"/>
                    <a:pt x="6127" y="13970"/>
                    <a:pt x="6127" y="3064"/>
                  </a:cubicBezTo>
                  <a:cubicBezTo>
                    <a:pt x="6127" y="1372"/>
                    <a:pt x="4755" y="0"/>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4305675" y="238125"/>
              <a:ext cx="1000600" cy="955250"/>
            </a:xfrm>
            <a:custGeom>
              <a:rect b="b" l="l" r="r" t="t"/>
              <a:pathLst>
                <a:path extrusionOk="0" h="38210" w="40024">
                  <a:moveTo>
                    <a:pt x="36960" y="0"/>
                  </a:moveTo>
                  <a:cubicBezTo>
                    <a:pt x="35244" y="0"/>
                    <a:pt x="33896" y="1372"/>
                    <a:pt x="33896" y="3064"/>
                  </a:cubicBezTo>
                  <a:cubicBezTo>
                    <a:pt x="33896" y="13970"/>
                    <a:pt x="23725" y="19705"/>
                    <a:pt x="12966" y="25783"/>
                  </a:cubicBezTo>
                  <a:cubicBezTo>
                    <a:pt x="9142" y="27940"/>
                    <a:pt x="5196" y="30170"/>
                    <a:pt x="1692" y="32670"/>
                  </a:cubicBezTo>
                  <a:cubicBezTo>
                    <a:pt x="319" y="33651"/>
                    <a:pt x="1" y="35562"/>
                    <a:pt x="981" y="36935"/>
                  </a:cubicBezTo>
                  <a:cubicBezTo>
                    <a:pt x="1569" y="37768"/>
                    <a:pt x="2525" y="38209"/>
                    <a:pt x="3481" y="38209"/>
                  </a:cubicBezTo>
                  <a:cubicBezTo>
                    <a:pt x="4094" y="38209"/>
                    <a:pt x="4706" y="38038"/>
                    <a:pt x="5245" y="37645"/>
                  </a:cubicBezTo>
                  <a:cubicBezTo>
                    <a:pt x="8505" y="35342"/>
                    <a:pt x="12304" y="33185"/>
                    <a:pt x="15980" y="31102"/>
                  </a:cubicBezTo>
                  <a:cubicBezTo>
                    <a:pt x="27254" y="24754"/>
                    <a:pt x="40023" y="17548"/>
                    <a:pt x="40023" y="3064"/>
                  </a:cubicBezTo>
                  <a:cubicBezTo>
                    <a:pt x="40023" y="1372"/>
                    <a:pt x="38651" y="0"/>
                    <a:pt x="369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4029350" y="1209925"/>
              <a:ext cx="1276925" cy="4256550"/>
            </a:xfrm>
            <a:custGeom>
              <a:rect b="b" l="l" r="r" t="t"/>
              <a:pathLst>
                <a:path extrusionOk="0" h="170262" w="51077">
                  <a:moveTo>
                    <a:pt x="7186" y="1"/>
                  </a:moveTo>
                  <a:cubicBezTo>
                    <a:pt x="6268" y="1"/>
                    <a:pt x="5357" y="412"/>
                    <a:pt x="4755" y="1200"/>
                  </a:cubicBezTo>
                  <a:cubicBezTo>
                    <a:pt x="1569" y="5317"/>
                    <a:pt x="0" y="9827"/>
                    <a:pt x="0" y="14949"/>
                  </a:cubicBezTo>
                  <a:cubicBezTo>
                    <a:pt x="0" y="29434"/>
                    <a:pt x="12769" y="36640"/>
                    <a:pt x="24019" y="42987"/>
                  </a:cubicBezTo>
                  <a:cubicBezTo>
                    <a:pt x="34778" y="49065"/>
                    <a:pt x="44949" y="54801"/>
                    <a:pt x="44949" y="65707"/>
                  </a:cubicBezTo>
                  <a:cubicBezTo>
                    <a:pt x="44949" y="76613"/>
                    <a:pt x="34778" y="82348"/>
                    <a:pt x="24019" y="88402"/>
                  </a:cubicBezTo>
                  <a:cubicBezTo>
                    <a:pt x="12769" y="94774"/>
                    <a:pt x="0" y="101980"/>
                    <a:pt x="0" y="116465"/>
                  </a:cubicBezTo>
                  <a:cubicBezTo>
                    <a:pt x="0" y="130925"/>
                    <a:pt x="12769" y="138130"/>
                    <a:pt x="24019" y="144503"/>
                  </a:cubicBezTo>
                  <a:cubicBezTo>
                    <a:pt x="34778" y="150581"/>
                    <a:pt x="44949" y="156316"/>
                    <a:pt x="44949" y="167198"/>
                  </a:cubicBezTo>
                  <a:cubicBezTo>
                    <a:pt x="44949" y="168889"/>
                    <a:pt x="46322" y="170261"/>
                    <a:pt x="48013" y="170261"/>
                  </a:cubicBezTo>
                  <a:cubicBezTo>
                    <a:pt x="49704" y="170261"/>
                    <a:pt x="51076" y="168889"/>
                    <a:pt x="51076" y="167198"/>
                  </a:cubicBezTo>
                  <a:cubicBezTo>
                    <a:pt x="51076" y="152738"/>
                    <a:pt x="38307" y="145532"/>
                    <a:pt x="27033" y="139160"/>
                  </a:cubicBezTo>
                  <a:cubicBezTo>
                    <a:pt x="16298" y="133082"/>
                    <a:pt x="6127" y="127346"/>
                    <a:pt x="6127" y="116465"/>
                  </a:cubicBezTo>
                  <a:cubicBezTo>
                    <a:pt x="6127" y="105558"/>
                    <a:pt x="16298" y="99823"/>
                    <a:pt x="27033" y="93745"/>
                  </a:cubicBezTo>
                  <a:cubicBezTo>
                    <a:pt x="38307" y="87373"/>
                    <a:pt x="51076" y="80167"/>
                    <a:pt x="51076" y="65707"/>
                  </a:cubicBezTo>
                  <a:cubicBezTo>
                    <a:pt x="51076" y="51222"/>
                    <a:pt x="38307" y="44017"/>
                    <a:pt x="27033" y="37644"/>
                  </a:cubicBezTo>
                  <a:cubicBezTo>
                    <a:pt x="16298" y="31591"/>
                    <a:pt x="6127" y="25856"/>
                    <a:pt x="6127" y="14949"/>
                  </a:cubicBezTo>
                  <a:cubicBezTo>
                    <a:pt x="6127" y="11224"/>
                    <a:pt x="7279" y="7964"/>
                    <a:pt x="9608" y="4925"/>
                  </a:cubicBezTo>
                  <a:cubicBezTo>
                    <a:pt x="10637" y="3602"/>
                    <a:pt x="10392" y="1666"/>
                    <a:pt x="9044" y="636"/>
                  </a:cubicBezTo>
                  <a:cubicBezTo>
                    <a:pt x="8494" y="208"/>
                    <a:pt x="7838" y="1"/>
                    <a:pt x="7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4029350" y="1489275"/>
              <a:ext cx="1276925" cy="153225"/>
            </a:xfrm>
            <a:custGeom>
              <a:rect b="b" l="l" r="r" t="t"/>
              <a:pathLst>
                <a:path extrusionOk="0" h="6129" w="51077">
                  <a:moveTo>
                    <a:pt x="3064" y="1"/>
                  </a:moveTo>
                  <a:cubicBezTo>
                    <a:pt x="1373" y="1"/>
                    <a:pt x="0" y="1373"/>
                    <a:pt x="0" y="3065"/>
                  </a:cubicBezTo>
                  <a:cubicBezTo>
                    <a:pt x="0" y="4756"/>
                    <a:pt x="1373" y="6128"/>
                    <a:pt x="3064" y="6128"/>
                  </a:cubicBezTo>
                  <a:lnTo>
                    <a:pt x="48013" y="6128"/>
                  </a:lnTo>
                  <a:cubicBezTo>
                    <a:pt x="49704" y="6128"/>
                    <a:pt x="51076" y="4756"/>
                    <a:pt x="51076" y="3065"/>
                  </a:cubicBezTo>
                  <a:cubicBezTo>
                    <a:pt x="51076" y="1373"/>
                    <a:pt x="49704" y="1"/>
                    <a:pt x="480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4029350" y="4041875"/>
              <a:ext cx="1276925" cy="153200"/>
            </a:xfrm>
            <a:custGeom>
              <a:rect b="b" l="l" r="r" t="t"/>
              <a:pathLst>
                <a:path extrusionOk="0" h="6128" w="51077">
                  <a:moveTo>
                    <a:pt x="3064" y="0"/>
                  </a:moveTo>
                  <a:cubicBezTo>
                    <a:pt x="1373" y="0"/>
                    <a:pt x="0" y="1373"/>
                    <a:pt x="0" y="3064"/>
                  </a:cubicBezTo>
                  <a:cubicBezTo>
                    <a:pt x="0" y="4755"/>
                    <a:pt x="1373" y="6128"/>
                    <a:pt x="3064" y="6128"/>
                  </a:cubicBezTo>
                  <a:lnTo>
                    <a:pt x="48013" y="6128"/>
                  </a:lnTo>
                  <a:cubicBezTo>
                    <a:pt x="49704" y="6128"/>
                    <a:pt x="51076" y="4755"/>
                    <a:pt x="51076" y="3064"/>
                  </a:cubicBezTo>
                  <a:cubicBezTo>
                    <a:pt x="51076" y="1373"/>
                    <a:pt x="49704" y="0"/>
                    <a:pt x="48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4090625" y="2543175"/>
              <a:ext cx="1153775" cy="153200"/>
            </a:xfrm>
            <a:custGeom>
              <a:rect b="b" l="l" r="r" t="t"/>
              <a:pathLst>
                <a:path extrusionOk="0" h="6128" w="46151">
                  <a:moveTo>
                    <a:pt x="3064" y="0"/>
                  </a:moveTo>
                  <a:cubicBezTo>
                    <a:pt x="1373" y="0"/>
                    <a:pt x="0" y="1372"/>
                    <a:pt x="0" y="3064"/>
                  </a:cubicBezTo>
                  <a:cubicBezTo>
                    <a:pt x="0" y="4755"/>
                    <a:pt x="1373" y="6127"/>
                    <a:pt x="3064" y="6127"/>
                  </a:cubicBezTo>
                  <a:lnTo>
                    <a:pt x="43086" y="6127"/>
                  </a:lnTo>
                  <a:cubicBezTo>
                    <a:pt x="44778" y="6127"/>
                    <a:pt x="46150" y="4755"/>
                    <a:pt x="46150" y="3064"/>
                  </a:cubicBezTo>
                  <a:cubicBezTo>
                    <a:pt x="46150" y="1372"/>
                    <a:pt x="44778" y="0"/>
                    <a:pt x="430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4090625" y="3008825"/>
              <a:ext cx="1153775" cy="153200"/>
            </a:xfrm>
            <a:custGeom>
              <a:rect b="b" l="l" r="r" t="t"/>
              <a:pathLst>
                <a:path extrusionOk="0" h="6128" w="46151">
                  <a:moveTo>
                    <a:pt x="3064" y="1"/>
                  </a:moveTo>
                  <a:cubicBezTo>
                    <a:pt x="1373" y="1"/>
                    <a:pt x="0" y="1373"/>
                    <a:pt x="0" y="3064"/>
                  </a:cubicBezTo>
                  <a:cubicBezTo>
                    <a:pt x="0" y="4755"/>
                    <a:pt x="1373" y="6128"/>
                    <a:pt x="3064" y="6128"/>
                  </a:cubicBezTo>
                  <a:lnTo>
                    <a:pt x="43086" y="6128"/>
                  </a:lnTo>
                  <a:cubicBezTo>
                    <a:pt x="44778" y="6128"/>
                    <a:pt x="46150" y="4755"/>
                    <a:pt x="46150" y="3064"/>
                  </a:cubicBezTo>
                  <a:cubicBezTo>
                    <a:pt x="46150" y="1373"/>
                    <a:pt x="44778" y="1"/>
                    <a:pt x="43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45"/>
          <p:cNvGrpSpPr/>
          <p:nvPr/>
        </p:nvGrpSpPr>
        <p:grpSpPr>
          <a:xfrm>
            <a:off x="6582615" y="1451698"/>
            <a:ext cx="620605" cy="620605"/>
            <a:chOff x="1190625" y="238125"/>
            <a:chExt cx="5228350" cy="5228350"/>
          </a:xfrm>
        </p:grpSpPr>
        <p:sp>
          <p:nvSpPr>
            <p:cNvPr id="1365" name="Google Shape;1365;p45"/>
            <p:cNvSpPr/>
            <p:nvPr/>
          </p:nvSpPr>
          <p:spPr>
            <a:xfrm>
              <a:off x="3726050" y="569600"/>
              <a:ext cx="157500" cy="752450"/>
            </a:xfrm>
            <a:custGeom>
              <a:rect b="b" l="l" r="r" t="t"/>
              <a:pathLst>
                <a:path extrusionOk="0" h="30098" w="6300">
                  <a:moveTo>
                    <a:pt x="3162" y="0"/>
                  </a:moveTo>
                  <a:cubicBezTo>
                    <a:pt x="1422" y="0"/>
                    <a:pt x="0" y="1422"/>
                    <a:pt x="0" y="3162"/>
                  </a:cubicBezTo>
                  <a:lnTo>
                    <a:pt x="0" y="26935"/>
                  </a:lnTo>
                  <a:cubicBezTo>
                    <a:pt x="0" y="28676"/>
                    <a:pt x="1422" y="30097"/>
                    <a:pt x="3162" y="30097"/>
                  </a:cubicBezTo>
                  <a:cubicBezTo>
                    <a:pt x="4902" y="30097"/>
                    <a:pt x="6299" y="28676"/>
                    <a:pt x="6299" y="26935"/>
                  </a:cubicBezTo>
                  <a:lnTo>
                    <a:pt x="6299" y="3162"/>
                  </a:lnTo>
                  <a:cubicBezTo>
                    <a:pt x="6299" y="1422"/>
                    <a:pt x="4902" y="0"/>
                    <a:pt x="31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5"/>
            <p:cNvSpPr/>
            <p:nvPr/>
          </p:nvSpPr>
          <p:spPr>
            <a:xfrm>
              <a:off x="4912875" y="919775"/>
              <a:ext cx="832725" cy="817075"/>
            </a:xfrm>
            <a:custGeom>
              <a:rect b="b" l="l" r="r" t="t"/>
              <a:pathLst>
                <a:path extrusionOk="0" h="32683" w="33309">
                  <a:moveTo>
                    <a:pt x="29828" y="0"/>
                  </a:moveTo>
                  <a:cubicBezTo>
                    <a:pt x="29019" y="0"/>
                    <a:pt x="28210" y="306"/>
                    <a:pt x="27598" y="919"/>
                  </a:cubicBezTo>
                  <a:lnTo>
                    <a:pt x="1226" y="27291"/>
                  </a:lnTo>
                  <a:cubicBezTo>
                    <a:pt x="1" y="28516"/>
                    <a:pt x="1" y="30526"/>
                    <a:pt x="1226" y="31751"/>
                  </a:cubicBezTo>
                  <a:cubicBezTo>
                    <a:pt x="1839" y="32364"/>
                    <a:pt x="2648" y="32682"/>
                    <a:pt x="3457" y="32682"/>
                  </a:cubicBezTo>
                  <a:cubicBezTo>
                    <a:pt x="4265" y="32682"/>
                    <a:pt x="5074" y="32364"/>
                    <a:pt x="5687" y="31751"/>
                  </a:cubicBezTo>
                  <a:lnTo>
                    <a:pt x="32058" y="5380"/>
                  </a:lnTo>
                  <a:cubicBezTo>
                    <a:pt x="33308" y="4154"/>
                    <a:pt x="33308" y="2145"/>
                    <a:pt x="32058" y="919"/>
                  </a:cubicBezTo>
                  <a:cubicBezTo>
                    <a:pt x="31446" y="306"/>
                    <a:pt x="30637" y="0"/>
                    <a:pt x="298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5"/>
            <p:cNvSpPr/>
            <p:nvPr/>
          </p:nvSpPr>
          <p:spPr>
            <a:xfrm>
              <a:off x="5461875" y="2773550"/>
              <a:ext cx="626225" cy="157500"/>
            </a:xfrm>
            <a:custGeom>
              <a:rect b="b" l="l" r="r" t="t"/>
              <a:pathLst>
                <a:path extrusionOk="0" h="6300" w="25049">
                  <a:moveTo>
                    <a:pt x="3162" y="0"/>
                  </a:moveTo>
                  <a:cubicBezTo>
                    <a:pt x="1398" y="0"/>
                    <a:pt x="1" y="1422"/>
                    <a:pt x="1" y="3162"/>
                  </a:cubicBezTo>
                  <a:cubicBezTo>
                    <a:pt x="1" y="4902"/>
                    <a:pt x="1398" y="6299"/>
                    <a:pt x="3162" y="6299"/>
                  </a:cubicBezTo>
                  <a:lnTo>
                    <a:pt x="21887" y="6299"/>
                  </a:lnTo>
                  <a:cubicBezTo>
                    <a:pt x="23627" y="6299"/>
                    <a:pt x="25049" y="4902"/>
                    <a:pt x="25049" y="3162"/>
                  </a:cubicBezTo>
                  <a:cubicBezTo>
                    <a:pt x="25049" y="1422"/>
                    <a:pt x="23627" y="0"/>
                    <a:pt x="218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5"/>
            <p:cNvSpPr/>
            <p:nvPr/>
          </p:nvSpPr>
          <p:spPr>
            <a:xfrm>
              <a:off x="5241300" y="4296450"/>
              <a:ext cx="397675" cy="382075"/>
            </a:xfrm>
            <a:custGeom>
              <a:rect b="b" l="l" r="r" t="t"/>
              <a:pathLst>
                <a:path extrusionOk="0" h="15283" w="15907">
                  <a:moveTo>
                    <a:pt x="3456" y="1"/>
                  </a:moveTo>
                  <a:cubicBezTo>
                    <a:pt x="2647" y="1"/>
                    <a:pt x="1839" y="307"/>
                    <a:pt x="1226" y="920"/>
                  </a:cubicBezTo>
                  <a:cubicBezTo>
                    <a:pt x="0" y="2145"/>
                    <a:pt x="0" y="4155"/>
                    <a:pt x="1226" y="5381"/>
                  </a:cubicBezTo>
                  <a:lnTo>
                    <a:pt x="10196" y="14351"/>
                  </a:lnTo>
                  <a:cubicBezTo>
                    <a:pt x="10833" y="14988"/>
                    <a:pt x="11618" y="15282"/>
                    <a:pt x="12426" y="15282"/>
                  </a:cubicBezTo>
                  <a:cubicBezTo>
                    <a:pt x="13235" y="15282"/>
                    <a:pt x="14044" y="14988"/>
                    <a:pt x="14681" y="14351"/>
                  </a:cubicBezTo>
                  <a:cubicBezTo>
                    <a:pt x="15907" y="13125"/>
                    <a:pt x="15907" y="11140"/>
                    <a:pt x="14681" y="9890"/>
                  </a:cubicBezTo>
                  <a:lnTo>
                    <a:pt x="5687" y="920"/>
                  </a:lnTo>
                  <a:cubicBezTo>
                    <a:pt x="5074" y="307"/>
                    <a:pt x="4265" y="1"/>
                    <a:pt x="3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5"/>
            <p:cNvSpPr/>
            <p:nvPr/>
          </p:nvSpPr>
          <p:spPr>
            <a:xfrm>
              <a:off x="4917175" y="3972325"/>
              <a:ext cx="321075" cy="305475"/>
            </a:xfrm>
            <a:custGeom>
              <a:rect b="b" l="l" r="r" t="t"/>
              <a:pathLst>
                <a:path extrusionOk="0" h="12219" w="12843">
                  <a:moveTo>
                    <a:pt x="3465" y="1"/>
                  </a:moveTo>
                  <a:cubicBezTo>
                    <a:pt x="2660" y="1"/>
                    <a:pt x="1851" y="307"/>
                    <a:pt x="1226" y="920"/>
                  </a:cubicBezTo>
                  <a:cubicBezTo>
                    <a:pt x="0" y="2170"/>
                    <a:pt x="0" y="4155"/>
                    <a:pt x="1226" y="5380"/>
                  </a:cubicBezTo>
                  <a:lnTo>
                    <a:pt x="7132" y="11287"/>
                  </a:lnTo>
                  <a:cubicBezTo>
                    <a:pt x="7745" y="11924"/>
                    <a:pt x="8554" y="12218"/>
                    <a:pt x="9363" y="12218"/>
                  </a:cubicBezTo>
                  <a:cubicBezTo>
                    <a:pt x="10171" y="12218"/>
                    <a:pt x="10980" y="11924"/>
                    <a:pt x="11593" y="11287"/>
                  </a:cubicBezTo>
                  <a:cubicBezTo>
                    <a:pt x="12843" y="10062"/>
                    <a:pt x="12843" y="8076"/>
                    <a:pt x="11593" y="6826"/>
                  </a:cubicBezTo>
                  <a:lnTo>
                    <a:pt x="5686" y="920"/>
                  </a:lnTo>
                  <a:cubicBezTo>
                    <a:pt x="5074" y="307"/>
                    <a:pt x="4271" y="1"/>
                    <a:pt x="3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5"/>
            <p:cNvSpPr/>
            <p:nvPr/>
          </p:nvSpPr>
          <p:spPr>
            <a:xfrm>
              <a:off x="3726050" y="4383150"/>
              <a:ext cx="157500" cy="752450"/>
            </a:xfrm>
            <a:custGeom>
              <a:rect b="b" l="l" r="r" t="t"/>
              <a:pathLst>
                <a:path extrusionOk="0" h="30098" w="6300">
                  <a:moveTo>
                    <a:pt x="3162" y="1"/>
                  </a:moveTo>
                  <a:cubicBezTo>
                    <a:pt x="1422" y="1"/>
                    <a:pt x="0" y="1398"/>
                    <a:pt x="0" y="3138"/>
                  </a:cubicBezTo>
                  <a:lnTo>
                    <a:pt x="0" y="26936"/>
                  </a:lnTo>
                  <a:cubicBezTo>
                    <a:pt x="0" y="28676"/>
                    <a:pt x="1422" y="30098"/>
                    <a:pt x="3162" y="30098"/>
                  </a:cubicBezTo>
                  <a:cubicBezTo>
                    <a:pt x="4902" y="30098"/>
                    <a:pt x="6299" y="28676"/>
                    <a:pt x="6299" y="26936"/>
                  </a:cubicBezTo>
                  <a:lnTo>
                    <a:pt x="6299" y="3138"/>
                  </a:lnTo>
                  <a:cubicBezTo>
                    <a:pt x="6299" y="1398"/>
                    <a:pt x="4902" y="1"/>
                    <a:pt x="3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5"/>
            <p:cNvSpPr/>
            <p:nvPr/>
          </p:nvSpPr>
          <p:spPr>
            <a:xfrm>
              <a:off x="2159925" y="3953500"/>
              <a:ext cx="551475" cy="536300"/>
            </a:xfrm>
            <a:custGeom>
              <a:rect b="b" l="l" r="r" t="t"/>
              <a:pathLst>
                <a:path extrusionOk="0" h="21452" w="22059">
                  <a:moveTo>
                    <a:pt x="18591" y="0"/>
                  </a:moveTo>
                  <a:cubicBezTo>
                    <a:pt x="17782" y="0"/>
                    <a:pt x="16973" y="313"/>
                    <a:pt x="16348" y="938"/>
                  </a:cubicBezTo>
                  <a:lnTo>
                    <a:pt x="1226" y="16059"/>
                  </a:lnTo>
                  <a:cubicBezTo>
                    <a:pt x="1" y="17285"/>
                    <a:pt x="1" y="19295"/>
                    <a:pt x="1226" y="20520"/>
                  </a:cubicBezTo>
                  <a:cubicBezTo>
                    <a:pt x="1839" y="21133"/>
                    <a:pt x="2648" y="21451"/>
                    <a:pt x="3457" y="21451"/>
                  </a:cubicBezTo>
                  <a:cubicBezTo>
                    <a:pt x="4265" y="21451"/>
                    <a:pt x="5074" y="21133"/>
                    <a:pt x="5687" y="20520"/>
                  </a:cubicBezTo>
                  <a:lnTo>
                    <a:pt x="20833" y="5398"/>
                  </a:lnTo>
                  <a:cubicBezTo>
                    <a:pt x="22059" y="4173"/>
                    <a:pt x="22059" y="2163"/>
                    <a:pt x="20833" y="938"/>
                  </a:cubicBezTo>
                  <a:cubicBezTo>
                    <a:pt x="20208" y="313"/>
                    <a:pt x="19400" y="0"/>
                    <a:pt x="185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5"/>
            <p:cNvSpPr/>
            <p:nvPr/>
          </p:nvSpPr>
          <p:spPr>
            <a:xfrm>
              <a:off x="1522100" y="2773550"/>
              <a:ext cx="626225" cy="157500"/>
            </a:xfrm>
            <a:custGeom>
              <a:rect b="b" l="l" r="r" t="t"/>
              <a:pathLst>
                <a:path extrusionOk="0" h="6300" w="25049">
                  <a:moveTo>
                    <a:pt x="3162" y="0"/>
                  </a:moveTo>
                  <a:cubicBezTo>
                    <a:pt x="1422" y="0"/>
                    <a:pt x="0" y="1422"/>
                    <a:pt x="0" y="3162"/>
                  </a:cubicBezTo>
                  <a:cubicBezTo>
                    <a:pt x="0" y="4902"/>
                    <a:pt x="1422" y="6299"/>
                    <a:pt x="3162" y="6299"/>
                  </a:cubicBezTo>
                  <a:lnTo>
                    <a:pt x="21887" y="6299"/>
                  </a:lnTo>
                  <a:cubicBezTo>
                    <a:pt x="23627" y="6299"/>
                    <a:pt x="25048" y="4902"/>
                    <a:pt x="25048" y="3162"/>
                  </a:cubicBezTo>
                  <a:cubicBezTo>
                    <a:pt x="25048" y="1422"/>
                    <a:pt x="23627" y="0"/>
                    <a:pt x="218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5"/>
            <p:cNvSpPr/>
            <p:nvPr/>
          </p:nvSpPr>
          <p:spPr>
            <a:xfrm>
              <a:off x="1970600" y="1025775"/>
              <a:ext cx="740800" cy="725175"/>
            </a:xfrm>
            <a:custGeom>
              <a:rect b="b" l="l" r="r" t="t"/>
              <a:pathLst>
                <a:path extrusionOk="0" h="29007" w="29632">
                  <a:moveTo>
                    <a:pt x="3466" y="0"/>
                  </a:moveTo>
                  <a:cubicBezTo>
                    <a:pt x="2660" y="0"/>
                    <a:pt x="1851" y="306"/>
                    <a:pt x="1226" y="919"/>
                  </a:cubicBezTo>
                  <a:cubicBezTo>
                    <a:pt x="1" y="2169"/>
                    <a:pt x="1" y="4154"/>
                    <a:pt x="1226" y="5380"/>
                  </a:cubicBezTo>
                  <a:lnTo>
                    <a:pt x="23921" y="28099"/>
                  </a:lnTo>
                  <a:cubicBezTo>
                    <a:pt x="24558" y="28712"/>
                    <a:pt x="25343" y="29006"/>
                    <a:pt x="26152" y="29006"/>
                  </a:cubicBezTo>
                  <a:cubicBezTo>
                    <a:pt x="26960" y="29006"/>
                    <a:pt x="27769" y="28712"/>
                    <a:pt x="28406" y="28099"/>
                  </a:cubicBezTo>
                  <a:cubicBezTo>
                    <a:pt x="29632" y="26849"/>
                    <a:pt x="29632" y="24864"/>
                    <a:pt x="28406" y="23614"/>
                  </a:cubicBezTo>
                  <a:lnTo>
                    <a:pt x="5687" y="919"/>
                  </a:lnTo>
                  <a:cubicBezTo>
                    <a:pt x="5074" y="306"/>
                    <a:pt x="4271" y="0"/>
                    <a:pt x="3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5"/>
            <p:cNvSpPr/>
            <p:nvPr/>
          </p:nvSpPr>
          <p:spPr>
            <a:xfrm>
              <a:off x="2069250" y="1155400"/>
              <a:ext cx="3471700" cy="3393950"/>
            </a:xfrm>
            <a:custGeom>
              <a:rect b="b" l="l" r="r" t="t"/>
              <a:pathLst>
                <a:path extrusionOk="0" h="135758" w="138868">
                  <a:moveTo>
                    <a:pt x="55563" y="0"/>
                  </a:moveTo>
                  <a:cubicBezTo>
                    <a:pt x="55024" y="0"/>
                    <a:pt x="54492" y="53"/>
                    <a:pt x="53969" y="170"/>
                  </a:cubicBezTo>
                  <a:cubicBezTo>
                    <a:pt x="49018" y="1298"/>
                    <a:pt x="45955" y="7719"/>
                    <a:pt x="41494" y="9851"/>
                  </a:cubicBezTo>
                  <a:cubicBezTo>
                    <a:pt x="36960" y="12057"/>
                    <a:pt x="30024" y="10488"/>
                    <a:pt x="26127" y="13601"/>
                  </a:cubicBezTo>
                  <a:cubicBezTo>
                    <a:pt x="22230" y="16714"/>
                    <a:pt x="22206" y="23821"/>
                    <a:pt x="19093" y="27743"/>
                  </a:cubicBezTo>
                  <a:cubicBezTo>
                    <a:pt x="15980" y="31639"/>
                    <a:pt x="9044" y="33208"/>
                    <a:pt x="6863" y="37742"/>
                  </a:cubicBezTo>
                  <a:cubicBezTo>
                    <a:pt x="4706" y="42203"/>
                    <a:pt x="7770" y="48600"/>
                    <a:pt x="6642" y="53550"/>
                  </a:cubicBezTo>
                  <a:cubicBezTo>
                    <a:pt x="5564" y="58330"/>
                    <a:pt x="1" y="62766"/>
                    <a:pt x="1" y="67888"/>
                  </a:cubicBezTo>
                  <a:cubicBezTo>
                    <a:pt x="1" y="73010"/>
                    <a:pt x="5564" y="77422"/>
                    <a:pt x="6642" y="82201"/>
                  </a:cubicBezTo>
                  <a:cubicBezTo>
                    <a:pt x="7770" y="87152"/>
                    <a:pt x="4706" y="93549"/>
                    <a:pt x="6863" y="98009"/>
                  </a:cubicBezTo>
                  <a:cubicBezTo>
                    <a:pt x="9044" y="102543"/>
                    <a:pt x="15980" y="104136"/>
                    <a:pt x="19093" y="108009"/>
                  </a:cubicBezTo>
                  <a:cubicBezTo>
                    <a:pt x="22206" y="111930"/>
                    <a:pt x="22230" y="119038"/>
                    <a:pt x="26127" y="122175"/>
                  </a:cubicBezTo>
                  <a:cubicBezTo>
                    <a:pt x="30024" y="125263"/>
                    <a:pt x="36960" y="123719"/>
                    <a:pt x="41494" y="125900"/>
                  </a:cubicBezTo>
                  <a:cubicBezTo>
                    <a:pt x="45955" y="128057"/>
                    <a:pt x="49018" y="134454"/>
                    <a:pt x="53969" y="135581"/>
                  </a:cubicBezTo>
                  <a:cubicBezTo>
                    <a:pt x="54500" y="135703"/>
                    <a:pt x="55040" y="135757"/>
                    <a:pt x="55588" y="135757"/>
                  </a:cubicBezTo>
                  <a:cubicBezTo>
                    <a:pt x="59992" y="135757"/>
                    <a:pt x="64878" y="132248"/>
                    <a:pt x="69434" y="132248"/>
                  </a:cubicBezTo>
                  <a:cubicBezTo>
                    <a:pt x="73990" y="132248"/>
                    <a:pt x="78876" y="135757"/>
                    <a:pt x="83263" y="135757"/>
                  </a:cubicBezTo>
                  <a:cubicBezTo>
                    <a:pt x="83808" y="135757"/>
                    <a:pt x="84346" y="135703"/>
                    <a:pt x="84874" y="135581"/>
                  </a:cubicBezTo>
                  <a:cubicBezTo>
                    <a:pt x="89825" y="134454"/>
                    <a:pt x="92913" y="128057"/>
                    <a:pt x="97374" y="125900"/>
                  </a:cubicBezTo>
                  <a:cubicBezTo>
                    <a:pt x="101908" y="123719"/>
                    <a:pt x="108820" y="125263"/>
                    <a:pt x="112716" y="122175"/>
                  </a:cubicBezTo>
                  <a:cubicBezTo>
                    <a:pt x="116638" y="119038"/>
                    <a:pt x="116638" y="111930"/>
                    <a:pt x="119775" y="108009"/>
                  </a:cubicBezTo>
                  <a:cubicBezTo>
                    <a:pt x="122863" y="104136"/>
                    <a:pt x="129799" y="102543"/>
                    <a:pt x="132005" y="98009"/>
                  </a:cubicBezTo>
                  <a:cubicBezTo>
                    <a:pt x="134137" y="93549"/>
                    <a:pt x="131073" y="87152"/>
                    <a:pt x="132201" y="82201"/>
                  </a:cubicBezTo>
                  <a:cubicBezTo>
                    <a:pt x="133304" y="77422"/>
                    <a:pt x="138867" y="73010"/>
                    <a:pt x="138867" y="67888"/>
                  </a:cubicBezTo>
                  <a:cubicBezTo>
                    <a:pt x="138867" y="62766"/>
                    <a:pt x="133304" y="58330"/>
                    <a:pt x="132201" y="53550"/>
                  </a:cubicBezTo>
                  <a:cubicBezTo>
                    <a:pt x="131073" y="48600"/>
                    <a:pt x="134137" y="42203"/>
                    <a:pt x="132005" y="37742"/>
                  </a:cubicBezTo>
                  <a:cubicBezTo>
                    <a:pt x="129799" y="33208"/>
                    <a:pt x="122863" y="31639"/>
                    <a:pt x="119775" y="27743"/>
                  </a:cubicBezTo>
                  <a:cubicBezTo>
                    <a:pt x="116638" y="23821"/>
                    <a:pt x="116638" y="16714"/>
                    <a:pt x="112716" y="13601"/>
                  </a:cubicBezTo>
                  <a:cubicBezTo>
                    <a:pt x="111246" y="12425"/>
                    <a:pt x="109334" y="11910"/>
                    <a:pt x="107300" y="11616"/>
                  </a:cubicBezTo>
                  <a:lnTo>
                    <a:pt x="96369" y="9287"/>
                  </a:lnTo>
                  <a:cubicBezTo>
                    <a:pt x="92423" y="6739"/>
                    <a:pt x="89433" y="1224"/>
                    <a:pt x="84874" y="170"/>
                  </a:cubicBezTo>
                  <a:cubicBezTo>
                    <a:pt x="84354" y="53"/>
                    <a:pt x="83824" y="0"/>
                    <a:pt x="83287" y="0"/>
                  </a:cubicBezTo>
                  <a:cubicBezTo>
                    <a:pt x="78894" y="0"/>
                    <a:pt x="73998" y="3503"/>
                    <a:pt x="69434" y="3503"/>
                  </a:cubicBezTo>
                  <a:cubicBezTo>
                    <a:pt x="64869" y="3503"/>
                    <a:pt x="59974" y="0"/>
                    <a:pt x="55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5"/>
            <p:cNvSpPr/>
            <p:nvPr/>
          </p:nvSpPr>
          <p:spPr>
            <a:xfrm>
              <a:off x="2647650" y="1398600"/>
              <a:ext cx="2893300" cy="3150750"/>
            </a:xfrm>
            <a:custGeom>
              <a:rect b="b" l="l" r="r" t="t"/>
              <a:pathLst>
                <a:path extrusionOk="0" h="126030" w="115732">
                  <a:moveTo>
                    <a:pt x="75267" y="1"/>
                  </a:moveTo>
                  <a:cubicBezTo>
                    <a:pt x="86247" y="11985"/>
                    <a:pt x="92963" y="27965"/>
                    <a:pt x="92963" y="45513"/>
                  </a:cubicBezTo>
                  <a:cubicBezTo>
                    <a:pt x="92963" y="82742"/>
                    <a:pt x="62768" y="112937"/>
                    <a:pt x="25539" y="112937"/>
                  </a:cubicBezTo>
                  <a:cubicBezTo>
                    <a:pt x="16495" y="112937"/>
                    <a:pt x="7868" y="111148"/>
                    <a:pt x="1" y="107913"/>
                  </a:cubicBezTo>
                  <a:lnTo>
                    <a:pt x="1" y="107913"/>
                  </a:lnTo>
                  <a:cubicBezTo>
                    <a:pt x="712" y="109702"/>
                    <a:pt x="1594" y="111319"/>
                    <a:pt x="2991" y="112447"/>
                  </a:cubicBezTo>
                  <a:cubicBezTo>
                    <a:pt x="6888" y="115535"/>
                    <a:pt x="13824" y="113991"/>
                    <a:pt x="18358" y="116172"/>
                  </a:cubicBezTo>
                  <a:cubicBezTo>
                    <a:pt x="22819" y="118329"/>
                    <a:pt x="25882" y="124726"/>
                    <a:pt x="30833" y="125853"/>
                  </a:cubicBezTo>
                  <a:cubicBezTo>
                    <a:pt x="31364" y="125975"/>
                    <a:pt x="31904" y="126029"/>
                    <a:pt x="32452" y="126029"/>
                  </a:cubicBezTo>
                  <a:cubicBezTo>
                    <a:pt x="36856" y="126029"/>
                    <a:pt x="41742" y="122520"/>
                    <a:pt x="46298" y="122520"/>
                  </a:cubicBezTo>
                  <a:cubicBezTo>
                    <a:pt x="50854" y="122520"/>
                    <a:pt x="55740" y="126029"/>
                    <a:pt x="60127" y="126029"/>
                  </a:cubicBezTo>
                  <a:cubicBezTo>
                    <a:pt x="60672" y="126029"/>
                    <a:pt x="61210" y="125975"/>
                    <a:pt x="61738" y="125853"/>
                  </a:cubicBezTo>
                  <a:cubicBezTo>
                    <a:pt x="66689" y="124726"/>
                    <a:pt x="69777" y="118329"/>
                    <a:pt x="74238" y="116172"/>
                  </a:cubicBezTo>
                  <a:cubicBezTo>
                    <a:pt x="78772" y="113991"/>
                    <a:pt x="85684" y="115535"/>
                    <a:pt x="89580" y="112447"/>
                  </a:cubicBezTo>
                  <a:cubicBezTo>
                    <a:pt x="93502" y="109310"/>
                    <a:pt x="93502" y="102202"/>
                    <a:pt x="96639" y="98281"/>
                  </a:cubicBezTo>
                  <a:cubicBezTo>
                    <a:pt x="99727" y="94408"/>
                    <a:pt x="106663" y="92815"/>
                    <a:pt x="108869" y="88281"/>
                  </a:cubicBezTo>
                  <a:cubicBezTo>
                    <a:pt x="111001" y="83821"/>
                    <a:pt x="107937" y="77424"/>
                    <a:pt x="109065" y="72473"/>
                  </a:cubicBezTo>
                  <a:cubicBezTo>
                    <a:pt x="110168" y="67694"/>
                    <a:pt x="115731" y="63282"/>
                    <a:pt x="115731" y="58160"/>
                  </a:cubicBezTo>
                  <a:cubicBezTo>
                    <a:pt x="115731" y="53038"/>
                    <a:pt x="110168" y="48602"/>
                    <a:pt x="109065" y="43822"/>
                  </a:cubicBezTo>
                  <a:cubicBezTo>
                    <a:pt x="107937" y="38872"/>
                    <a:pt x="111001" y="32475"/>
                    <a:pt x="108869" y="28014"/>
                  </a:cubicBezTo>
                  <a:cubicBezTo>
                    <a:pt x="106663" y="23480"/>
                    <a:pt x="99727" y="21911"/>
                    <a:pt x="96639" y="18015"/>
                  </a:cubicBezTo>
                  <a:cubicBezTo>
                    <a:pt x="93502" y="14093"/>
                    <a:pt x="93502" y="6986"/>
                    <a:pt x="89580" y="3873"/>
                  </a:cubicBezTo>
                  <a:cubicBezTo>
                    <a:pt x="88110" y="2697"/>
                    <a:pt x="86198" y="2182"/>
                    <a:pt x="84164" y="1888"/>
                  </a:cubicBezTo>
                  <a:lnTo>
                    <a:pt x="752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5"/>
            <p:cNvSpPr/>
            <p:nvPr/>
          </p:nvSpPr>
          <p:spPr>
            <a:xfrm>
              <a:off x="3068600" y="1807900"/>
              <a:ext cx="409925" cy="410550"/>
            </a:xfrm>
            <a:custGeom>
              <a:rect b="b" l="l" r="r" t="t"/>
              <a:pathLst>
                <a:path extrusionOk="0" h="16422" w="16397">
                  <a:moveTo>
                    <a:pt x="8211" y="0"/>
                  </a:moveTo>
                  <a:cubicBezTo>
                    <a:pt x="3677" y="0"/>
                    <a:pt x="0" y="3677"/>
                    <a:pt x="0" y="8211"/>
                  </a:cubicBezTo>
                  <a:cubicBezTo>
                    <a:pt x="0" y="12745"/>
                    <a:pt x="3677" y="16421"/>
                    <a:pt x="8211" y="16421"/>
                  </a:cubicBezTo>
                  <a:cubicBezTo>
                    <a:pt x="12745" y="16421"/>
                    <a:pt x="16397" y="12745"/>
                    <a:pt x="16397" y="8211"/>
                  </a:cubicBezTo>
                  <a:cubicBezTo>
                    <a:pt x="16397" y="3677"/>
                    <a:pt x="12745" y="0"/>
                    <a:pt x="8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5"/>
            <p:cNvSpPr/>
            <p:nvPr/>
          </p:nvSpPr>
          <p:spPr>
            <a:xfrm>
              <a:off x="3599825" y="238125"/>
              <a:ext cx="409925" cy="410525"/>
            </a:xfrm>
            <a:custGeom>
              <a:rect b="b" l="l" r="r" t="t"/>
              <a:pathLst>
                <a:path extrusionOk="0" h="16421" w="16397">
                  <a:moveTo>
                    <a:pt x="8211" y="0"/>
                  </a:moveTo>
                  <a:cubicBezTo>
                    <a:pt x="3677" y="0"/>
                    <a:pt x="0" y="3676"/>
                    <a:pt x="0" y="8210"/>
                  </a:cubicBezTo>
                  <a:cubicBezTo>
                    <a:pt x="0" y="12745"/>
                    <a:pt x="3677" y="16421"/>
                    <a:pt x="8211" y="16421"/>
                  </a:cubicBezTo>
                  <a:cubicBezTo>
                    <a:pt x="12745" y="16421"/>
                    <a:pt x="16397" y="12745"/>
                    <a:pt x="16397" y="8210"/>
                  </a:cubicBezTo>
                  <a:cubicBezTo>
                    <a:pt x="16397" y="3676"/>
                    <a:pt x="12745" y="0"/>
                    <a:pt x="8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5"/>
            <p:cNvSpPr/>
            <p:nvPr/>
          </p:nvSpPr>
          <p:spPr>
            <a:xfrm>
              <a:off x="4398800" y="2486175"/>
              <a:ext cx="409950" cy="409950"/>
            </a:xfrm>
            <a:custGeom>
              <a:rect b="b" l="l" r="r" t="t"/>
              <a:pathLst>
                <a:path extrusionOk="0" h="16398" w="16398">
                  <a:moveTo>
                    <a:pt x="8187" y="1"/>
                  </a:moveTo>
                  <a:cubicBezTo>
                    <a:pt x="3653" y="1"/>
                    <a:pt x="1" y="3677"/>
                    <a:pt x="1" y="8187"/>
                  </a:cubicBezTo>
                  <a:cubicBezTo>
                    <a:pt x="1" y="12721"/>
                    <a:pt x="3653" y="16397"/>
                    <a:pt x="8187" y="16397"/>
                  </a:cubicBezTo>
                  <a:cubicBezTo>
                    <a:pt x="12721" y="16397"/>
                    <a:pt x="16397" y="12721"/>
                    <a:pt x="16397" y="8187"/>
                  </a:cubicBezTo>
                  <a:cubicBezTo>
                    <a:pt x="16397" y="3677"/>
                    <a:pt x="12721" y="1"/>
                    <a:pt x="81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5"/>
            <p:cNvSpPr/>
            <p:nvPr/>
          </p:nvSpPr>
          <p:spPr>
            <a:xfrm>
              <a:off x="2949725" y="3147300"/>
              <a:ext cx="647675" cy="647050"/>
            </a:xfrm>
            <a:custGeom>
              <a:rect b="b" l="l" r="r" t="t"/>
              <a:pathLst>
                <a:path extrusionOk="0" h="25882" w="25907">
                  <a:moveTo>
                    <a:pt x="12966" y="1"/>
                  </a:moveTo>
                  <a:cubicBezTo>
                    <a:pt x="5809" y="1"/>
                    <a:pt x="1" y="5785"/>
                    <a:pt x="1" y="12941"/>
                  </a:cubicBezTo>
                  <a:cubicBezTo>
                    <a:pt x="1" y="20098"/>
                    <a:pt x="5809" y="25882"/>
                    <a:pt x="12966" y="25882"/>
                  </a:cubicBezTo>
                  <a:cubicBezTo>
                    <a:pt x="20098" y="25882"/>
                    <a:pt x="25906" y="20098"/>
                    <a:pt x="25906" y="12941"/>
                  </a:cubicBezTo>
                  <a:cubicBezTo>
                    <a:pt x="25906" y="5785"/>
                    <a:pt x="20098" y="1"/>
                    <a:pt x="12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5"/>
            <p:cNvSpPr/>
            <p:nvPr/>
          </p:nvSpPr>
          <p:spPr>
            <a:xfrm>
              <a:off x="5574000" y="553825"/>
              <a:ext cx="553925" cy="504600"/>
            </a:xfrm>
            <a:custGeom>
              <a:rect b="b" l="l" r="r" t="t"/>
              <a:pathLst>
                <a:path extrusionOk="0" h="20184" w="22157">
                  <a:moveTo>
                    <a:pt x="11088" y="0"/>
                  </a:moveTo>
                  <a:cubicBezTo>
                    <a:pt x="8505" y="0"/>
                    <a:pt x="5920" y="987"/>
                    <a:pt x="3947" y="2960"/>
                  </a:cubicBezTo>
                  <a:cubicBezTo>
                    <a:pt x="1" y="6905"/>
                    <a:pt x="1" y="13278"/>
                    <a:pt x="3947" y="17224"/>
                  </a:cubicBezTo>
                  <a:cubicBezTo>
                    <a:pt x="5920" y="19197"/>
                    <a:pt x="8505" y="20183"/>
                    <a:pt x="11088" y="20183"/>
                  </a:cubicBezTo>
                  <a:cubicBezTo>
                    <a:pt x="13671" y="20183"/>
                    <a:pt x="16250" y="19197"/>
                    <a:pt x="18211" y="17224"/>
                  </a:cubicBezTo>
                  <a:cubicBezTo>
                    <a:pt x="22157" y="13278"/>
                    <a:pt x="22157" y="6905"/>
                    <a:pt x="18211" y="2960"/>
                  </a:cubicBezTo>
                  <a:cubicBezTo>
                    <a:pt x="16250" y="987"/>
                    <a:pt x="13671" y="0"/>
                    <a:pt x="110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5"/>
            <p:cNvSpPr/>
            <p:nvPr/>
          </p:nvSpPr>
          <p:spPr>
            <a:xfrm>
              <a:off x="6009025" y="2647325"/>
              <a:ext cx="409950" cy="409925"/>
            </a:xfrm>
            <a:custGeom>
              <a:rect b="b" l="l" r="r" t="t"/>
              <a:pathLst>
                <a:path extrusionOk="0" h="16397" w="16398">
                  <a:moveTo>
                    <a:pt x="8211" y="0"/>
                  </a:moveTo>
                  <a:cubicBezTo>
                    <a:pt x="3677" y="0"/>
                    <a:pt x="1" y="3677"/>
                    <a:pt x="1" y="8211"/>
                  </a:cubicBezTo>
                  <a:cubicBezTo>
                    <a:pt x="1" y="12745"/>
                    <a:pt x="3677" y="16397"/>
                    <a:pt x="8211" y="16397"/>
                  </a:cubicBezTo>
                  <a:cubicBezTo>
                    <a:pt x="12721" y="16397"/>
                    <a:pt x="16397" y="12745"/>
                    <a:pt x="16397" y="8211"/>
                  </a:cubicBezTo>
                  <a:cubicBezTo>
                    <a:pt x="16397" y="3677"/>
                    <a:pt x="12721" y="0"/>
                    <a:pt x="8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5"/>
            <p:cNvSpPr/>
            <p:nvPr/>
          </p:nvSpPr>
          <p:spPr>
            <a:xfrm>
              <a:off x="5455150" y="4528375"/>
              <a:ext cx="579650" cy="528175"/>
            </a:xfrm>
            <a:custGeom>
              <a:rect b="b" l="l" r="r" t="t"/>
              <a:pathLst>
                <a:path extrusionOk="0" h="21127" w="23186">
                  <a:moveTo>
                    <a:pt x="11580" y="0"/>
                  </a:moveTo>
                  <a:cubicBezTo>
                    <a:pt x="8878" y="0"/>
                    <a:pt x="6176" y="1030"/>
                    <a:pt x="4118" y="3089"/>
                  </a:cubicBezTo>
                  <a:cubicBezTo>
                    <a:pt x="0" y="7206"/>
                    <a:pt x="0" y="13897"/>
                    <a:pt x="4118" y="18039"/>
                  </a:cubicBezTo>
                  <a:cubicBezTo>
                    <a:pt x="6176" y="20098"/>
                    <a:pt x="8878" y="21127"/>
                    <a:pt x="11580" y="21127"/>
                  </a:cubicBezTo>
                  <a:cubicBezTo>
                    <a:pt x="14283" y="21127"/>
                    <a:pt x="16985" y="20098"/>
                    <a:pt x="19043" y="18039"/>
                  </a:cubicBezTo>
                  <a:cubicBezTo>
                    <a:pt x="23185" y="13897"/>
                    <a:pt x="23185" y="7206"/>
                    <a:pt x="19043" y="3089"/>
                  </a:cubicBezTo>
                  <a:cubicBezTo>
                    <a:pt x="16985" y="1030"/>
                    <a:pt x="14283" y="0"/>
                    <a:pt x="115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5"/>
            <p:cNvSpPr/>
            <p:nvPr/>
          </p:nvSpPr>
          <p:spPr>
            <a:xfrm>
              <a:off x="3599825" y="5056525"/>
              <a:ext cx="409925" cy="409950"/>
            </a:xfrm>
            <a:custGeom>
              <a:rect b="b" l="l" r="r" t="t"/>
              <a:pathLst>
                <a:path extrusionOk="0" h="16398" w="16397">
                  <a:moveTo>
                    <a:pt x="8211" y="1"/>
                  </a:moveTo>
                  <a:cubicBezTo>
                    <a:pt x="3677" y="1"/>
                    <a:pt x="0" y="3677"/>
                    <a:pt x="0" y="8211"/>
                  </a:cubicBezTo>
                  <a:cubicBezTo>
                    <a:pt x="0" y="12721"/>
                    <a:pt x="3677" y="16397"/>
                    <a:pt x="8211" y="16397"/>
                  </a:cubicBezTo>
                  <a:cubicBezTo>
                    <a:pt x="12745" y="16397"/>
                    <a:pt x="16397" y="12721"/>
                    <a:pt x="16397" y="8211"/>
                  </a:cubicBezTo>
                  <a:cubicBezTo>
                    <a:pt x="16397" y="3677"/>
                    <a:pt x="12745" y="1"/>
                    <a:pt x="8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5"/>
            <p:cNvSpPr/>
            <p:nvPr/>
          </p:nvSpPr>
          <p:spPr>
            <a:xfrm>
              <a:off x="1876250" y="4350525"/>
              <a:ext cx="450375" cy="410400"/>
            </a:xfrm>
            <a:custGeom>
              <a:rect b="b" l="l" r="r" t="t"/>
              <a:pathLst>
                <a:path extrusionOk="0" h="16416" w="18015">
                  <a:moveTo>
                    <a:pt x="8998" y="1"/>
                  </a:moveTo>
                  <a:cubicBezTo>
                    <a:pt x="6900" y="1"/>
                    <a:pt x="4804" y="803"/>
                    <a:pt x="3211" y="2409"/>
                  </a:cubicBezTo>
                  <a:cubicBezTo>
                    <a:pt x="0" y="5619"/>
                    <a:pt x="0" y="10815"/>
                    <a:pt x="3211" y="14026"/>
                  </a:cubicBezTo>
                  <a:cubicBezTo>
                    <a:pt x="4804" y="15619"/>
                    <a:pt x="6900" y="16416"/>
                    <a:pt x="8998" y="16416"/>
                  </a:cubicBezTo>
                  <a:cubicBezTo>
                    <a:pt x="11097" y="16416"/>
                    <a:pt x="13198" y="15619"/>
                    <a:pt x="14804" y="14026"/>
                  </a:cubicBezTo>
                  <a:cubicBezTo>
                    <a:pt x="18014" y="10815"/>
                    <a:pt x="18014" y="5619"/>
                    <a:pt x="14804" y="2409"/>
                  </a:cubicBezTo>
                  <a:cubicBezTo>
                    <a:pt x="13198" y="803"/>
                    <a:pt x="11097" y="1"/>
                    <a:pt x="89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5"/>
            <p:cNvSpPr/>
            <p:nvPr/>
          </p:nvSpPr>
          <p:spPr>
            <a:xfrm>
              <a:off x="1190625" y="2647325"/>
              <a:ext cx="410525" cy="409925"/>
            </a:xfrm>
            <a:custGeom>
              <a:rect b="b" l="l" r="r" t="t"/>
              <a:pathLst>
                <a:path extrusionOk="0" h="16397" w="16421">
                  <a:moveTo>
                    <a:pt x="8210" y="0"/>
                  </a:moveTo>
                  <a:cubicBezTo>
                    <a:pt x="3676" y="0"/>
                    <a:pt x="0" y="3677"/>
                    <a:pt x="0" y="8211"/>
                  </a:cubicBezTo>
                  <a:cubicBezTo>
                    <a:pt x="0" y="12745"/>
                    <a:pt x="3676" y="16397"/>
                    <a:pt x="8210" y="16397"/>
                  </a:cubicBezTo>
                  <a:cubicBezTo>
                    <a:pt x="12745" y="16397"/>
                    <a:pt x="16421" y="12745"/>
                    <a:pt x="16421" y="8211"/>
                  </a:cubicBezTo>
                  <a:cubicBezTo>
                    <a:pt x="16421" y="3677"/>
                    <a:pt x="12745" y="0"/>
                    <a:pt x="82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5"/>
            <p:cNvSpPr/>
            <p:nvPr/>
          </p:nvSpPr>
          <p:spPr>
            <a:xfrm>
              <a:off x="1566825" y="640675"/>
              <a:ext cx="594350" cy="541500"/>
            </a:xfrm>
            <a:custGeom>
              <a:rect b="b" l="l" r="r" t="t"/>
              <a:pathLst>
                <a:path extrusionOk="0" h="21660" w="23774">
                  <a:moveTo>
                    <a:pt x="11884" y="0"/>
                  </a:moveTo>
                  <a:cubicBezTo>
                    <a:pt x="9112" y="0"/>
                    <a:pt x="6336" y="1054"/>
                    <a:pt x="4216" y="3162"/>
                  </a:cubicBezTo>
                  <a:cubicBezTo>
                    <a:pt x="0" y="7402"/>
                    <a:pt x="0" y="14264"/>
                    <a:pt x="4216" y="18480"/>
                  </a:cubicBezTo>
                  <a:cubicBezTo>
                    <a:pt x="6336" y="20600"/>
                    <a:pt x="9112" y="21660"/>
                    <a:pt x="11884" y="21660"/>
                  </a:cubicBezTo>
                  <a:cubicBezTo>
                    <a:pt x="14657" y="21660"/>
                    <a:pt x="17426" y="20600"/>
                    <a:pt x="19534" y="18480"/>
                  </a:cubicBezTo>
                  <a:cubicBezTo>
                    <a:pt x="23774" y="14264"/>
                    <a:pt x="23774" y="7402"/>
                    <a:pt x="19534" y="3162"/>
                  </a:cubicBezTo>
                  <a:cubicBezTo>
                    <a:pt x="17426" y="1054"/>
                    <a:pt x="14657" y="0"/>
                    <a:pt x="118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0" name="Shape 1390"/>
        <p:cNvGrpSpPr/>
        <p:nvPr/>
      </p:nvGrpSpPr>
      <p:grpSpPr>
        <a:xfrm>
          <a:off x="0" y="0"/>
          <a:ext cx="0" cy="0"/>
          <a:chOff x="0" y="0"/>
          <a:chExt cx="0" cy="0"/>
        </a:xfrm>
      </p:grpSpPr>
      <p:sp>
        <p:nvSpPr>
          <p:cNvPr id="1391" name="Google Shape;1391;p46"/>
          <p:cNvSpPr txBox="1"/>
          <p:nvPr>
            <p:ph idx="4"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392" name="Google Shape;1392;p46"/>
          <p:cNvSpPr txBox="1"/>
          <p:nvPr>
            <p:ph type="ctrTitle"/>
          </p:nvPr>
        </p:nvSpPr>
        <p:spPr>
          <a:xfrm>
            <a:off x="1608662" y="3290250"/>
            <a:ext cx="23157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93" name="Google Shape;1393;p46"/>
          <p:cNvSpPr/>
          <p:nvPr/>
        </p:nvSpPr>
        <p:spPr>
          <a:xfrm rot="7923033">
            <a:off x="1876947" y="1606098"/>
            <a:ext cx="2090483" cy="1651894"/>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rot="7923033">
            <a:off x="5332222" y="1693848"/>
            <a:ext cx="2090483" cy="1651894"/>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6"/>
          <p:cNvSpPr txBox="1"/>
          <p:nvPr>
            <p:ph idx="1" type="subTitle"/>
          </p:nvPr>
        </p:nvSpPr>
        <p:spPr>
          <a:xfrm>
            <a:off x="1608662" y="3620526"/>
            <a:ext cx="23157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hotter than Mercury and its atmosphere is extremely poisonous</a:t>
            </a:r>
            <a:endParaRPr/>
          </a:p>
        </p:txBody>
      </p:sp>
      <p:sp>
        <p:nvSpPr>
          <p:cNvPr id="1396" name="Google Shape;1396;p46"/>
          <p:cNvSpPr txBox="1"/>
          <p:nvPr>
            <p:ph idx="2" type="ctrTitle"/>
          </p:nvPr>
        </p:nvSpPr>
        <p:spPr>
          <a:xfrm>
            <a:off x="5219631" y="3290250"/>
            <a:ext cx="23157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97" name="Google Shape;1397;p46"/>
          <p:cNvSpPr txBox="1"/>
          <p:nvPr>
            <p:ph idx="3" type="subTitle"/>
          </p:nvPr>
        </p:nvSpPr>
        <p:spPr>
          <a:xfrm>
            <a:off x="5219631" y="3620513"/>
            <a:ext cx="23157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a:t>
            </a:r>
            <a:endParaRPr/>
          </a:p>
        </p:txBody>
      </p:sp>
      <p:sp>
        <p:nvSpPr>
          <p:cNvPr id="1398" name="Google Shape;1398;p46"/>
          <p:cNvSpPr/>
          <p:nvPr/>
        </p:nvSpPr>
        <p:spPr>
          <a:xfrm>
            <a:off x="3047346" y="2534502"/>
            <a:ext cx="600279" cy="298685"/>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 name="Google Shape;1399;p46"/>
          <p:cNvGrpSpPr/>
          <p:nvPr/>
        </p:nvGrpSpPr>
        <p:grpSpPr>
          <a:xfrm>
            <a:off x="2847603" y="1522606"/>
            <a:ext cx="600241" cy="1249310"/>
            <a:chOff x="3582675" y="238125"/>
            <a:chExt cx="1335650" cy="2779950"/>
          </a:xfrm>
        </p:grpSpPr>
        <p:sp>
          <p:nvSpPr>
            <p:cNvPr id="1400" name="Google Shape;1400;p46"/>
            <p:cNvSpPr/>
            <p:nvPr/>
          </p:nvSpPr>
          <p:spPr>
            <a:xfrm>
              <a:off x="3582675" y="592025"/>
              <a:ext cx="1335650" cy="2426050"/>
            </a:xfrm>
            <a:custGeom>
              <a:rect b="b" l="l" r="r" t="t"/>
              <a:pathLst>
                <a:path extrusionOk="0" h="97042" w="53426">
                  <a:moveTo>
                    <a:pt x="10472" y="1"/>
                  </a:moveTo>
                  <a:lnTo>
                    <a:pt x="10472" y="19815"/>
                  </a:lnTo>
                  <a:lnTo>
                    <a:pt x="5389" y="24502"/>
                  </a:lnTo>
                  <a:cubicBezTo>
                    <a:pt x="3796" y="25559"/>
                    <a:pt x="2508" y="26736"/>
                    <a:pt x="1591" y="28005"/>
                  </a:cubicBezTo>
                  <a:lnTo>
                    <a:pt x="1256" y="28313"/>
                  </a:lnTo>
                  <a:lnTo>
                    <a:pt x="1382" y="28313"/>
                  </a:lnTo>
                  <a:cubicBezTo>
                    <a:pt x="491" y="29647"/>
                    <a:pt x="1" y="31074"/>
                    <a:pt x="1" y="32560"/>
                  </a:cubicBezTo>
                  <a:lnTo>
                    <a:pt x="1" y="83661"/>
                  </a:lnTo>
                  <a:cubicBezTo>
                    <a:pt x="1" y="91051"/>
                    <a:pt x="11961" y="97041"/>
                    <a:pt x="26714" y="97041"/>
                  </a:cubicBezTo>
                  <a:cubicBezTo>
                    <a:pt x="41467" y="97041"/>
                    <a:pt x="53426" y="91051"/>
                    <a:pt x="53426" y="83661"/>
                  </a:cubicBezTo>
                  <a:lnTo>
                    <a:pt x="53426" y="32560"/>
                  </a:lnTo>
                  <a:cubicBezTo>
                    <a:pt x="53424" y="29335"/>
                    <a:pt x="51148" y="26377"/>
                    <a:pt x="47355" y="24067"/>
                  </a:cubicBezTo>
                  <a:lnTo>
                    <a:pt x="42953" y="19815"/>
                  </a:lnTo>
                  <a:lnTo>
                    <a:pt x="42953" y="1"/>
                  </a:lnTo>
                  <a:close/>
                </a:path>
              </a:pathLst>
            </a:custGeom>
            <a:solidFill>
              <a:srgbClr val="90FF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a:off x="3582675" y="592025"/>
              <a:ext cx="1335650" cy="2426050"/>
            </a:xfrm>
            <a:custGeom>
              <a:rect b="b" l="l" r="r" t="t"/>
              <a:pathLst>
                <a:path extrusionOk="0" h="97042" w="53426">
                  <a:moveTo>
                    <a:pt x="47355" y="24067"/>
                  </a:moveTo>
                  <a:lnTo>
                    <a:pt x="42953" y="19815"/>
                  </a:lnTo>
                  <a:lnTo>
                    <a:pt x="42953" y="1"/>
                  </a:lnTo>
                  <a:lnTo>
                    <a:pt x="10472" y="1"/>
                  </a:lnTo>
                  <a:lnTo>
                    <a:pt x="10472" y="19815"/>
                  </a:lnTo>
                  <a:lnTo>
                    <a:pt x="5389" y="24502"/>
                  </a:lnTo>
                  <a:cubicBezTo>
                    <a:pt x="3796" y="25559"/>
                    <a:pt x="2508" y="26736"/>
                    <a:pt x="1591" y="28005"/>
                  </a:cubicBezTo>
                  <a:lnTo>
                    <a:pt x="1256" y="28313"/>
                  </a:lnTo>
                  <a:lnTo>
                    <a:pt x="1382" y="28313"/>
                  </a:lnTo>
                  <a:cubicBezTo>
                    <a:pt x="491" y="29647"/>
                    <a:pt x="1" y="31074"/>
                    <a:pt x="1" y="32560"/>
                  </a:cubicBezTo>
                  <a:lnTo>
                    <a:pt x="1" y="83661"/>
                  </a:lnTo>
                  <a:cubicBezTo>
                    <a:pt x="1" y="91051"/>
                    <a:pt x="11961" y="97041"/>
                    <a:pt x="26714" y="97041"/>
                  </a:cubicBezTo>
                  <a:cubicBezTo>
                    <a:pt x="41467" y="97041"/>
                    <a:pt x="53426" y="91051"/>
                    <a:pt x="53426" y="83661"/>
                  </a:cubicBezTo>
                  <a:lnTo>
                    <a:pt x="53426" y="32560"/>
                  </a:lnTo>
                  <a:cubicBezTo>
                    <a:pt x="53424" y="29335"/>
                    <a:pt x="51148" y="26377"/>
                    <a:pt x="47355" y="2406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p:nvPr/>
          </p:nvSpPr>
          <p:spPr>
            <a:xfrm>
              <a:off x="3582675" y="1594475"/>
              <a:ext cx="1335650" cy="1002525"/>
            </a:xfrm>
            <a:custGeom>
              <a:rect b="b" l="l" r="r" t="t"/>
              <a:pathLst>
                <a:path extrusionOk="0" h="40101" w="53426">
                  <a:moveTo>
                    <a:pt x="1" y="0"/>
                  </a:moveTo>
                  <a:lnTo>
                    <a:pt x="1" y="26721"/>
                  </a:lnTo>
                  <a:cubicBezTo>
                    <a:pt x="1" y="34110"/>
                    <a:pt x="11960" y="40100"/>
                    <a:pt x="26713" y="40100"/>
                  </a:cubicBezTo>
                  <a:cubicBezTo>
                    <a:pt x="41466" y="40100"/>
                    <a:pt x="53426" y="34110"/>
                    <a:pt x="53426" y="26721"/>
                  </a:cubicBezTo>
                  <a:lnTo>
                    <a:pt x="53426" y="0"/>
                  </a:lnTo>
                  <a:cubicBezTo>
                    <a:pt x="53424" y="7389"/>
                    <a:pt x="41466" y="13380"/>
                    <a:pt x="26713" y="13380"/>
                  </a:cubicBezTo>
                  <a:cubicBezTo>
                    <a:pt x="11960" y="13380"/>
                    <a:pt x="1" y="738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3582675" y="1734700"/>
              <a:ext cx="1335650" cy="714050"/>
            </a:xfrm>
            <a:custGeom>
              <a:rect b="b" l="l" r="r" t="t"/>
              <a:pathLst>
                <a:path extrusionOk="0" h="28562" w="53426">
                  <a:moveTo>
                    <a:pt x="1" y="1"/>
                  </a:moveTo>
                  <a:lnTo>
                    <a:pt x="1" y="15182"/>
                  </a:lnTo>
                  <a:cubicBezTo>
                    <a:pt x="1" y="22571"/>
                    <a:pt x="11960" y="28561"/>
                    <a:pt x="26713" y="28561"/>
                  </a:cubicBezTo>
                  <a:cubicBezTo>
                    <a:pt x="41466" y="28561"/>
                    <a:pt x="53426" y="22571"/>
                    <a:pt x="53426" y="15182"/>
                  </a:cubicBezTo>
                  <a:lnTo>
                    <a:pt x="53426" y="1"/>
                  </a:lnTo>
                  <a:cubicBezTo>
                    <a:pt x="53424" y="7390"/>
                    <a:pt x="41466" y="13381"/>
                    <a:pt x="26713" y="13381"/>
                  </a:cubicBezTo>
                  <a:cubicBezTo>
                    <a:pt x="11960" y="13381"/>
                    <a:pt x="1" y="739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6"/>
            <p:cNvSpPr/>
            <p:nvPr/>
          </p:nvSpPr>
          <p:spPr>
            <a:xfrm>
              <a:off x="3582675" y="388625"/>
              <a:ext cx="1073875" cy="2620800"/>
            </a:xfrm>
            <a:custGeom>
              <a:rect b="b" l="l" r="r" t="t"/>
              <a:pathLst>
                <a:path extrusionOk="0" h="104832" w="42955">
                  <a:moveTo>
                    <a:pt x="26713" y="1"/>
                  </a:moveTo>
                  <a:cubicBezTo>
                    <a:pt x="17743" y="1"/>
                    <a:pt x="10471" y="3644"/>
                    <a:pt x="10471" y="8137"/>
                  </a:cubicBezTo>
                  <a:lnTo>
                    <a:pt x="10471" y="27951"/>
                  </a:lnTo>
                  <a:lnTo>
                    <a:pt x="5389" y="32638"/>
                  </a:lnTo>
                  <a:cubicBezTo>
                    <a:pt x="3796" y="33695"/>
                    <a:pt x="2508" y="34872"/>
                    <a:pt x="1591" y="36140"/>
                  </a:cubicBezTo>
                  <a:lnTo>
                    <a:pt x="1256" y="36449"/>
                  </a:lnTo>
                  <a:lnTo>
                    <a:pt x="1382" y="36449"/>
                  </a:lnTo>
                  <a:cubicBezTo>
                    <a:pt x="491" y="37783"/>
                    <a:pt x="1" y="39210"/>
                    <a:pt x="1" y="40695"/>
                  </a:cubicBezTo>
                  <a:lnTo>
                    <a:pt x="1" y="91797"/>
                  </a:lnTo>
                  <a:cubicBezTo>
                    <a:pt x="1" y="98148"/>
                    <a:pt x="8838" y="103462"/>
                    <a:pt x="20689" y="104832"/>
                  </a:cubicBezTo>
                  <a:cubicBezTo>
                    <a:pt x="12307" y="102574"/>
                    <a:pt x="6608" y="98141"/>
                    <a:pt x="6608" y="93041"/>
                  </a:cubicBezTo>
                  <a:lnTo>
                    <a:pt x="6608" y="41938"/>
                  </a:lnTo>
                  <a:cubicBezTo>
                    <a:pt x="6608" y="40454"/>
                    <a:pt x="7098" y="39027"/>
                    <a:pt x="7990" y="37692"/>
                  </a:cubicBezTo>
                  <a:lnTo>
                    <a:pt x="7865" y="37692"/>
                  </a:lnTo>
                  <a:lnTo>
                    <a:pt x="8199" y="37383"/>
                  </a:lnTo>
                  <a:cubicBezTo>
                    <a:pt x="9116" y="36116"/>
                    <a:pt x="10404" y="34937"/>
                    <a:pt x="11998" y="33881"/>
                  </a:cubicBezTo>
                  <a:lnTo>
                    <a:pt x="17079" y="29194"/>
                  </a:lnTo>
                  <a:lnTo>
                    <a:pt x="17079" y="14676"/>
                  </a:lnTo>
                  <a:cubicBezTo>
                    <a:pt x="19777" y="15674"/>
                    <a:pt x="23102" y="16272"/>
                    <a:pt x="26714" y="16272"/>
                  </a:cubicBezTo>
                  <a:cubicBezTo>
                    <a:pt x="34838" y="16272"/>
                    <a:pt x="41548" y="13281"/>
                    <a:pt x="42746" y="9380"/>
                  </a:cubicBezTo>
                  <a:lnTo>
                    <a:pt x="42954" y="9380"/>
                  </a:lnTo>
                  <a:lnTo>
                    <a:pt x="42954" y="8137"/>
                  </a:lnTo>
                  <a:cubicBezTo>
                    <a:pt x="42954" y="3644"/>
                    <a:pt x="35682" y="1"/>
                    <a:pt x="26713" y="1"/>
                  </a:cubicBezTo>
                  <a:close/>
                </a:path>
              </a:pathLst>
            </a:custGeom>
            <a:solidFill>
              <a:srgbClr val="3B4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6"/>
            <p:cNvSpPr/>
            <p:nvPr/>
          </p:nvSpPr>
          <p:spPr>
            <a:xfrm>
              <a:off x="3823375" y="313900"/>
              <a:ext cx="854225" cy="427875"/>
            </a:xfrm>
            <a:custGeom>
              <a:rect b="b" l="l" r="r" t="t"/>
              <a:pathLst>
                <a:path extrusionOk="0" h="17115" w="34169">
                  <a:moveTo>
                    <a:pt x="17085" y="0"/>
                  </a:moveTo>
                  <a:cubicBezTo>
                    <a:pt x="9093" y="0"/>
                    <a:pt x="77" y="1064"/>
                    <a:pt x="16" y="5219"/>
                  </a:cubicBezTo>
                  <a:cubicBezTo>
                    <a:pt x="1" y="6246"/>
                    <a:pt x="1" y="7835"/>
                    <a:pt x="1" y="8557"/>
                  </a:cubicBezTo>
                  <a:cubicBezTo>
                    <a:pt x="1" y="13283"/>
                    <a:pt x="7650" y="17115"/>
                    <a:pt x="17085" y="17115"/>
                  </a:cubicBezTo>
                  <a:cubicBezTo>
                    <a:pt x="26519" y="17115"/>
                    <a:pt x="34169" y="13283"/>
                    <a:pt x="34169" y="8557"/>
                  </a:cubicBezTo>
                  <a:lnTo>
                    <a:pt x="34169" y="5902"/>
                  </a:lnTo>
                  <a:cubicBezTo>
                    <a:pt x="34169" y="1720"/>
                    <a:pt x="25202" y="0"/>
                    <a:pt x="170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3823375" y="238125"/>
              <a:ext cx="854225" cy="427875"/>
            </a:xfrm>
            <a:custGeom>
              <a:rect b="b" l="l" r="r" t="t"/>
              <a:pathLst>
                <a:path extrusionOk="0" h="17115" w="34169">
                  <a:moveTo>
                    <a:pt x="17085" y="0"/>
                  </a:moveTo>
                  <a:cubicBezTo>
                    <a:pt x="12554" y="0"/>
                    <a:pt x="8208" y="902"/>
                    <a:pt x="5004" y="2507"/>
                  </a:cubicBezTo>
                  <a:cubicBezTo>
                    <a:pt x="1800" y="4111"/>
                    <a:pt x="1" y="6287"/>
                    <a:pt x="1" y="8557"/>
                  </a:cubicBezTo>
                  <a:cubicBezTo>
                    <a:pt x="1" y="10826"/>
                    <a:pt x="1800" y="13003"/>
                    <a:pt x="5004" y="14608"/>
                  </a:cubicBezTo>
                  <a:cubicBezTo>
                    <a:pt x="8208" y="16212"/>
                    <a:pt x="12554" y="17114"/>
                    <a:pt x="17085" y="17114"/>
                  </a:cubicBezTo>
                  <a:cubicBezTo>
                    <a:pt x="21616" y="17114"/>
                    <a:pt x="25961" y="16212"/>
                    <a:pt x="29165" y="14608"/>
                  </a:cubicBezTo>
                  <a:cubicBezTo>
                    <a:pt x="32369" y="13003"/>
                    <a:pt x="34169" y="10826"/>
                    <a:pt x="34169" y="8557"/>
                  </a:cubicBezTo>
                  <a:cubicBezTo>
                    <a:pt x="34169" y="6287"/>
                    <a:pt x="32369" y="4111"/>
                    <a:pt x="29165" y="2507"/>
                  </a:cubicBezTo>
                  <a:cubicBezTo>
                    <a:pt x="25961" y="902"/>
                    <a:pt x="21616" y="0"/>
                    <a:pt x="170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 name="Google Shape;1407;p46"/>
          <p:cNvSpPr/>
          <p:nvPr/>
        </p:nvSpPr>
        <p:spPr>
          <a:xfrm>
            <a:off x="6553659" y="2715160"/>
            <a:ext cx="392290" cy="185858"/>
          </a:xfrm>
          <a:custGeom>
            <a:rect b="b" l="l" r="r" t="t"/>
            <a:pathLst>
              <a:path extrusionOk="0" h="26485" w="53228">
                <a:moveTo>
                  <a:pt x="26613" y="1"/>
                </a:moveTo>
                <a:cubicBezTo>
                  <a:pt x="19555" y="1"/>
                  <a:pt x="12785" y="1397"/>
                  <a:pt x="7794" y="3880"/>
                </a:cubicBezTo>
                <a:cubicBezTo>
                  <a:pt x="2803" y="6363"/>
                  <a:pt x="0" y="9731"/>
                  <a:pt x="0" y="13243"/>
                </a:cubicBezTo>
                <a:cubicBezTo>
                  <a:pt x="0" y="16754"/>
                  <a:pt x="2803" y="20122"/>
                  <a:pt x="7794" y="22605"/>
                </a:cubicBezTo>
                <a:cubicBezTo>
                  <a:pt x="12785" y="25088"/>
                  <a:pt x="19555" y="26484"/>
                  <a:pt x="26613" y="26484"/>
                </a:cubicBezTo>
                <a:cubicBezTo>
                  <a:pt x="33671" y="26484"/>
                  <a:pt x="40441" y="25088"/>
                  <a:pt x="45432" y="22605"/>
                </a:cubicBezTo>
                <a:cubicBezTo>
                  <a:pt x="50423" y="20122"/>
                  <a:pt x="53227" y="16754"/>
                  <a:pt x="53227" y="13243"/>
                </a:cubicBezTo>
                <a:cubicBezTo>
                  <a:pt x="53227" y="9731"/>
                  <a:pt x="50423" y="6363"/>
                  <a:pt x="45432" y="3880"/>
                </a:cubicBezTo>
                <a:cubicBezTo>
                  <a:pt x="40441" y="1397"/>
                  <a:pt x="33671" y="1"/>
                  <a:pt x="26613"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 name="Google Shape;1408;p46"/>
          <p:cNvGrpSpPr/>
          <p:nvPr/>
        </p:nvGrpSpPr>
        <p:grpSpPr>
          <a:xfrm>
            <a:off x="2124090" y="1684632"/>
            <a:ext cx="989927" cy="1257309"/>
            <a:chOff x="2272100" y="1484025"/>
            <a:chExt cx="2202775" cy="2797750"/>
          </a:xfrm>
        </p:grpSpPr>
        <p:sp>
          <p:nvSpPr>
            <p:cNvPr id="1409" name="Google Shape;1409;p46"/>
            <p:cNvSpPr/>
            <p:nvPr/>
          </p:nvSpPr>
          <p:spPr>
            <a:xfrm>
              <a:off x="4025250" y="2501375"/>
              <a:ext cx="449625" cy="1780400"/>
            </a:xfrm>
            <a:custGeom>
              <a:rect b="b" l="l" r="r" t="t"/>
              <a:pathLst>
                <a:path extrusionOk="0" h="71216" w="17985">
                  <a:moveTo>
                    <a:pt x="17985" y="0"/>
                  </a:moveTo>
                  <a:lnTo>
                    <a:pt x="1" y="10384"/>
                  </a:lnTo>
                  <a:lnTo>
                    <a:pt x="1" y="71216"/>
                  </a:lnTo>
                  <a:lnTo>
                    <a:pt x="17985" y="60832"/>
                  </a:lnTo>
                  <a:lnTo>
                    <a:pt x="179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2272100" y="1738450"/>
              <a:ext cx="1753175" cy="2543325"/>
            </a:xfrm>
            <a:custGeom>
              <a:rect b="b" l="l" r="r" t="t"/>
              <a:pathLst>
                <a:path extrusionOk="0" h="101733" w="70127">
                  <a:moveTo>
                    <a:pt x="1" y="1"/>
                  </a:moveTo>
                  <a:lnTo>
                    <a:pt x="1" y="60833"/>
                  </a:lnTo>
                  <a:lnTo>
                    <a:pt x="70127" y="101733"/>
                  </a:lnTo>
                  <a:lnTo>
                    <a:pt x="70127" y="4090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a:off x="2890125" y="2322000"/>
              <a:ext cx="993375" cy="702575"/>
            </a:xfrm>
            <a:custGeom>
              <a:rect b="b" l="l" r="r" t="t"/>
              <a:pathLst>
                <a:path extrusionOk="0" h="28103" w="39735">
                  <a:moveTo>
                    <a:pt x="0" y="1"/>
                  </a:moveTo>
                  <a:lnTo>
                    <a:pt x="0" y="4927"/>
                  </a:lnTo>
                  <a:lnTo>
                    <a:pt x="39734" y="28103"/>
                  </a:lnTo>
                  <a:lnTo>
                    <a:pt x="39734" y="2317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a:off x="3006425" y="2569200"/>
              <a:ext cx="877075" cy="574850"/>
            </a:xfrm>
            <a:custGeom>
              <a:rect b="b" l="l" r="r" t="t"/>
              <a:pathLst>
                <a:path extrusionOk="0" h="22994" w="35083">
                  <a:moveTo>
                    <a:pt x="0" y="1"/>
                  </a:moveTo>
                  <a:lnTo>
                    <a:pt x="0" y="2532"/>
                  </a:lnTo>
                  <a:lnTo>
                    <a:pt x="35082" y="22994"/>
                  </a:lnTo>
                  <a:lnTo>
                    <a:pt x="35082" y="20462"/>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3273825" y="2843125"/>
              <a:ext cx="609675" cy="418925"/>
            </a:xfrm>
            <a:custGeom>
              <a:rect b="b" l="l" r="r" t="t"/>
              <a:pathLst>
                <a:path extrusionOk="0" h="16757" w="24387">
                  <a:moveTo>
                    <a:pt x="0" y="1"/>
                  </a:moveTo>
                  <a:lnTo>
                    <a:pt x="0" y="2533"/>
                  </a:lnTo>
                  <a:lnTo>
                    <a:pt x="24386" y="16756"/>
                  </a:lnTo>
                  <a:lnTo>
                    <a:pt x="24386" y="1422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2272100" y="1484025"/>
              <a:ext cx="2202775" cy="1276950"/>
            </a:xfrm>
            <a:custGeom>
              <a:rect b="b" l="l" r="r" t="t"/>
              <a:pathLst>
                <a:path extrusionOk="0" h="51078" w="88111">
                  <a:moveTo>
                    <a:pt x="17626" y="0"/>
                  </a:moveTo>
                  <a:lnTo>
                    <a:pt x="1" y="10178"/>
                  </a:lnTo>
                  <a:lnTo>
                    <a:pt x="70127" y="51078"/>
                  </a:lnTo>
                  <a:lnTo>
                    <a:pt x="88111" y="40694"/>
                  </a:lnTo>
                  <a:lnTo>
                    <a:pt x="176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6"/>
            <p:cNvSpPr/>
            <p:nvPr/>
          </p:nvSpPr>
          <p:spPr>
            <a:xfrm>
              <a:off x="2272100" y="1738450"/>
              <a:ext cx="1740225" cy="2535800"/>
            </a:xfrm>
            <a:custGeom>
              <a:rect b="b" l="l" r="r" t="t"/>
              <a:pathLst>
                <a:path extrusionOk="0" h="101432" w="69609">
                  <a:moveTo>
                    <a:pt x="1" y="1"/>
                  </a:moveTo>
                  <a:lnTo>
                    <a:pt x="1" y="60833"/>
                  </a:lnTo>
                  <a:lnTo>
                    <a:pt x="69609" y="101431"/>
                  </a:lnTo>
                  <a:cubicBezTo>
                    <a:pt x="64043" y="90262"/>
                    <a:pt x="59979" y="64006"/>
                    <a:pt x="39984" y="62732"/>
                  </a:cubicBezTo>
                  <a:cubicBezTo>
                    <a:pt x="15167" y="61150"/>
                    <a:pt x="7285" y="20576"/>
                    <a:pt x="5937" y="3463"/>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 name="Google Shape;1416;p46"/>
          <p:cNvSpPr/>
          <p:nvPr/>
        </p:nvSpPr>
        <p:spPr>
          <a:xfrm>
            <a:off x="5976710" y="1557533"/>
            <a:ext cx="423026" cy="993283"/>
          </a:xfrm>
          <a:custGeom>
            <a:rect b="b" l="l" r="r" t="t"/>
            <a:pathLst>
              <a:path extrusionOk="0" h="107295" w="43510">
                <a:moveTo>
                  <a:pt x="21755" y="0"/>
                </a:moveTo>
                <a:cubicBezTo>
                  <a:pt x="16187" y="0"/>
                  <a:pt x="10620" y="1227"/>
                  <a:pt x="6372" y="3679"/>
                </a:cubicBezTo>
                <a:cubicBezTo>
                  <a:pt x="2124" y="6132"/>
                  <a:pt x="0" y="9345"/>
                  <a:pt x="0" y="12560"/>
                </a:cubicBezTo>
                <a:lnTo>
                  <a:pt x="0" y="95452"/>
                </a:lnTo>
                <a:lnTo>
                  <a:pt x="59" y="95452"/>
                </a:lnTo>
                <a:cubicBezTo>
                  <a:pt x="353" y="98424"/>
                  <a:pt x="2440" y="101345"/>
                  <a:pt x="6372" y="103616"/>
                </a:cubicBezTo>
                <a:cubicBezTo>
                  <a:pt x="10620" y="106068"/>
                  <a:pt x="16187" y="107294"/>
                  <a:pt x="21755" y="107294"/>
                </a:cubicBezTo>
                <a:cubicBezTo>
                  <a:pt x="27322" y="107294"/>
                  <a:pt x="32890" y="106068"/>
                  <a:pt x="37138" y="103616"/>
                </a:cubicBezTo>
                <a:cubicBezTo>
                  <a:pt x="41068" y="101346"/>
                  <a:pt x="43157" y="98424"/>
                  <a:pt x="43449" y="95452"/>
                </a:cubicBezTo>
                <a:lnTo>
                  <a:pt x="43509" y="95452"/>
                </a:lnTo>
                <a:lnTo>
                  <a:pt x="43509" y="12561"/>
                </a:lnTo>
                <a:cubicBezTo>
                  <a:pt x="43509" y="9347"/>
                  <a:pt x="41385" y="6132"/>
                  <a:pt x="37138" y="3679"/>
                </a:cubicBezTo>
                <a:cubicBezTo>
                  <a:pt x="32890" y="1227"/>
                  <a:pt x="27322" y="0"/>
                  <a:pt x="21755"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a:off x="5976710" y="1557533"/>
            <a:ext cx="423026" cy="232558"/>
          </a:xfrm>
          <a:custGeom>
            <a:rect b="b" l="l" r="r" t="t"/>
            <a:pathLst>
              <a:path extrusionOk="0" h="25121" w="43510">
                <a:moveTo>
                  <a:pt x="21755" y="0"/>
                </a:moveTo>
                <a:cubicBezTo>
                  <a:pt x="15985" y="0"/>
                  <a:pt x="10452" y="1324"/>
                  <a:pt x="6372" y="3679"/>
                </a:cubicBezTo>
                <a:cubicBezTo>
                  <a:pt x="2292" y="6034"/>
                  <a:pt x="0" y="9229"/>
                  <a:pt x="0" y="12560"/>
                </a:cubicBezTo>
                <a:cubicBezTo>
                  <a:pt x="0" y="15891"/>
                  <a:pt x="2292" y="19086"/>
                  <a:pt x="6372" y="21441"/>
                </a:cubicBezTo>
                <a:cubicBezTo>
                  <a:pt x="10452" y="23798"/>
                  <a:pt x="15985" y="25120"/>
                  <a:pt x="21755" y="25120"/>
                </a:cubicBezTo>
                <a:cubicBezTo>
                  <a:pt x="27524" y="25120"/>
                  <a:pt x="33057" y="23798"/>
                  <a:pt x="37138" y="21441"/>
                </a:cubicBezTo>
                <a:cubicBezTo>
                  <a:pt x="41217" y="19086"/>
                  <a:pt x="43509" y="15891"/>
                  <a:pt x="43509" y="12560"/>
                </a:cubicBezTo>
                <a:cubicBezTo>
                  <a:pt x="43509" y="9229"/>
                  <a:pt x="41217" y="6034"/>
                  <a:pt x="37138" y="3679"/>
                </a:cubicBezTo>
                <a:cubicBezTo>
                  <a:pt x="33057" y="1324"/>
                  <a:pt x="27524" y="0"/>
                  <a:pt x="21755"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a:off x="5956050" y="2622663"/>
            <a:ext cx="464337" cy="232567"/>
          </a:xfrm>
          <a:custGeom>
            <a:rect b="b" l="l" r="r" t="t"/>
            <a:pathLst>
              <a:path extrusionOk="0" h="25122" w="47759">
                <a:moveTo>
                  <a:pt x="23880" y="1"/>
                </a:moveTo>
                <a:cubicBezTo>
                  <a:pt x="18312" y="1"/>
                  <a:pt x="12745" y="1227"/>
                  <a:pt x="8497" y="3679"/>
                </a:cubicBezTo>
                <a:cubicBezTo>
                  <a:pt x="1" y="8584"/>
                  <a:pt x="1" y="16537"/>
                  <a:pt x="8497" y="21443"/>
                </a:cubicBezTo>
                <a:cubicBezTo>
                  <a:pt x="12744" y="23896"/>
                  <a:pt x="18311" y="25122"/>
                  <a:pt x="23879" y="25122"/>
                </a:cubicBezTo>
                <a:cubicBezTo>
                  <a:pt x="29447" y="25122"/>
                  <a:pt x="35015" y="23895"/>
                  <a:pt x="39263" y="21443"/>
                </a:cubicBezTo>
                <a:cubicBezTo>
                  <a:pt x="47759" y="16537"/>
                  <a:pt x="47757" y="8584"/>
                  <a:pt x="39263" y="3679"/>
                </a:cubicBezTo>
                <a:cubicBezTo>
                  <a:pt x="35015" y="1227"/>
                  <a:pt x="29447" y="1"/>
                  <a:pt x="238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a:off x="5956050" y="2622765"/>
            <a:ext cx="228625" cy="232373"/>
          </a:xfrm>
          <a:custGeom>
            <a:rect b="b" l="l" r="r" t="t"/>
            <a:pathLst>
              <a:path extrusionOk="0" h="25101" w="23515">
                <a:moveTo>
                  <a:pt x="23515" y="1"/>
                </a:moveTo>
                <a:cubicBezTo>
                  <a:pt x="18070" y="52"/>
                  <a:pt x="12652" y="1271"/>
                  <a:pt x="8497" y="3668"/>
                </a:cubicBezTo>
                <a:cubicBezTo>
                  <a:pt x="1" y="8573"/>
                  <a:pt x="1" y="16526"/>
                  <a:pt x="8497" y="21432"/>
                </a:cubicBezTo>
                <a:cubicBezTo>
                  <a:pt x="12652" y="23831"/>
                  <a:pt x="18070" y="25048"/>
                  <a:pt x="23515" y="25101"/>
                </a:cubicBezTo>
                <a:lnTo>
                  <a:pt x="235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p:nvPr/>
        </p:nvSpPr>
        <p:spPr>
          <a:xfrm>
            <a:off x="5976710" y="2598865"/>
            <a:ext cx="423026" cy="232558"/>
          </a:xfrm>
          <a:custGeom>
            <a:rect b="b" l="l" r="r" t="t"/>
            <a:pathLst>
              <a:path extrusionOk="0" h="25121" w="43510">
                <a:moveTo>
                  <a:pt x="21755" y="1"/>
                </a:moveTo>
                <a:cubicBezTo>
                  <a:pt x="15985" y="1"/>
                  <a:pt x="10452" y="1324"/>
                  <a:pt x="6372" y="3679"/>
                </a:cubicBezTo>
                <a:cubicBezTo>
                  <a:pt x="2292" y="6035"/>
                  <a:pt x="0" y="9230"/>
                  <a:pt x="0" y="12561"/>
                </a:cubicBezTo>
                <a:cubicBezTo>
                  <a:pt x="0" y="15892"/>
                  <a:pt x="2292" y="19086"/>
                  <a:pt x="6372" y="21443"/>
                </a:cubicBezTo>
                <a:cubicBezTo>
                  <a:pt x="10452" y="23798"/>
                  <a:pt x="15985" y="25121"/>
                  <a:pt x="21755" y="25121"/>
                </a:cubicBezTo>
                <a:cubicBezTo>
                  <a:pt x="27524" y="25121"/>
                  <a:pt x="33057" y="23798"/>
                  <a:pt x="37138" y="21443"/>
                </a:cubicBezTo>
                <a:cubicBezTo>
                  <a:pt x="41217" y="19086"/>
                  <a:pt x="43509" y="15892"/>
                  <a:pt x="43509" y="12561"/>
                </a:cubicBezTo>
                <a:cubicBezTo>
                  <a:pt x="43509" y="9230"/>
                  <a:pt x="41217" y="6035"/>
                  <a:pt x="37138" y="3679"/>
                </a:cubicBezTo>
                <a:cubicBezTo>
                  <a:pt x="33057" y="1324"/>
                  <a:pt x="27524" y="1"/>
                  <a:pt x="21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6"/>
          <p:cNvSpPr/>
          <p:nvPr/>
        </p:nvSpPr>
        <p:spPr>
          <a:xfrm>
            <a:off x="6117713" y="2402336"/>
            <a:ext cx="141793" cy="351591"/>
          </a:xfrm>
          <a:custGeom>
            <a:rect b="b" l="l" r="r" t="t"/>
            <a:pathLst>
              <a:path extrusionOk="0" h="37979" w="14584">
                <a:moveTo>
                  <a:pt x="7252" y="1"/>
                </a:moveTo>
                <a:cubicBezTo>
                  <a:pt x="5396" y="1"/>
                  <a:pt x="3540" y="410"/>
                  <a:pt x="2124" y="1227"/>
                </a:cubicBezTo>
                <a:cubicBezTo>
                  <a:pt x="708" y="2045"/>
                  <a:pt x="1" y="3117"/>
                  <a:pt x="1" y="4188"/>
                </a:cubicBezTo>
                <a:lnTo>
                  <a:pt x="1" y="33793"/>
                </a:lnTo>
                <a:cubicBezTo>
                  <a:pt x="1" y="34864"/>
                  <a:pt x="708" y="35935"/>
                  <a:pt x="2125" y="36753"/>
                </a:cubicBezTo>
                <a:cubicBezTo>
                  <a:pt x="3541" y="37570"/>
                  <a:pt x="5397" y="37979"/>
                  <a:pt x="7252" y="37979"/>
                </a:cubicBezTo>
                <a:cubicBezTo>
                  <a:pt x="9108" y="37979"/>
                  <a:pt x="10964" y="37570"/>
                  <a:pt x="12380" y="36753"/>
                </a:cubicBezTo>
                <a:cubicBezTo>
                  <a:pt x="13908" y="35871"/>
                  <a:pt x="14583" y="34694"/>
                  <a:pt x="14461" y="33538"/>
                </a:cubicBezTo>
                <a:lnTo>
                  <a:pt x="14461" y="4442"/>
                </a:lnTo>
                <a:cubicBezTo>
                  <a:pt x="14582" y="3286"/>
                  <a:pt x="13908" y="2109"/>
                  <a:pt x="12379" y="1227"/>
                </a:cubicBezTo>
                <a:cubicBezTo>
                  <a:pt x="10963" y="410"/>
                  <a:pt x="9107" y="1"/>
                  <a:pt x="7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6"/>
          <p:cNvSpPr/>
          <p:nvPr/>
        </p:nvSpPr>
        <p:spPr>
          <a:xfrm>
            <a:off x="6117713" y="2408788"/>
            <a:ext cx="133918" cy="345138"/>
          </a:xfrm>
          <a:custGeom>
            <a:rect b="b" l="l" r="r" t="t"/>
            <a:pathLst>
              <a:path extrusionOk="0" h="37282" w="13774">
                <a:moveTo>
                  <a:pt x="3248" y="1"/>
                </a:moveTo>
                <a:cubicBezTo>
                  <a:pt x="2860" y="147"/>
                  <a:pt x="2484" y="324"/>
                  <a:pt x="2124" y="530"/>
                </a:cubicBezTo>
                <a:cubicBezTo>
                  <a:pt x="708" y="1348"/>
                  <a:pt x="1" y="2420"/>
                  <a:pt x="1" y="3491"/>
                </a:cubicBezTo>
                <a:lnTo>
                  <a:pt x="1" y="33096"/>
                </a:lnTo>
                <a:cubicBezTo>
                  <a:pt x="1" y="34167"/>
                  <a:pt x="708" y="35239"/>
                  <a:pt x="2125" y="36056"/>
                </a:cubicBezTo>
                <a:cubicBezTo>
                  <a:pt x="3541" y="36873"/>
                  <a:pt x="5397" y="37282"/>
                  <a:pt x="7252" y="37282"/>
                </a:cubicBezTo>
                <a:cubicBezTo>
                  <a:pt x="9108" y="37282"/>
                  <a:pt x="10964" y="36873"/>
                  <a:pt x="12380" y="36056"/>
                </a:cubicBezTo>
                <a:cubicBezTo>
                  <a:pt x="12493" y="35991"/>
                  <a:pt x="12591" y="35921"/>
                  <a:pt x="12695" y="35852"/>
                </a:cubicBezTo>
                <a:cubicBezTo>
                  <a:pt x="13368" y="35300"/>
                  <a:pt x="13774" y="34912"/>
                  <a:pt x="13774" y="34911"/>
                </a:cubicBezTo>
                <a:lnTo>
                  <a:pt x="13774" y="34911"/>
                </a:lnTo>
                <a:cubicBezTo>
                  <a:pt x="12815" y="35583"/>
                  <a:pt x="11026" y="35935"/>
                  <a:pt x="9211" y="35935"/>
                </a:cubicBezTo>
                <a:cubicBezTo>
                  <a:pt x="6877" y="35935"/>
                  <a:pt x="4500" y="35354"/>
                  <a:pt x="3790" y="34123"/>
                </a:cubicBezTo>
                <a:cubicBezTo>
                  <a:pt x="2932" y="32638"/>
                  <a:pt x="3248" y="27140"/>
                  <a:pt x="3248" y="21254"/>
                </a:cubicBezTo>
                <a:lnTo>
                  <a:pt x="32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6"/>
          <p:cNvSpPr/>
          <p:nvPr/>
        </p:nvSpPr>
        <p:spPr>
          <a:xfrm>
            <a:off x="6117713" y="2402336"/>
            <a:ext cx="141773" cy="148268"/>
          </a:xfrm>
          <a:custGeom>
            <a:rect b="b" l="l" r="r" t="t"/>
            <a:pathLst>
              <a:path extrusionOk="0" h="16016" w="14582">
                <a:moveTo>
                  <a:pt x="7252" y="1"/>
                </a:moveTo>
                <a:cubicBezTo>
                  <a:pt x="5397" y="1"/>
                  <a:pt x="3541" y="410"/>
                  <a:pt x="2125" y="1227"/>
                </a:cubicBezTo>
                <a:cubicBezTo>
                  <a:pt x="708" y="2045"/>
                  <a:pt x="1" y="3117"/>
                  <a:pt x="1" y="4188"/>
                </a:cubicBezTo>
                <a:lnTo>
                  <a:pt x="1" y="15298"/>
                </a:lnTo>
                <a:cubicBezTo>
                  <a:pt x="2344" y="15776"/>
                  <a:pt x="4798" y="16015"/>
                  <a:pt x="7252" y="16015"/>
                </a:cubicBezTo>
                <a:cubicBezTo>
                  <a:pt x="9691" y="16015"/>
                  <a:pt x="12130" y="15779"/>
                  <a:pt x="14461" y="15307"/>
                </a:cubicBezTo>
                <a:lnTo>
                  <a:pt x="14461" y="4442"/>
                </a:lnTo>
                <a:cubicBezTo>
                  <a:pt x="14582" y="3286"/>
                  <a:pt x="13908" y="2109"/>
                  <a:pt x="12380" y="1227"/>
                </a:cubicBezTo>
                <a:cubicBezTo>
                  <a:pt x="10964" y="410"/>
                  <a:pt x="9108" y="1"/>
                  <a:pt x="7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6"/>
          <p:cNvSpPr/>
          <p:nvPr/>
        </p:nvSpPr>
        <p:spPr>
          <a:xfrm>
            <a:off x="6117713" y="2408788"/>
            <a:ext cx="31579" cy="139770"/>
          </a:xfrm>
          <a:custGeom>
            <a:rect b="b" l="l" r="r" t="t"/>
            <a:pathLst>
              <a:path extrusionOk="0" h="15098" w="3248">
                <a:moveTo>
                  <a:pt x="3248" y="1"/>
                </a:moveTo>
                <a:lnTo>
                  <a:pt x="3248" y="1"/>
                </a:lnTo>
                <a:cubicBezTo>
                  <a:pt x="2860" y="147"/>
                  <a:pt x="2484" y="324"/>
                  <a:pt x="2124" y="530"/>
                </a:cubicBezTo>
                <a:cubicBezTo>
                  <a:pt x="708" y="1348"/>
                  <a:pt x="1" y="2420"/>
                  <a:pt x="1" y="3491"/>
                </a:cubicBezTo>
                <a:lnTo>
                  <a:pt x="1" y="14602"/>
                </a:lnTo>
                <a:cubicBezTo>
                  <a:pt x="1063" y="14818"/>
                  <a:pt x="2149" y="14980"/>
                  <a:pt x="3247" y="15098"/>
                </a:cubicBezTo>
                <a:lnTo>
                  <a:pt x="3248" y="1"/>
                </a:lnTo>
                <a:close/>
              </a:path>
            </a:pathLst>
          </a:custGeom>
          <a:solidFill>
            <a:srgbClr val="76D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6"/>
          <p:cNvSpPr/>
          <p:nvPr/>
        </p:nvSpPr>
        <p:spPr>
          <a:xfrm>
            <a:off x="6117713" y="2281138"/>
            <a:ext cx="31579" cy="267431"/>
          </a:xfrm>
          <a:custGeom>
            <a:rect b="b" l="l" r="r" t="t"/>
            <a:pathLst>
              <a:path extrusionOk="0" h="28888" w="3248">
                <a:moveTo>
                  <a:pt x="3248" y="1"/>
                </a:moveTo>
                <a:lnTo>
                  <a:pt x="3248" y="1"/>
                </a:lnTo>
                <a:cubicBezTo>
                  <a:pt x="2860" y="148"/>
                  <a:pt x="2484" y="326"/>
                  <a:pt x="2124" y="532"/>
                </a:cubicBezTo>
                <a:cubicBezTo>
                  <a:pt x="708" y="1349"/>
                  <a:pt x="1" y="2420"/>
                  <a:pt x="1" y="3492"/>
                </a:cubicBezTo>
                <a:lnTo>
                  <a:pt x="1" y="28391"/>
                </a:lnTo>
                <a:cubicBezTo>
                  <a:pt x="1063" y="28608"/>
                  <a:pt x="2149" y="28769"/>
                  <a:pt x="3247" y="28888"/>
                </a:cubicBezTo>
                <a:lnTo>
                  <a:pt x="32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6"/>
          <p:cNvSpPr/>
          <p:nvPr/>
        </p:nvSpPr>
        <p:spPr>
          <a:xfrm>
            <a:off x="6117713" y="2237918"/>
            <a:ext cx="141793" cy="241973"/>
          </a:xfrm>
          <a:custGeom>
            <a:rect b="b" l="l" r="r" t="t"/>
            <a:pathLst>
              <a:path extrusionOk="0" h="26138" w="14584">
                <a:moveTo>
                  <a:pt x="7252" y="1"/>
                </a:moveTo>
                <a:cubicBezTo>
                  <a:pt x="5396" y="1"/>
                  <a:pt x="3540" y="410"/>
                  <a:pt x="2124" y="1227"/>
                </a:cubicBezTo>
                <a:cubicBezTo>
                  <a:pt x="708" y="2045"/>
                  <a:pt x="1" y="3117"/>
                  <a:pt x="1" y="4188"/>
                </a:cubicBezTo>
                <a:lnTo>
                  <a:pt x="1" y="21950"/>
                </a:lnTo>
                <a:cubicBezTo>
                  <a:pt x="1" y="23022"/>
                  <a:pt x="708" y="24093"/>
                  <a:pt x="2125" y="24912"/>
                </a:cubicBezTo>
                <a:cubicBezTo>
                  <a:pt x="3541" y="25729"/>
                  <a:pt x="5397" y="26138"/>
                  <a:pt x="7252" y="26138"/>
                </a:cubicBezTo>
                <a:cubicBezTo>
                  <a:pt x="9108" y="26138"/>
                  <a:pt x="10964" y="25729"/>
                  <a:pt x="12380" y="24912"/>
                </a:cubicBezTo>
                <a:cubicBezTo>
                  <a:pt x="13908" y="24028"/>
                  <a:pt x="14583" y="22851"/>
                  <a:pt x="14461" y="21697"/>
                </a:cubicBezTo>
                <a:lnTo>
                  <a:pt x="14461" y="4442"/>
                </a:lnTo>
                <a:cubicBezTo>
                  <a:pt x="14582" y="3287"/>
                  <a:pt x="13908" y="2110"/>
                  <a:pt x="12379" y="1227"/>
                </a:cubicBezTo>
                <a:cubicBezTo>
                  <a:pt x="10963" y="410"/>
                  <a:pt x="9107" y="1"/>
                  <a:pt x="7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6117713" y="2281138"/>
            <a:ext cx="31579" cy="192306"/>
          </a:xfrm>
          <a:custGeom>
            <a:rect b="b" l="l" r="r" t="t"/>
            <a:pathLst>
              <a:path extrusionOk="0" h="20773" w="3248">
                <a:moveTo>
                  <a:pt x="3248" y="1"/>
                </a:moveTo>
                <a:cubicBezTo>
                  <a:pt x="2860" y="148"/>
                  <a:pt x="2484" y="326"/>
                  <a:pt x="2124" y="532"/>
                </a:cubicBezTo>
                <a:cubicBezTo>
                  <a:pt x="708" y="1349"/>
                  <a:pt x="1" y="2420"/>
                  <a:pt x="1" y="3492"/>
                </a:cubicBezTo>
                <a:lnTo>
                  <a:pt x="1" y="17281"/>
                </a:lnTo>
                <a:cubicBezTo>
                  <a:pt x="1" y="18353"/>
                  <a:pt x="708" y="19424"/>
                  <a:pt x="2124" y="20241"/>
                </a:cubicBezTo>
                <a:cubicBezTo>
                  <a:pt x="2484" y="20447"/>
                  <a:pt x="2860" y="20625"/>
                  <a:pt x="3248" y="20772"/>
                </a:cubicBezTo>
                <a:lnTo>
                  <a:pt x="32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5994725" y="2179786"/>
            <a:ext cx="386956" cy="193797"/>
          </a:xfrm>
          <a:custGeom>
            <a:rect b="b" l="l" r="r" t="t"/>
            <a:pathLst>
              <a:path extrusionOk="0" h="20934" w="39800">
                <a:moveTo>
                  <a:pt x="19901" y="1"/>
                </a:moveTo>
                <a:cubicBezTo>
                  <a:pt x="15262" y="1"/>
                  <a:pt x="10623" y="1023"/>
                  <a:pt x="7083" y="3066"/>
                </a:cubicBezTo>
                <a:cubicBezTo>
                  <a:pt x="3" y="7154"/>
                  <a:pt x="0" y="13781"/>
                  <a:pt x="7076" y="17869"/>
                </a:cubicBezTo>
                <a:cubicBezTo>
                  <a:pt x="10613" y="19912"/>
                  <a:pt x="15252" y="20934"/>
                  <a:pt x="19891" y="20934"/>
                </a:cubicBezTo>
                <a:cubicBezTo>
                  <a:pt x="24531" y="20934"/>
                  <a:pt x="29171" y="19912"/>
                  <a:pt x="32713" y="17869"/>
                </a:cubicBezTo>
                <a:cubicBezTo>
                  <a:pt x="39796" y="13782"/>
                  <a:pt x="39799" y="7154"/>
                  <a:pt x="32720" y="3066"/>
                </a:cubicBezTo>
                <a:cubicBezTo>
                  <a:pt x="29180" y="1023"/>
                  <a:pt x="24540" y="1"/>
                  <a:pt x="19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5994725" y="2165114"/>
            <a:ext cx="386956" cy="193797"/>
          </a:xfrm>
          <a:custGeom>
            <a:rect b="b" l="l" r="r" t="t"/>
            <a:pathLst>
              <a:path extrusionOk="0" h="20934" w="39800">
                <a:moveTo>
                  <a:pt x="19902" y="1"/>
                </a:moveTo>
                <a:cubicBezTo>
                  <a:pt x="15262" y="1"/>
                  <a:pt x="10623" y="1023"/>
                  <a:pt x="7083" y="3067"/>
                </a:cubicBezTo>
                <a:cubicBezTo>
                  <a:pt x="3" y="7153"/>
                  <a:pt x="0" y="13781"/>
                  <a:pt x="7076" y="17868"/>
                </a:cubicBezTo>
                <a:cubicBezTo>
                  <a:pt x="10613" y="19912"/>
                  <a:pt x="15252" y="20934"/>
                  <a:pt x="19891" y="20934"/>
                </a:cubicBezTo>
                <a:cubicBezTo>
                  <a:pt x="24531" y="20934"/>
                  <a:pt x="29171" y="19912"/>
                  <a:pt x="32713" y="17868"/>
                </a:cubicBezTo>
                <a:cubicBezTo>
                  <a:pt x="39796" y="13781"/>
                  <a:pt x="39799" y="7153"/>
                  <a:pt x="32720" y="3067"/>
                </a:cubicBezTo>
                <a:cubicBezTo>
                  <a:pt x="29181" y="1023"/>
                  <a:pt x="24541" y="1"/>
                  <a:pt x="19902" y="1"/>
                </a:cubicBezTo>
                <a:close/>
              </a:path>
            </a:pathLst>
          </a:custGeom>
          <a:solidFill>
            <a:srgbClr val="2C2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6011924" y="1584766"/>
            <a:ext cx="352538" cy="761466"/>
          </a:xfrm>
          <a:custGeom>
            <a:rect b="b" l="l" r="r" t="t"/>
            <a:pathLst>
              <a:path extrusionOk="0" h="82254" w="36260">
                <a:moveTo>
                  <a:pt x="18133" y="1"/>
                </a:moveTo>
                <a:cubicBezTo>
                  <a:pt x="13493" y="1"/>
                  <a:pt x="8854" y="940"/>
                  <a:pt x="5314" y="2817"/>
                </a:cubicBezTo>
                <a:cubicBezTo>
                  <a:pt x="1773" y="4696"/>
                  <a:pt x="3" y="7158"/>
                  <a:pt x="2" y="9618"/>
                </a:cubicBezTo>
                <a:lnTo>
                  <a:pt x="2" y="71787"/>
                </a:lnTo>
                <a:cubicBezTo>
                  <a:pt x="0" y="74466"/>
                  <a:pt x="1768" y="77145"/>
                  <a:pt x="5307" y="79189"/>
                </a:cubicBezTo>
                <a:cubicBezTo>
                  <a:pt x="8844" y="81232"/>
                  <a:pt x="13483" y="82254"/>
                  <a:pt x="18123" y="82254"/>
                </a:cubicBezTo>
                <a:cubicBezTo>
                  <a:pt x="22762" y="82254"/>
                  <a:pt x="27403" y="81232"/>
                  <a:pt x="30944" y="79189"/>
                </a:cubicBezTo>
                <a:cubicBezTo>
                  <a:pt x="34486" y="77145"/>
                  <a:pt x="36257" y="74466"/>
                  <a:pt x="36259" y="71787"/>
                </a:cubicBezTo>
                <a:lnTo>
                  <a:pt x="36259" y="9619"/>
                </a:lnTo>
                <a:cubicBezTo>
                  <a:pt x="36260" y="7156"/>
                  <a:pt x="34492" y="4696"/>
                  <a:pt x="30951" y="2817"/>
                </a:cubicBezTo>
                <a:cubicBezTo>
                  <a:pt x="27412" y="940"/>
                  <a:pt x="22772" y="1"/>
                  <a:pt x="181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6011934" y="1584766"/>
            <a:ext cx="352528" cy="205322"/>
          </a:xfrm>
          <a:custGeom>
            <a:rect b="b" l="l" r="r" t="t"/>
            <a:pathLst>
              <a:path extrusionOk="0" h="22179" w="36259">
                <a:moveTo>
                  <a:pt x="18132" y="1"/>
                </a:moveTo>
                <a:cubicBezTo>
                  <a:pt x="13492" y="1"/>
                  <a:pt x="8853" y="940"/>
                  <a:pt x="5313" y="2817"/>
                </a:cubicBezTo>
                <a:cubicBezTo>
                  <a:pt x="1772" y="4696"/>
                  <a:pt x="2" y="7158"/>
                  <a:pt x="1" y="9618"/>
                </a:cubicBezTo>
                <a:lnTo>
                  <a:pt x="1" y="16561"/>
                </a:lnTo>
                <a:cubicBezTo>
                  <a:pt x="790" y="17246"/>
                  <a:pt x="1703" y="17896"/>
                  <a:pt x="2749" y="18499"/>
                </a:cubicBezTo>
                <a:cubicBezTo>
                  <a:pt x="6997" y="20952"/>
                  <a:pt x="12564" y="22179"/>
                  <a:pt x="18132" y="22179"/>
                </a:cubicBezTo>
                <a:cubicBezTo>
                  <a:pt x="23699" y="22179"/>
                  <a:pt x="29267" y="20952"/>
                  <a:pt x="33515" y="18499"/>
                </a:cubicBezTo>
                <a:cubicBezTo>
                  <a:pt x="34559" y="17897"/>
                  <a:pt x="35471" y="17247"/>
                  <a:pt x="36258" y="16564"/>
                </a:cubicBezTo>
                <a:lnTo>
                  <a:pt x="36258" y="9619"/>
                </a:lnTo>
                <a:cubicBezTo>
                  <a:pt x="36259" y="7156"/>
                  <a:pt x="34491" y="4696"/>
                  <a:pt x="30950" y="2817"/>
                </a:cubicBezTo>
                <a:cubicBezTo>
                  <a:pt x="27411" y="940"/>
                  <a:pt x="22771" y="1"/>
                  <a:pt x="181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6011924" y="1635474"/>
            <a:ext cx="274252" cy="710735"/>
          </a:xfrm>
          <a:custGeom>
            <a:rect b="b" l="l" r="r" t="t"/>
            <a:pathLst>
              <a:path extrusionOk="0" h="76774" w="28208">
                <a:moveTo>
                  <a:pt x="1787" y="1"/>
                </a:moveTo>
                <a:cubicBezTo>
                  <a:pt x="610" y="1307"/>
                  <a:pt x="3" y="2722"/>
                  <a:pt x="2" y="4140"/>
                </a:cubicBezTo>
                <a:lnTo>
                  <a:pt x="2" y="66309"/>
                </a:lnTo>
                <a:cubicBezTo>
                  <a:pt x="0" y="68988"/>
                  <a:pt x="1768" y="71667"/>
                  <a:pt x="5307" y="73711"/>
                </a:cubicBezTo>
                <a:cubicBezTo>
                  <a:pt x="8843" y="75753"/>
                  <a:pt x="13478" y="76774"/>
                  <a:pt x="18115" y="76774"/>
                </a:cubicBezTo>
                <a:cubicBezTo>
                  <a:pt x="21639" y="76774"/>
                  <a:pt x="25163" y="76184"/>
                  <a:pt x="28207" y="75006"/>
                </a:cubicBezTo>
                <a:lnTo>
                  <a:pt x="28207" y="75006"/>
                </a:lnTo>
                <a:cubicBezTo>
                  <a:pt x="26355" y="75441"/>
                  <a:pt x="24609" y="75638"/>
                  <a:pt x="22977" y="75638"/>
                </a:cubicBezTo>
                <a:cubicBezTo>
                  <a:pt x="13385" y="75638"/>
                  <a:pt x="7733" y="68847"/>
                  <a:pt x="7733" y="63916"/>
                </a:cubicBezTo>
                <a:lnTo>
                  <a:pt x="7733" y="7695"/>
                </a:lnTo>
                <a:lnTo>
                  <a:pt x="17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5994725" y="1584766"/>
            <a:ext cx="386956" cy="178077"/>
          </a:xfrm>
          <a:custGeom>
            <a:rect b="b" l="l" r="r" t="t"/>
            <a:pathLst>
              <a:path extrusionOk="0" h="19236" w="39800">
                <a:moveTo>
                  <a:pt x="19902" y="1"/>
                </a:moveTo>
                <a:cubicBezTo>
                  <a:pt x="15262" y="1"/>
                  <a:pt x="10623" y="940"/>
                  <a:pt x="7083" y="2817"/>
                </a:cubicBezTo>
                <a:cubicBezTo>
                  <a:pt x="3" y="6574"/>
                  <a:pt x="0" y="12663"/>
                  <a:pt x="7076" y="16419"/>
                </a:cubicBezTo>
                <a:cubicBezTo>
                  <a:pt x="10613" y="18297"/>
                  <a:pt x="15252" y="19235"/>
                  <a:pt x="19891" y="19235"/>
                </a:cubicBezTo>
                <a:cubicBezTo>
                  <a:pt x="24531" y="19235"/>
                  <a:pt x="29171" y="18297"/>
                  <a:pt x="32713" y="16419"/>
                </a:cubicBezTo>
                <a:cubicBezTo>
                  <a:pt x="39796" y="12663"/>
                  <a:pt x="39799" y="6574"/>
                  <a:pt x="32720" y="2817"/>
                </a:cubicBezTo>
                <a:cubicBezTo>
                  <a:pt x="29181" y="940"/>
                  <a:pt x="24541" y="1"/>
                  <a:pt x="199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6082460" y="1506047"/>
            <a:ext cx="211523" cy="225902"/>
          </a:xfrm>
          <a:custGeom>
            <a:rect b="b" l="l" r="r" t="t"/>
            <a:pathLst>
              <a:path extrusionOk="0" h="24402" w="21756">
                <a:moveTo>
                  <a:pt x="10877" y="1"/>
                </a:moveTo>
                <a:cubicBezTo>
                  <a:pt x="8093" y="1"/>
                  <a:pt x="5310" y="614"/>
                  <a:pt x="3186" y="1841"/>
                </a:cubicBezTo>
                <a:cubicBezTo>
                  <a:pt x="1063" y="3066"/>
                  <a:pt x="0" y="4674"/>
                  <a:pt x="0" y="6280"/>
                </a:cubicBezTo>
                <a:lnTo>
                  <a:pt x="0" y="18122"/>
                </a:lnTo>
                <a:cubicBezTo>
                  <a:pt x="0" y="19729"/>
                  <a:pt x="1062" y="21337"/>
                  <a:pt x="3186" y="22563"/>
                </a:cubicBezTo>
                <a:cubicBezTo>
                  <a:pt x="5310" y="23789"/>
                  <a:pt x="8093" y="24401"/>
                  <a:pt x="10877" y="24401"/>
                </a:cubicBezTo>
                <a:cubicBezTo>
                  <a:pt x="13661" y="24401"/>
                  <a:pt x="16445" y="23789"/>
                  <a:pt x="18569" y="22563"/>
                </a:cubicBezTo>
                <a:cubicBezTo>
                  <a:pt x="20692" y="21337"/>
                  <a:pt x="21755" y="19729"/>
                  <a:pt x="21755" y="18122"/>
                </a:cubicBezTo>
                <a:lnTo>
                  <a:pt x="21755" y="6280"/>
                </a:lnTo>
                <a:cubicBezTo>
                  <a:pt x="21755" y="4674"/>
                  <a:pt x="20692" y="3066"/>
                  <a:pt x="18569" y="1841"/>
                </a:cubicBezTo>
                <a:cubicBezTo>
                  <a:pt x="16445" y="614"/>
                  <a:pt x="13661" y="1"/>
                  <a:pt x="108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6"/>
          <p:cNvSpPr/>
          <p:nvPr/>
        </p:nvSpPr>
        <p:spPr>
          <a:xfrm>
            <a:off x="6082460" y="1531799"/>
            <a:ext cx="195286" cy="200156"/>
          </a:xfrm>
          <a:custGeom>
            <a:rect b="b" l="l" r="r" t="t"/>
            <a:pathLst>
              <a:path extrusionOk="0" h="21621" w="20086">
                <a:moveTo>
                  <a:pt x="1846" y="1"/>
                </a:moveTo>
                <a:cubicBezTo>
                  <a:pt x="619" y="1056"/>
                  <a:pt x="0" y="2277"/>
                  <a:pt x="0" y="3499"/>
                </a:cubicBezTo>
                <a:lnTo>
                  <a:pt x="0" y="15340"/>
                </a:lnTo>
                <a:cubicBezTo>
                  <a:pt x="0" y="16947"/>
                  <a:pt x="1062" y="18555"/>
                  <a:pt x="3186" y="19781"/>
                </a:cubicBezTo>
                <a:cubicBezTo>
                  <a:pt x="5310" y="21007"/>
                  <a:pt x="8093" y="21620"/>
                  <a:pt x="10877" y="21620"/>
                </a:cubicBezTo>
                <a:cubicBezTo>
                  <a:pt x="13661" y="21620"/>
                  <a:pt x="16445" y="21007"/>
                  <a:pt x="18569" y="19781"/>
                </a:cubicBezTo>
                <a:cubicBezTo>
                  <a:pt x="19114" y="19469"/>
                  <a:pt x="19622" y="19099"/>
                  <a:pt x="20085" y="18676"/>
                </a:cubicBezTo>
                <a:lnTo>
                  <a:pt x="20085" y="18676"/>
                </a:lnTo>
                <a:cubicBezTo>
                  <a:pt x="17873" y="19935"/>
                  <a:pt x="15417" y="20450"/>
                  <a:pt x="13100" y="20450"/>
                </a:cubicBezTo>
                <a:cubicBezTo>
                  <a:pt x="8193" y="20450"/>
                  <a:pt x="3914" y="18139"/>
                  <a:pt x="3914" y="15680"/>
                </a:cubicBezTo>
                <a:lnTo>
                  <a:pt x="3914" y="6459"/>
                </a:lnTo>
                <a:lnTo>
                  <a:pt x="1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6"/>
          <p:cNvSpPr/>
          <p:nvPr/>
        </p:nvSpPr>
        <p:spPr>
          <a:xfrm>
            <a:off x="6072125" y="1506047"/>
            <a:ext cx="232173" cy="116283"/>
          </a:xfrm>
          <a:custGeom>
            <a:rect b="b" l="l" r="r" t="t"/>
            <a:pathLst>
              <a:path extrusionOk="0" h="12561" w="23880">
                <a:moveTo>
                  <a:pt x="11940" y="1"/>
                </a:moveTo>
                <a:cubicBezTo>
                  <a:pt x="9156" y="1"/>
                  <a:pt x="6373" y="614"/>
                  <a:pt x="4249" y="1841"/>
                </a:cubicBezTo>
                <a:cubicBezTo>
                  <a:pt x="1" y="4292"/>
                  <a:pt x="1" y="8269"/>
                  <a:pt x="4249" y="10722"/>
                </a:cubicBezTo>
                <a:cubicBezTo>
                  <a:pt x="6374" y="11948"/>
                  <a:pt x="9158" y="12561"/>
                  <a:pt x="11942" y="12561"/>
                </a:cubicBezTo>
                <a:cubicBezTo>
                  <a:pt x="14725" y="12561"/>
                  <a:pt x="17508" y="11948"/>
                  <a:pt x="19632" y="10722"/>
                </a:cubicBezTo>
                <a:cubicBezTo>
                  <a:pt x="23880" y="8269"/>
                  <a:pt x="23880" y="4292"/>
                  <a:pt x="19632" y="1841"/>
                </a:cubicBezTo>
                <a:cubicBezTo>
                  <a:pt x="17508" y="614"/>
                  <a:pt x="14724" y="1"/>
                  <a:pt x="119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6"/>
          <p:cNvSpPr/>
          <p:nvPr/>
        </p:nvSpPr>
        <p:spPr>
          <a:xfrm>
            <a:off x="6138344" y="1427162"/>
            <a:ext cx="99733" cy="164441"/>
          </a:xfrm>
          <a:custGeom>
            <a:rect b="b" l="l" r="r" t="t"/>
            <a:pathLst>
              <a:path extrusionOk="0" h="17763" w="10258">
                <a:moveTo>
                  <a:pt x="5129" y="0"/>
                </a:moveTo>
                <a:cubicBezTo>
                  <a:pt x="3817" y="0"/>
                  <a:pt x="2505" y="289"/>
                  <a:pt x="1504" y="868"/>
                </a:cubicBezTo>
                <a:cubicBezTo>
                  <a:pt x="500" y="1446"/>
                  <a:pt x="0" y="2205"/>
                  <a:pt x="2" y="2965"/>
                </a:cubicBezTo>
                <a:lnTo>
                  <a:pt x="2" y="14799"/>
                </a:lnTo>
                <a:cubicBezTo>
                  <a:pt x="0" y="15558"/>
                  <a:pt x="501" y="16318"/>
                  <a:pt x="1504" y="16896"/>
                </a:cubicBezTo>
                <a:cubicBezTo>
                  <a:pt x="2505" y="17474"/>
                  <a:pt x="3817" y="17763"/>
                  <a:pt x="5130" y="17763"/>
                </a:cubicBezTo>
                <a:cubicBezTo>
                  <a:pt x="6442" y="17763"/>
                  <a:pt x="7754" y="17474"/>
                  <a:pt x="8755" y="16896"/>
                </a:cubicBezTo>
                <a:cubicBezTo>
                  <a:pt x="9756" y="16318"/>
                  <a:pt x="10257" y="15560"/>
                  <a:pt x="10257" y="14802"/>
                </a:cubicBezTo>
                <a:lnTo>
                  <a:pt x="10257" y="2965"/>
                </a:lnTo>
                <a:cubicBezTo>
                  <a:pt x="10258" y="2205"/>
                  <a:pt x="9758" y="1448"/>
                  <a:pt x="8755" y="868"/>
                </a:cubicBezTo>
                <a:cubicBezTo>
                  <a:pt x="7753" y="289"/>
                  <a:pt x="6441" y="0"/>
                  <a:pt x="5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6"/>
          <p:cNvSpPr/>
          <p:nvPr/>
        </p:nvSpPr>
        <p:spPr>
          <a:xfrm>
            <a:off x="6138344" y="1439066"/>
            <a:ext cx="94221" cy="152545"/>
          </a:xfrm>
          <a:custGeom>
            <a:rect b="b" l="l" r="r" t="t"/>
            <a:pathLst>
              <a:path extrusionOk="0" h="16478" w="9691">
                <a:moveTo>
                  <a:pt x="910" y="1"/>
                </a:moveTo>
                <a:cubicBezTo>
                  <a:pt x="309" y="505"/>
                  <a:pt x="0" y="1091"/>
                  <a:pt x="2" y="1680"/>
                </a:cubicBezTo>
                <a:lnTo>
                  <a:pt x="2" y="13515"/>
                </a:lnTo>
                <a:cubicBezTo>
                  <a:pt x="2" y="14272"/>
                  <a:pt x="501" y="15032"/>
                  <a:pt x="1504" y="15610"/>
                </a:cubicBezTo>
                <a:cubicBezTo>
                  <a:pt x="2505" y="16188"/>
                  <a:pt x="3817" y="16478"/>
                  <a:pt x="5130" y="16478"/>
                </a:cubicBezTo>
                <a:cubicBezTo>
                  <a:pt x="6442" y="16478"/>
                  <a:pt x="7755" y="16188"/>
                  <a:pt x="8756" y="15610"/>
                </a:cubicBezTo>
                <a:cubicBezTo>
                  <a:pt x="9109" y="15408"/>
                  <a:pt x="9425" y="15147"/>
                  <a:pt x="9691" y="14840"/>
                </a:cubicBezTo>
                <a:lnTo>
                  <a:pt x="9691" y="14840"/>
                </a:lnTo>
                <a:cubicBezTo>
                  <a:pt x="8933" y="15481"/>
                  <a:pt x="7776" y="15811"/>
                  <a:pt x="6600" y="15811"/>
                </a:cubicBezTo>
                <a:cubicBezTo>
                  <a:pt x="5557" y="15811"/>
                  <a:pt x="4500" y="15552"/>
                  <a:pt x="3693" y="15019"/>
                </a:cubicBezTo>
                <a:cubicBezTo>
                  <a:pt x="1958" y="13873"/>
                  <a:pt x="2118" y="12600"/>
                  <a:pt x="2118" y="10556"/>
                </a:cubicBezTo>
                <a:lnTo>
                  <a:pt x="2118" y="1335"/>
                </a:lnTo>
                <a:lnTo>
                  <a:pt x="9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a:off x="6133482" y="1427162"/>
            <a:ext cx="109456" cy="54823"/>
          </a:xfrm>
          <a:custGeom>
            <a:rect b="b" l="l" r="r" t="t"/>
            <a:pathLst>
              <a:path extrusionOk="0" h="5922" w="11258">
                <a:moveTo>
                  <a:pt x="5629" y="0"/>
                </a:moveTo>
                <a:cubicBezTo>
                  <a:pt x="4317" y="0"/>
                  <a:pt x="3005" y="289"/>
                  <a:pt x="2004" y="868"/>
                </a:cubicBezTo>
                <a:cubicBezTo>
                  <a:pt x="1" y="2023"/>
                  <a:pt x="1" y="3898"/>
                  <a:pt x="2004" y="5054"/>
                </a:cubicBezTo>
                <a:cubicBezTo>
                  <a:pt x="3005" y="5632"/>
                  <a:pt x="4317" y="5921"/>
                  <a:pt x="5629" y="5921"/>
                </a:cubicBezTo>
                <a:cubicBezTo>
                  <a:pt x="6941" y="5921"/>
                  <a:pt x="8253" y="5632"/>
                  <a:pt x="9255" y="5054"/>
                </a:cubicBezTo>
                <a:cubicBezTo>
                  <a:pt x="11257" y="3898"/>
                  <a:pt x="11257" y="2023"/>
                  <a:pt x="9255" y="868"/>
                </a:cubicBezTo>
                <a:cubicBezTo>
                  <a:pt x="8253" y="289"/>
                  <a:pt x="6941" y="0"/>
                  <a:pt x="5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6182687" y="961300"/>
            <a:ext cx="11045" cy="493314"/>
          </a:xfrm>
          <a:custGeom>
            <a:rect b="b" l="l" r="r" t="t"/>
            <a:pathLst>
              <a:path extrusionOk="0" h="53288" w="1136">
                <a:moveTo>
                  <a:pt x="569" y="0"/>
                </a:moveTo>
                <a:lnTo>
                  <a:pt x="550" y="13"/>
                </a:lnTo>
                <a:cubicBezTo>
                  <a:pt x="546" y="16"/>
                  <a:pt x="541" y="21"/>
                  <a:pt x="537" y="25"/>
                </a:cubicBezTo>
                <a:cubicBezTo>
                  <a:pt x="534" y="29"/>
                  <a:pt x="531" y="34"/>
                  <a:pt x="529" y="39"/>
                </a:cubicBezTo>
                <a:cubicBezTo>
                  <a:pt x="525" y="43"/>
                  <a:pt x="524" y="46"/>
                  <a:pt x="521" y="51"/>
                </a:cubicBezTo>
                <a:cubicBezTo>
                  <a:pt x="516" y="69"/>
                  <a:pt x="511" y="87"/>
                  <a:pt x="506" y="104"/>
                </a:cubicBezTo>
                <a:cubicBezTo>
                  <a:pt x="497" y="138"/>
                  <a:pt x="491" y="173"/>
                  <a:pt x="486" y="207"/>
                </a:cubicBezTo>
                <a:cubicBezTo>
                  <a:pt x="481" y="242"/>
                  <a:pt x="477" y="277"/>
                  <a:pt x="473" y="311"/>
                </a:cubicBezTo>
                <a:cubicBezTo>
                  <a:pt x="470" y="346"/>
                  <a:pt x="466" y="381"/>
                  <a:pt x="463" y="415"/>
                </a:cubicBezTo>
                <a:cubicBezTo>
                  <a:pt x="461" y="486"/>
                  <a:pt x="461" y="555"/>
                  <a:pt x="461" y="624"/>
                </a:cubicBezTo>
                <a:lnTo>
                  <a:pt x="458" y="832"/>
                </a:lnTo>
                <a:lnTo>
                  <a:pt x="451" y="1665"/>
                </a:lnTo>
                <a:lnTo>
                  <a:pt x="434" y="3330"/>
                </a:lnTo>
                <a:lnTo>
                  <a:pt x="399" y="6660"/>
                </a:lnTo>
                <a:lnTo>
                  <a:pt x="362" y="9992"/>
                </a:lnTo>
                <a:lnTo>
                  <a:pt x="319" y="13323"/>
                </a:lnTo>
                <a:lnTo>
                  <a:pt x="145" y="26645"/>
                </a:lnTo>
                <a:cubicBezTo>
                  <a:pt x="86" y="31085"/>
                  <a:pt x="45" y="35526"/>
                  <a:pt x="23" y="39966"/>
                </a:cubicBezTo>
                <a:cubicBezTo>
                  <a:pt x="10" y="42187"/>
                  <a:pt x="3" y="44407"/>
                  <a:pt x="0" y="46628"/>
                </a:cubicBezTo>
                <a:lnTo>
                  <a:pt x="0" y="49958"/>
                </a:lnTo>
                <a:lnTo>
                  <a:pt x="2" y="51623"/>
                </a:lnTo>
                <a:lnTo>
                  <a:pt x="4" y="52456"/>
                </a:lnTo>
                <a:cubicBezTo>
                  <a:pt x="9" y="52603"/>
                  <a:pt x="53" y="52747"/>
                  <a:pt x="132" y="52872"/>
                </a:cubicBezTo>
                <a:cubicBezTo>
                  <a:pt x="180" y="52948"/>
                  <a:pt x="235" y="53017"/>
                  <a:pt x="299" y="53079"/>
                </a:cubicBezTo>
                <a:lnTo>
                  <a:pt x="355" y="53131"/>
                </a:lnTo>
                <a:lnTo>
                  <a:pt x="384" y="53157"/>
                </a:lnTo>
                <a:cubicBezTo>
                  <a:pt x="388" y="53162"/>
                  <a:pt x="394" y="53166"/>
                  <a:pt x="399" y="53171"/>
                </a:cubicBezTo>
                <a:lnTo>
                  <a:pt x="417" y="53184"/>
                </a:lnTo>
                <a:lnTo>
                  <a:pt x="451" y="53210"/>
                </a:lnTo>
                <a:lnTo>
                  <a:pt x="467" y="53223"/>
                </a:lnTo>
                <a:cubicBezTo>
                  <a:pt x="473" y="53226"/>
                  <a:pt x="478" y="53231"/>
                  <a:pt x="486" y="53235"/>
                </a:cubicBezTo>
                <a:lnTo>
                  <a:pt x="569" y="53288"/>
                </a:lnTo>
                <a:lnTo>
                  <a:pt x="650" y="53235"/>
                </a:lnTo>
                <a:cubicBezTo>
                  <a:pt x="658" y="53231"/>
                  <a:pt x="663" y="53226"/>
                  <a:pt x="669" y="53223"/>
                </a:cubicBezTo>
                <a:lnTo>
                  <a:pt x="685" y="53210"/>
                </a:lnTo>
                <a:lnTo>
                  <a:pt x="719" y="53184"/>
                </a:lnTo>
                <a:lnTo>
                  <a:pt x="737" y="53171"/>
                </a:lnTo>
                <a:cubicBezTo>
                  <a:pt x="742" y="53166"/>
                  <a:pt x="747" y="53162"/>
                  <a:pt x="752" y="53157"/>
                </a:cubicBezTo>
                <a:lnTo>
                  <a:pt x="781" y="53131"/>
                </a:lnTo>
                <a:lnTo>
                  <a:pt x="837" y="53079"/>
                </a:lnTo>
                <a:cubicBezTo>
                  <a:pt x="900" y="53017"/>
                  <a:pt x="956" y="52946"/>
                  <a:pt x="1004" y="52871"/>
                </a:cubicBezTo>
                <a:cubicBezTo>
                  <a:pt x="1082" y="52746"/>
                  <a:pt x="1126" y="52603"/>
                  <a:pt x="1132" y="52455"/>
                </a:cubicBezTo>
                <a:lnTo>
                  <a:pt x="1133" y="51623"/>
                </a:lnTo>
                <a:lnTo>
                  <a:pt x="1136" y="49958"/>
                </a:lnTo>
                <a:lnTo>
                  <a:pt x="1136" y="46626"/>
                </a:lnTo>
                <a:cubicBezTo>
                  <a:pt x="1135" y="44407"/>
                  <a:pt x="1127" y="42186"/>
                  <a:pt x="1113" y="39966"/>
                </a:cubicBezTo>
                <a:cubicBezTo>
                  <a:pt x="1087" y="35526"/>
                  <a:pt x="1047" y="31085"/>
                  <a:pt x="992" y="26643"/>
                </a:cubicBezTo>
                <a:lnTo>
                  <a:pt x="816" y="13322"/>
                </a:lnTo>
                <a:lnTo>
                  <a:pt x="774" y="9992"/>
                </a:lnTo>
                <a:lnTo>
                  <a:pt x="736" y="6661"/>
                </a:lnTo>
                <a:lnTo>
                  <a:pt x="700" y="3330"/>
                </a:lnTo>
                <a:lnTo>
                  <a:pt x="685" y="1665"/>
                </a:lnTo>
                <a:lnTo>
                  <a:pt x="677" y="833"/>
                </a:lnTo>
                <a:lnTo>
                  <a:pt x="675" y="625"/>
                </a:lnTo>
                <a:cubicBezTo>
                  <a:pt x="674" y="555"/>
                  <a:pt x="675" y="486"/>
                  <a:pt x="672" y="417"/>
                </a:cubicBezTo>
                <a:cubicBezTo>
                  <a:pt x="670" y="381"/>
                  <a:pt x="667" y="348"/>
                  <a:pt x="663" y="312"/>
                </a:cubicBezTo>
                <a:cubicBezTo>
                  <a:pt x="659" y="277"/>
                  <a:pt x="655" y="243"/>
                  <a:pt x="650" y="208"/>
                </a:cubicBezTo>
                <a:cubicBezTo>
                  <a:pt x="645" y="173"/>
                  <a:pt x="638" y="138"/>
                  <a:pt x="629" y="104"/>
                </a:cubicBezTo>
                <a:cubicBezTo>
                  <a:pt x="624" y="87"/>
                  <a:pt x="620" y="69"/>
                  <a:pt x="614" y="53"/>
                </a:cubicBezTo>
                <a:cubicBezTo>
                  <a:pt x="613" y="48"/>
                  <a:pt x="610" y="43"/>
                  <a:pt x="608" y="39"/>
                </a:cubicBezTo>
                <a:cubicBezTo>
                  <a:pt x="605" y="34"/>
                  <a:pt x="601" y="30"/>
                  <a:pt x="598" y="26"/>
                </a:cubicBezTo>
                <a:cubicBezTo>
                  <a:pt x="594" y="21"/>
                  <a:pt x="590" y="18"/>
                  <a:pt x="585" y="13"/>
                </a:cubicBezTo>
                <a:lnTo>
                  <a:pt x="5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p:nvPr/>
        </p:nvSpPr>
        <p:spPr>
          <a:xfrm>
            <a:off x="6320550" y="2078787"/>
            <a:ext cx="469295" cy="822297"/>
          </a:xfrm>
          <a:custGeom>
            <a:rect b="b" l="l" r="r" t="t"/>
            <a:pathLst>
              <a:path extrusionOk="0" h="88825" w="48269">
                <a:moveTo>
                  <a:pt x="13895" y="1"/>
                </a:moveTo>
                <a:lnTo>
                  <a:pt x="13895" y="11033"/>
                </a:lnTo>
                <a:cubicBezTo>
                  <a:pt x="13895" y="13320"/>
                  <a:pt x="12461" y="15324"/>
                  <a:pt x="10337" y="16172"/>
                </a:cubicBezTo>
                <a:cubicBezTo>
                  <a:pt x="9187" y="16630"/>
                  <a:pt x="8092" y="17153"/>
                  <a:pt x="7069" y="17744"/>
                </a:cubicBezTo>
                <a:cubicBezTo>
                  <a:pt x="2357" y="20464"/>
                  <a:pt x="0" y="24032"/>
                  <a:pt x="0" y="27598"/>
                </a:cubicBezTo>
                <a:lnTo>
                  <a:pt x="0" y="74889"/>
                </a:lnTo>
                <a:cubicBezTo>
                  <a:pt x="0" y="78456"/>
                  <a:pt x="2357" y="82022"/>
                  <a:pt x="7069" y="84744"/>
                </a:cubicBezTo>
                <a:cubicBezTo>
                  <a:pt x="11782" y="87464"/>
                  <a:pt x="17959" y="88824"/>
                  <a:pt x="24135" y="88824"/>
                </a:cubicBezTo>
                <a:cubicBezTo>
                  <a:pt x="30312" y="88824"/>
                  <a:pt x="36488" y="87464"/>
                  <a:pt x="41201" y="84744"/>
                </a:cubicBezTo>
                <a:cubicBezTo>
                  <a:pt x="45912" y="82022"/>
                  <a:pt x="48269" y="78456"/>
                  <a:pt x="48269" y="74890"/>
                </a:cubicBezTo>
                <a:lnTo>
                  <a:pt x="48269" y="27596"/>
                </a:lnTo>
                <a:cubicBezTo>
                  <a:pt x="48269" y="24030"/>
                  <a:pt x="45912" y="20464"/>
                  <a:pt x="41201" y="17744"/>
                </a:cubicBezTo>
                <a:cubicBezTo>
                  <a:pt x="40177" y="17153"/>
                  <a:pt x="39083" y="16630"/>
                  <a:pt x="37934" y="16172"/>
                </a:cubicBezTo>
                <a:cubicBezTo>
                  <a:pt x="35809" y="15324"/>
                  <a:pt x="34374" y="13320"/>
                  <a:pt x="34374" y="11033"/>
                </a:cubicBezTo>
                <a:lnTo>
                  <a:pt x="3437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6"/>
          <p:cNvSpPr/>
          <p:nvPr/>
        </p:nvSpPr>
        <p:spPr>
          <a:xfrm>
            <a:off x="6320841" y="2645740"/>
            <a:ext cx="469004" cy="255294"/>
          </a:xfrm>
          <a:custGeom>
            <a:rect b="b" l="l" r="r" t="t"/>
            <a:pathLst>
              <a:path extrusionOk="0" h="27577" w="48239">
                <a:moveTo>
                  <a:pt x="24120" y="1"/>
                </a:moveTo>
                <a:cubicBezTo>
                  <a:pt x="17722" y="1"/>
                  <a:pt x="11588" y="1454"/>
                  <a:pt x="7064" y="4040"/>
                </a:cubicBezTo>
                <a:cubicBezTo>
                  <a:pt x="2541" y="6626"/>
                  <a:pt x="0" y="10132"/>
                  <a:pt x="0" y="13789"/>
                </a:cubicBezTo>
                <a:cubicBezTo>
                  <a:pt x="0" y="17445"/>
                  <a:pt x="2541" y="20952"/>
                  <a:pt x="7064" y="23538"/>
                </a:cubicBezTo>
                <a:cubicBezTo>
                  <a:pt x="11588" y="26123"/>
                  <a:pt x="17722" y="27576"/>
                  <a:pt x="24120" y="27576"/>
                </a:cubicBezTo>
                <a:cubicBezTo>
                  <a:pt x="30517" y="27576"/>
                  <a:pt x="36651" y="26123"/>
                  <a:pt x="41175" y="23538"/>
                </a:cubicBezTo>
                <a:cubicBezTo>
                  <a:pt x="45698" y="20952"/>
                  <a:pt x="48239" y="17445"/>
                  <a:pt x="48239" y="13789"/>
                </a:cubicBezTo>
                <a:cubicBezTo>
                  <a:pt x="48239" y="10132"/>
                  <a:pt x="45698" y="6626"/>
                  <a:pt x="41175" y="4040"/>
                </a:cubicBezTo>
                <a:cubicBezTo>
                  <a:pt x="36651" y="1454"/>
                  <a:pt x="30517" y="1"/>
                  <a:pt x="241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6"/>
          <p:cNvSpPr/>
          <p:nvPr/>
        </p:nvSpPr>
        <p:spPr>
          <a:xfrm>
            <a:off x="6357397" y="2353655"/>
            <a:ext cx="395696" cy="512319"/>
          </a:xfrm>
          <a:custGeom>
            <a:rect b="b" l="l" r="r" t="t"/>
            <a:pathLst>
              <a:path extrusionOk="0" h="55341" w="40699">
                <a:moveTo>
                  <a:pt x="20344" y="0"/>
                </a:moveTo>
                <a:cubicBezTo>
                  <a:pt x="15137" y="0"/>
                  <a:pt x="9930" y="1149"/>
                  <a:pt x="5959" y="3447"/>
                </a:cubicBezTo>
                <a:cubicBezTo>
                  <a:pt x="1983" y="5745"/>
                  <a:pt x="1" y="8748"/>
                  <a:pt x="1" y="11754"/>
                </a:cubicBezTo>
                <a:lnTo>
                  <a:pt x="1" y="43766"/>
                </a:lnTo>
                <a:cubicBezTo>
                  <a:pt x="1" y="46771"/>
                  <a:pt x="1983" y="49775"/>
                  <a:pt x="5959" y="52072"/>
                </a:cubicBezTo>
                <a:cubicBezTo>
                  <a:pt x="6691" y="52500"/>
                  <a:pt x="7461" y="52879"/>
                  <a:pt x="8269" y="53233"/>
                </a:cubicBezTo>
                <a:cubicBezTo>
                  <a:pt x="8320" y="53245"/>
                  <a:pt x="8370" y="53258"/>
                  <a:pt x="8409" y="53283"/>
                </a:cubicBezTo>
                <a:cubicBezTo>
                  <a:pt x="11881" y="54609"/>
                  <a:pt x="16058" y="55341"/>
                  <a:pt x="20350" y="55341"/>
                </a:cubicBezTo>
                <a:cubicBezTo>
                  <a:pt x="24275" y="55341"/>
                  <a:pt x="28112" y="54722"/>
                  <a:pt x="31407" y="53612"/>
                </a:cubicBezTo>
                <a:lnTo>
                  <a:pt x="31938" y="53422"/>
                </a:lnTo>
                <a:cubicBezTo>
                  <a:pt x="32088" y="53360"/>
                  <a:pt x="32228" y="53296"/>
                  <a:pt x="32367" y="53245"/>
                </a:cubicBezTo>
                <a:cubicBezTo>
                  <a:pt x="33187" y="52892"/>
                  <a:pt x="33983" y="52500"/>
                  <a:pt x="34727" y="52071"/>
                </a:cubicBezTo>
                <a:cubicBezTo>
                  <a:pt x="38703" y="49774"/>
                  <a:pt x="40686" y="46770"/>
                  <a:pt x="40698" y="43766"/>
                </a:cubicBezTo>
                <a:lnTo>
                  <a:pt x="40698" y="11754"/>
                </a:lnTo>
                <a:cubicBezTo>
                  <a:pt x="40698" y="8748"/>
                  <a:pt x="38703" y="5745"/>
                  <a:pt x="34728" y="3447"/>
                </a:cubicBezTo>
                <a:cubicBezTo>
                  <a:pt x="30758" y="1149"/>
                  <a:pt x="25551" y="0"/>
                  <a:pt x="20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6"/>
          <p:cNvSpPr/>
          <p:nvPr/>
        </p:nvSpPr>
        <p:spPr>
          <a:xfrm>
            <a:off x="6357397" y="2649989"/>
            <a:ext cx="395696" cy="217523"/>
          </a:xfrm>
          <a:custGeom>
            <a:rect b="b" l="l" r="r" t="t"/>
            <a:pathLst>
              <a:path extrusionOk="0" h="23497" w="40699">
                <a:moveTo>
                  <a:pt x="20343" y="1"/>
                </a:moveTo>
                <a:cubicBezTo>
                  <a:pt x="15135" y="1"/>
                  <a:pt x="9928" y="1150"/>
                  <a:pt x="5958" y="3448"/>
                </a:cubicBezTo>
                <a:cubicBezTo>
                  <a:pt x="1982" y="5733"/>
                  <a:pt x="1" y="8736"/>
                  <a:pt x="1" y="11753"/>
                </a:cubicBezTo>
                <a:cubicBezTo>
                  <a:pt x="1" y="14758"/>
                  <a:pt x="1982" y="17762"/>
                  <a:pt x="5958" y="20059"/>
                </a:cubicBezTo>
                <a:cubicBezTo>
                  <a:pt x="6691" y="20487"/>
                  <a:pt x="7461" y="20866"/>
                  <a:pt x="8268" y="21220"/>
                </a:cubicBezTo>
                <a:cubicBezTo>
                  <a:pt x="8320" y="21232"/>
                  <a:pt x="8370" y="21245"/>
                  <a:pt x="8407" y="21270"/>
                </a:cubicBezTo>
                <a:cubicBezTo>
                  <a:pt x="11953" y="22754"/>
                  <a:pt x="16141" y="23497"/>
                  <a:pt x="20327" y="23497"/>
                </a:cubicBezTo>
                <a:cubicBezTo>
                  <a:pt x="24189" y="23497"/>
                  <a:pt x="28051" y="22865"/>
                  <a:pt x="31407" y="21599"/>
                </a:cubicBezTo>
                <a:lnTo>
                  <a:pt x="31938" y="21409"/>
                </a:lnTo>
                <a:cubicBezTo>
                  <a:pt x="32088" y="21347"/>
                  <a:pt x="32228" y="21283"/>
                  <a:pt x="32367" y="21232"/>
                </a:cubicBezTo>
                <a:cubicBezTo>
                  <a:pt x="33187" y="20879"/>
                  <a:pt x="33983" y="20487"/>
                  <a:pt x="34727" y="20058"/>
                </a:cubicBezTo>
                <a:cubicBezTo>
                  <a:pt x="38703" y="17761"/>
                  <a:pt x="40686" y="14757"/>
                  <a:pt x="40698" y="11753"/>
                </a:cubicBezTo>
                <a:cubicBezTo>
                  <a:pt x="40698" y="8735"/>
                  <a:pt x="38703" y="5731"/>
                  <a:pt x="34727" y="3448"/>
                </a:cubicBezTo>
                <a:cubicBezTo>
                  <a:pt x="30757" y="1150"/>
                  <a:pt x="25550" y="1"/>
                  <a:pt x="20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6"/>
          <p:cNvSpPr/>
          <p:nvPr/>
        </p:nvSpPr>
        <p:spPr>
          <a:xfrm>
            <a:off x="6357358" y="2352322"/>
            <a:ext cx="395667" cy="220236"/>
          </a:xfrm>
          <a:custGeom>
            <a:rect b="b" l="l" r="r" t="t"/>
            <a:pathLst>
              <a:path extrusionOk="0" h="23790" w="40696">
                <a:moveTo>
                  <a:pt x="20347" y="1"/>
                </a:moveTo>
                <a:cubicBezTo>
                  <a:pt x="17345" y="1"/>
                  <a:pt x="14343" y="431"/>
                  <a:pt x="11447" y="1292"/>
                </a:cubicBezTo>
                <a:cubicBezTo>
                  <a:pt x="3818" y="3562"/>
                  <a:pt x="2" y="7729"/>
                  <a:pt x="2" y="11895"/>
                </a:cubicBezTo>
                <a:cubicBezTo>
                  <a:pt x="1" y="16061"/>
                  <a:pt x="3817" y="20228"/>
                  <a:pt x="11447" y="22498"/>
                </a:cubicBezTo>
                <a:cubicBezTo>
                  <a:pt x="14343" y="23359"/>
                  <a:pt x="17346" y="23790"/>
                  <a:pt x="20349" y="23790"/>
                </a:cubicBezTo>
                <a:cubicBezTo>
                  <a:pt x="23352" y="23790"/>
                  <a:pt x="26354" y="23359"/>
                  <a:pt x="29250" y="22498"/>
                </a:cubicBezTo>
                <a:cubicBezTo>
                  <a:pt x="36880" y="20228"/>
                  <a:pt x="40695" y="16062"/>
                  <a:pt x="40696" y="11896"/>
                </a:cubicBezTo>
                <a:cubicBezTo>
                  <a:pt x="40696" y="7729"/>
                  <a:pt x="36880" y="3564"/>
                  <a:pt x="29250" y="1294"/>
                </a:cubicBezTo>
                <a:cubicBezTo>
                  <a:pt x="26354" y="432"/>
                  <a:pt x="23351" y="1"/>
                  <a:pt x="20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6"/>
          <p:cNvSpPr/>
          <p:nvPr/>
        </p:nvSpPr>
        <p:spPr>
          <a:xfrm>
            <a:off x="6320550" y="2078787"/>
            <a:ext cx="312452" cy="822186"/>
          </a:xfrm>
          <a:custGeom>
            <a:rect b="b" l="l" r="r" t="t"/>
            <a:pathLst>
              <a:path extrusionOk="0" h="88813" w="32137">
                <a:moveTo>
                  <a:pt x="13895" y="1"/>
                </a:moveTo>
                <a:lnTo>
                  <a:pt x="13895" y="11033"/>
                </a:lnTo>
                <a:cubicBezTo>
                  <a:pt x="13895" y="13320"/>
                  <a:pt x="12461" y="15324"/>
                  <a:pt x="10337" y="16172"/>
                </a:cubicBezTo>
                <a:cubicBezTo>
                  <a:pt x="9187" y="16630"/>
                  <a:pt x="8092" y="17153"/>
                  <a:pt x="7069" y="17744"/>
                </a:cubicBezTo>
                <a:cubicBezTo>
                  <a:pt x="2357" y="20464"/>
                  <a:pt x="0" y="24032"/>
                  <a:pt x="0" y="27598"/>
                </a:cubicBezTo>
                <a:lnTo>
                  <a:pt x="0" y="74889"/>
                </a:lnTo>
                <a:cubicBezTo>
                  <a:pt x="0" y="78455"/>
                  <a:pt x="2357" y="82022"/>
                  <a:pt x="7069" y="84744"/>
                </a:cubicBezTo>
                <a:cubicBezTo>
                  <a:pt x="11773" y="87460"/>
                  <a:pt x="17933" y="88812"/>
                  <a:pt x="24097" y="88812"/>
                </a:cubicBezTo>
                <a:cubicBezTo>
                  <a:pt x="26817" y="88812"/>
                  <a:pt x="29539" y="88549"/>
                  <a:pt x="32137" y="88022"/>
                </a:cubicBezTo>
                <a:lnTo>
                  <a:pt x="32137" y="88022"/>
                </a:lnTo>
                <a:cubicBezTo>
                  <a:pt x="30701" y="88121"/>
                  <a:pt x="29346" y="88168"/>
                  <a:pt x="28066" y="88168"/>
                </a:cubicBezTo>
                <a:cubicBezTo>
                  <a:pt x="11856" y="88168"/>
                  <a:pt x="7782" y="80613"/>
                  <a:pt x="7782" y="75037"/>
                </a:cubicBezTo>
                <a:lnTo>
                  <a:pt x="7782" y="29048"/>
                </a:lnTo>
                <a:cubicBezTo>
                  <a:pt x="7782" y="26087"/>
                  <a:pt x="8406" y="23841"/>
                  <a:pt x="11954" y="22044"/>
                </a:cubicBezTo>
                <a:cubicBezTo>
                  <a:pt x="19032" y="18459"/>
                  <a:pt x="19932" y="15563"/>
                  <a:pt x="19932" y="11930"/>
                </a:cubicBezTo>
                <a:lnTo>
                  <a:pt x="19932"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6"/>
          <p:cNvSpPr/>
          <p:nvPr/>
        </p:nvSpPr>
        <p:spPr>
          <a:xfrm>
            <a:off x="6559971" y="1903918"/>
            <a:ext cx="35866" cy="34151"/>
          </a:xfrm>
          <a:custGeom>
            <a:rect b="b" l="l" r="r" t="t"/>
            <a:pathLst>
              <a:path extrusionOk="0" h="3689" w="3689">
                <a:moveTo>
                  <a:pt x="1844" y="0"/>
                </a:moveTo>
                <a:cubicBezTo>
                  <a:pt x="827" y="0"/>
                  <a:pt x="1" y="826"/>
                  <a:pt x="1" y="1845"/>
                </a:cubicBezTo>
                <a:cubicBezTo>
                  <a:pt x="1" y="2862"/>
                  <a:pt x="827" y="3688"/>
                  <a:pt x="1844" y="3688"/>
                </a:cubicBezTo>
                <a:cubicBezTo>
                  <a:pt x="2863" y="3688"/>
                  <a:pt x="3689" y="2862"/>
                  <a:pt x="3689" y="1845"/>
                </a:cubicBezTo>
                <a:cubicBezTo>
                  <a:pt x="3689" y="826"/>
                  <a:pt x="2863" y="0"/>
                  <a:pt x="1844" y="0"/>
                </a:cubicBezTo>
                <a:close/>
              </a:path>
            </a:pathLst>
          </a:custGeom>
          <a:solidFill>
            <a:srgbClr val="3E65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6"/>
          <p:cNvSpPr/>
          <p:nvPr/>
        </p:nvSpPr>
        <p:spPr>
          <a:xfrm>
            <a:off x="6428944" y="1979046"/>
            <a:ext cx="252960" cy="169218"/>
          </a:xfrm>
          <a:custGeom>
            <a:rect b="b" l="l" r="r" t="t"/>
            <a:pathLst>
              <a:path extrusionOk="0" h="18279" w="26018">
                <a:moveTo>
                  <a:pt x="13005" y="1"/>
                </a:moveTo>
                <a:cubicBezTo>
                  <a:pt x="9758" y="1"/>
                  <a:pt x="6509" y="698"/>
                  <a:pt x="3990" y="2095"/>
                </a:cubicBezTo>
                <a:cubicBezTo>
                  <a:pt x="3924" y="2124"/>
                  <a:pt x="3862" y="2158"/>
                  <a:pt x="3800" y="2196"/>
                </a:cubicBezTo>
                <a:cubicBezTo>
                  <a:pt x="1655" y="3433"/>
                  <a:pt x="417" y="5012"/>
                  <a:pt x="102" y="6640"/>
                </a:cubicBezTo>
                <a:cubicBezTo>
                  <a:pt x="26" y="6930"/>
                  <a:pt x="1" y="7220"/>
                  <a:pt x="1" y="7511"/>
                </a:cubicBezTo>
                <a:lnTo>
                  <a:pt x="1" y="10780"/>
                </a:lnTo>
                <a:cubicBezTo>
                  <a:pt x="1" y="11739"/>
                  <a:pt x="317" y="12698"/>
                  <a:pt x="948" y="13595"/>
                </a:cubicBezTo>
                <a:cubicBezTo>
                  <a:pt x="1579" y="14504"/>
                  <a:pt x="2538" y="15349"/>
                  <a:pt x="3800" y="16082"/>
                </a:cubicBezTo>
                <a:cubicBezTo>
                  <a:pt x="6344" y="17546"/>
                  <a:pt x="9674" y="18279"/>
                  <a:pt x="13001" y="18279"/>
                </a:cubicBezTo>
                <a:cubicBezTo>
                  <a:pt x="16329" y="18279"/>
                  <a:pt x="19655" y="17546"/>
                  <a:pt x="22192" y="16082"/>
                </a:cubicBezTo>
                <a:cubicBezTo>
                  <a:pt x="24743" y="14605"/>
                  <a:pt x="26018" y="12673"/>
                  <a:pt x="26005" y="10754"/>
                </a:cubicBezTo>
                <a:lnTo>
                  <a:pt x="26005" y="7536"/>
                </a:lnTo>
                <a:cubicBezTo>
                  <a:pt x="26005" y="7232"/>
                  <a:pt x="25979" y="6930"/>
                  <a:pt x="25904" y="6626"/>
                </a:cubicBezTo>
                <a:cubicBezTo>
                  <a:pt x="25589" y="5012"/>
                  <a:pt x="24339" y="3433"/>
                  <a:pt x="22192" y="2196"/>
                </a:cubicBezTo>
                <a:cubicBezTo>
                  <a:pt x="19656" y="733"/>
                  <a:pt x="16332" y="1"/>
                  <a:pt x="130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6"/>
          <p:cNvSpPr/>
          <p:nvPr/>
        </p:nvSpPr>
        <p:spPr>
          <a:xfrm>
            <a:off x="6428944" y="1998439"/>
            <a:ext cx="215771" cy="149823"/>
          </a:xfrm>
          <a:custGeom>
            <a:rect b="b" l="l" r="r" t="t"/>
            <a:pathLst>
              <a:path extrusionOk="0" h="16184" w="22193">
                <a:moveTo>
                  <a:pt x="3990" y="0"/>
                </a:moveTo>
                <a:cubicBezTo>
                  <a:pt x="3924" y="29"/>
                  <a:pt x="3860" y="63"/>
                  <a:pt x="3800" y="101"/>
                </a:cubicBezTo>
                <a:cubicBezTo>
                  <a:pt x="1655" y="1338"/>
                  <a:pt x="417" y="2917"/>
                  <a:pt x="101" y="4544"/>
                </a:cubicBezTo>
                <a:cubicBezTo>
                  <a:pt x="26" y="4835"/>
                  <a:pt x="1" y="5125"/>
                  <a:pt x="1" y="5416"/>
                </a:cubicBezTo>
                <a:lnTo>
                  <a:pt x="1" y="8685"/>
                </a:lnTo>
                <a:cubicBezTo>
                  <a:pt x="1" y="9644"/>
                  <a:pt x="316" y="10603"/>
                  <a:pt x="947" y="11500"/>
                </a:cubicBezTo>
                <a:cubicBezTo>
                  <a:pt x="1578" y="12409"/>
                  <a:pt x="2538" y="13254"/>
                  <a:pt x="3800" y="13987"/>
                </a:cubicBezTo>
                <a:cubicBezTo>
                  <a:pt x="6344" y="15451"/>
                  <a:pt x="9673" y="16184"/>
                  <a:pt x="13001" y="16184"/>
                </a:cubicBezTo>
                <a:cubicBezTo>
                  <a:pt x="16329" y="16184"/>
                  <a:pt x="19655" y="15451"/>
                  <a:pt x="22192" y="13987"/>
                </a:cubicBezTo>
                <a:lnTo>
                  <a:pt x="22192" y="13987"/>
                </a:lnTo>
                <a:cubicBezTo>
                  <a:pt x="20870" y="14508"/>
                  <a:pt x="19417" y="14745"/>
                  <a:pt x="18110" y="14745"/>
                </a:cubicBezTo>
                <a:cubicBezTo>
                  <a:pt x="15874" y="14745"/>
                  <a:pt x="14064" y="14053"/>
                  <a:pt x="14064" y="12914"/>
                </a:cubicBezTo>
                <a:lnTo>
                  <a:pt x="14064" y="8130"/>
                </a:lnTo>
                <a:cubicBezTo>
                  <a:pt x="14064" y="6237"/>
                  <a:pt x="14543" y="3358"/>
                  <a:pt x="11223" y="3358"/>
                </a:cubicBezTo>
                <a:cubicBezTo>
                  <a:pt x="8345" y="3358"/>
                  <a:pt x="5783" y="2159"/>
                  <a:pt x="3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6"/>
          <p:cNvSpPr/>
          <p:nvPr/>
        </p:nvSpPr>
        <p:spPr>
          <a:xfrm>
            <a:off x="6428924" y="1979055"/>
            <a:ext cx="252834" cy="138992"/>
          </a:xfrm>
          <a:custGeom>
            <a:rect b="b" l="l" r="r" t="t"/>
            <a:pathLst>
              <a:path extrusionOk="0" h="15014" w="26005">
                <a:moveTo>
                  <a:pt x="13003" y="0"/>
                </a:moveTo>
                <a:cubicBezTo>
                  <a:pt x="9554" y="0"/>
                  <a:pt x="6248" y="791"/>
                  <a:pt x="3808" y="2199"/>
                </a:cubicBezTo>
                <a:cubicBezTo>
                  <a:pt x="1370" y="3606"/>
                  <a:pt x="0" y="5516"/>
                  <a:pt x="0" y="7506"/>
                </a:cubicBezTo>
                <a:cubicBezTo>
                  <a:pt x="0" y="9497"/>
                  <a:pt x="1370" y="11407"/>
                  <a:pt x="3808" y="12815"/>
                </a:cubicBezTo>
                <a:cubicBezTo>
                  <a:pt x="6248" y="14223"/>
                  <a:pt x="9554" y="15013"/>
                  <a:pt x="13003" y="15013"/>
                </a:cubicBezTo>
                <a:cubicBezTo>
                  <a:pt x="16451" y="15013"/>
                  <a:pt x="19759" y="14223"/>
                  <a:pt x="22197" y="12815"/>
                </a:cubicBezTo>
                <a:cubicBezTo>
                  <a:pt x="24635" y="11407"/>
                  <a:pt x="26005" y="9497"/>
                  <a:pt x="26005" y="7506"/>
                </a:cubicBezTo>
                <a:cubicBezTo>
                  <a:pt x="26005" y="5516"/>
                  <a:pt x="24635" y="3606"/>
                  <a:pt x="22197" y="2199"/>
                </a:cubicBezTo>
                <a:cubicBezTo>
                  <a:pt x="19759" y="791"/>
                  <a:pt x="16451" y="0"/>
                  <a:pt x="130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6"/>
          <p:cNvSpPr/>
          <p:nvPr/>
        </p:nvSpPr>
        <p:spPr>
          <a:xfrm>
            <a:off x="6428944" y="1886942"/>
            <a:ext cx="252960" cy="214709"/>
          </a:xfrm>
          <a:custGeom>
            <a:rect b="b" l="l" r="r" t="t"/>
            <a:pathLst>
              <a:path extrusionOk="0" h="23193" w="26018">
                <a:moveTo>
                  <a:pt x="13005" y="0"/>
                </a:moveTo>
                <a:cubicBezTo>
                  <a:pt x="9970" y="0"/>
                  <a:pt x="6933" y="611"/>
                  <a:pt x="4494" y="1833"/>
                </a:cubicBezTo>
                <a:cubicBezTo>
                  <a:pt x="4256" y="1946"/>
                  <a:pt x="4027" y="2073"/>
                  <a:pt x="3800" y="2200"/>
                </a:cubicBezTo>
                <a:cubicBezTo>
                  <a:pt x="1263" y="3664"/>
                  <a:pt x="1" y="5582"/>
                  <a:pt x="1" y="7513"/>
                </a:cubicBezTo>
                <a:lnTo>
                  <a:pt x="1" y="15706"/>
                </a:lnTo>
                <a:cubicBezTo>
                  <a:pt x="1" y="15997"/>
                  <a:pt x="26" y="16299"/>
                  <a:pt x="101" y="16590"/>
                </a:cubicBezTo>
                <a:cubicBezTo>
                  <a:pt x="228" y="17246"/>
                  <a:pt x="505" y="17903"/>
                  <a:pt x="947" y="18521"/>
                </a:cubicBezTo>
                <a:cubicBezTo>
                  <a:pt x="1592" y="19430"/>
                  <a:pt x="2538" y="20263"/>
                  <a:pt x="3800" y="20996"/>
                </a:cubicBezTo>
                <a:cubicBezTo>
                  <a:pt x="6338" y="22463"/>
                  <a:pt x="9655" y="23192"/>
                  <a:pt x="12976" y="23192"/>
                </a:cubicBezTo>
                <a:cubicBezTo>
                  <a:pt x="13339" y="23192"/>
                  <a:pt x="13702" y="23184"/>
                  <a:pt x="14064" y="23166"/>
                </a:cubicBezTo>
                <a:cubicBezTo>
                  <a:pt x="17016" y="23040"/>
                  <a:pt x="19921" y="22321"/>
                  <a:pt x="22192" y="21008"/>
                </a:cubicBezTo>
                <a:cubicBezTo>
                  <a:pt x="24339" y="19771"/>
                  <a:pt x="25589" y="18192"/>
                  <a:pt x="25904" y="16576"/>
                </a:cubicBezTo>
                <a:cubicBezTo>
                  <a:pt x="25979" y="16274"/>
                  <a:pt x="26005" y="15972"/>
                  <a:pt x="26005" y="15668"/>
                </a:cubicBezTo>
                <a:lnTo>
                  <a:pt x="26005" y="7538"/>
                </a:lnTo>
                <a:cubicBezTo>
                  <a:pt x="26018" y="5607"/>
                  <a:pt x="24743" y="3676"/>
                  <a:pt x="22192" y="2200"/>
                </a:cubicBezTo>
                <a:cubicBezTo>
                  <a:pt x="19658" y="734"/>
                  <a:pt x="16332" y="0"/>
                  <a:pt x="13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6"/>
          <p:cNvSpPr/>
          <p:nvPr/>
        </p:nvSpPr>
        <p:spPr>
          <a:xfrm>
            <a:off x="6486432" y="1722534"/>
            <a:ext cx="137836" cy="271819"/>
          </a:xfrm>
          <a:custGeom>
            <a:rect b="b" l="l" r="r" t="t"/>
            <a:pathLst>
              <a:path extrusionOk="0" h="29362" w="14177">
                <a:moveTo>
                  <a:pt x="7088" y="0"/>
                </a:moveTo>
                <a:cubicBezTo>
                  <a:pt x="3173" y="0"/>
                  <a:pt x="0" y="3175"/>
                  <a:pt x="0" y="7088"/>
                </a:cubicBezTo>
                <a:lnTo>
                  <a:pt x="0" y="25269"/>
                </a:lnTo>
                <a:cubicBezTo>
                  <a:pt x="0" y="26317"/>
                  <a:pt x="691" y="27365"/>
                  <a:pt x="2075" y="28164"/>
                </a:cubicBezTo>
                <a:cubicBezTo>
                  <a:pt x="3459" y="28963"/>
                  <a:pt x="5273" y="29362"/>
                  <a:pt x="7088" y="29362"/>
                </a:cubicBezTo>
                <a:cubicBezTo>
                  <a:pt x="8902" y="29362"/>
                  <a:pt x="10716" y="28963"/>
                  <a:pt x="12100" y="28164"/>
                </a:cubicBezTo>
                <a:cubicBezTo>
                  <a:pt x="13484" y="27365"/>
                  <a:pt x="14175" y="26317"/>
                  <a:pt x="14175" y="25269"/>
                </a:cubicBezTo>
                <a:lnTo>
                  <a:pt x="14175" y="7088"/>
                </a:lnTo>
                <a:cubicBezTo>
                  <a:pt x="14176" y="3175"/>
                  <a:pt x="11002" y="0"/>
                  <a:pt x="7088" y="0"/>
                </a:cubicBezTo>
                <a:close/>
              </a:path>
            </a:pathLst>
          </a:custGeom>
          <a:solidFill>
            <a:srgbClr val="3E22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6"/>
          <p:cNvSpPr/>
          <p:nvPr/>
        </p:nvSpPr>
        <p:spPr>
          <a:xfrm>
            <a:off x="6486432" y="1722534"/>
            <a:ext cx="134025" cy="271819"/>
          </a:xfrm>
          <a:custGeom>
            <a:rect b="b" l="l" r="r" t="t"/>
            <a:pathLst>
              <a:path extrusionOk="0" h="29362" w="13785">
                <a:moveTo>
                  <a:pt x="7088" y="0"/>
                </a:moveTo>
                <a:cubicBezTo>
                  <a:pt x="3173" y="0"/>
                  <a:pt x="0" y="3173"/>
                  <a:pt x="0" y="7088"/>
                </a:cubicBezTo>
                <a:lnTo>
                  <a:pt x="0" y="25269"/>
                </a:lnTo>
                <a:cubicBezTo>
                  <a:pt x="0" y="26317"/>
                  <a:pt x="691" y="27365"/>
                  <a:pt x="2075" y="28164"/>
                </a:cubicBezTo>
                <a:cubicBezTo>
                  <a:pt x="3459" y="28963"/>
                  <a:pt x="5273" y="29362"/>
                  <a:pt x="7088" y="29362"/>
                </a:cubicBezTo>
                <a:cubicBezTo>
                  <a:pt x="8902" y="29362"/>
                  <a:pt x="10716" y="28963"/>
                  <a:pt x="12100" y="28164"/>
                </a:cubicBezTo>
                <a:cubicBezTo>
                  <a:pt x="12906" y="27697"/>
                  <a:pt x="13448" y="27144"/>
                  <a:pt x="13785" y="26559"/>
                </a:cubicBezTo>
                <a:lnTo>
                  <a:pt x="13785" y="26559"/>
                </a:lnTo>
                <a:cubicBezTo>
                  <a:pt x="13163" y="26977"/>
                  <a:pt x="11830" y="27707"/>
                  <a:pt x="10104" y="27707"/>
                </a:cubicBezTo>
                <a:cubicBezTo>
                  <a:pt x="9407" y="27707"/>
                  <a:pt x="8645" y="27588"/>
                  <a:pt x="7840" y="27281"/>
                </a:cubicBezTo>
                <a:cubicBezTo>
                  <a:pt x="4958" y="26180"/>
                  <a:pt x="4132" y="23415"/>
                  <a:pt x="4132" y="19595"/>
                </a:cubicBezTo>
                <a:lnTo>
                  <a:pt x="4132" y="7753"/>
                </a:lnTo>
                <a:cubicBezTo>
                  <a:pt x="4132" y="3959"/>
                  <a:pt x="6602" y="673"/>
                  <a:pt x="9241" y="673"/>
                </a:cubicBezTo>
                <a:cubicBezTo>
                  <a:pt x="9884" y="673"/>
                  <a:pt x="10537" y="868"/>
                  <a:pt x="11166" y="1297"/>
                </a:cubicBezTo>
                <a:cubicBezTo>
                  <a:pt x="9973" y="453"/>
                  <a:pt x="8549" y="0"/>
                  <a:pt x="7088" y="0"/>
                </a:cubicBezTo>
                <a:close/>
              </a:path>
            </a:pathLst>
          </a:custGeom>
          <a:solidFill>
            <a:srgbClr val="929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7" name="Shape 1457"/>
        <p:cNvGrpSpPr/>
        <p:nvPr/>
      </p:nvGrpSpPr>
      <p:grpSpPr>
        <a:xfrm>
          <a:off x="0" y="0"/>
          <a:ext cx="0" cy="0"/>
          <a:chOff x="0" y="0"/>
          <a:chExt cx="0" cy="0"/>
        </a:xfrm>
      </p:grpSpPr>
      <p:sp>
        <p:nvSpPr>
          <p:cNvPr id="1458" name="Google Shape;1458;p47"/>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grpSp>
        <p:nvGrpSpPr>
          <p:cNvPr id="1459" name="Google Shape;1459;p47"/>
          <p:cNvGrpSpPr/>
          <p:nvPr/>
        </p:nvGrpSpPr>
        <p:grpSpPr>
          <a:xfrm>
            <a:off x="1367455" y="1555115"/>
            <a:ext cx="1272390" cy="3578852"/>
            <a:chOff x="2872225" y="238100"/>
            <a:chExt cx="1862125" cy="5237600"/>
          </a:xfrm>
        </p:grpSpPr>
        <p:sp>
          <p:nvSpPr>
            <p:cNvPr id="1460" name="Google Shape;1460;p47"/>
            <p:cNvSpPr/>
            <p:nvPr/>
          </p:nvSpPr>
          <p:spPr>
            <a:xfrm>
              <a:off x="4233500" y="2307525"/>
              <a:ext cx="500850" cy="930600"/>
            </a:xfrm>
            <a:custGeom>
              <a:rect b="b" l="l" r="r" t="t"/>
              <a:pathLst>
                <a:path extrusionOk="0" h="37224" w="20034">
                  <a:moveTo>
                    <a:pt x="3818" y="1"/>
                  </a:moveTo>
                  <a:cubicBezTo>
                    <a:pt x="3225" y="404"/>
                    <a:pt x="2503" y="615"/>
                    <a:pt x="1779" y="615"/>
                  </a:cubicBezTo>
                  <a:cubicBezTo>
                    <a:pt x="1404" y="615"/>
                    <a:pt x="1028" y="558"/>
                    <a:pt x="670" y="442"/>
                  </a:cubicBezTo>
                  <a:lnTo>
                    <a:pt x="670" y="442"/>
                  </a:lnTo>
                  <a:cubicBezTo>
                    <a:pt x="1" y="2342"/>
                    <a:pt x="359" y="4432"/>
                    <a:pt x="725" y="6417"/>
                  </a:cubicBezTo>
                  <a:lnTo>
                    <a:pt x="2867" y="18046"/>
                  </a:lnTo>
                  <a:cubicBezTo>
                    <a:pt x="3330" y="20558"/>
                    <a:pt x="5785" y="29015"/>
                    <a:pt x="6873" y="31338"/>
                  </a:cubicBezTo>
                  <a:cubicBezTo>
                    <a:pt x="7961" y="33661"/>
                    <a:pt x="9750" y="35777"/>
                    <a:pt x="12161" y="36737"/>
                  </a:cubicBezTo>
                  <a:cubicBezTo>
                    <a:pt x="12906" y="37033"/>
                    <a:pt x="13937" y="37224"/>
                    <a:pt x="14989" y="37224"/>
                  </a:cubicBezTo>
                  <a:cubicBezTo>
                    <a:pt x="16578" y="37224"/>
                    <a:pt x="18215" y="36788"/>
                    <a:pt x="18983" y="35621"/>
                  </a:cubicBezTo>
                  <a:cubicBezTo>
                    <a:pt x="20034" y="34023"/>
                    <a:pt x="17357" y="30329"/>
                    <a:pt x="16517" y="28780"/>
                  </a:cubicBezTo>
                  <a:cubicBezTo>
                    <a:pt x="13921" y="23996"/>
                    <a:pt x="8890" y="13527"/>
                    <a:pt x="6613" y="8581"/>
                  </a:cubicBezTo>
                  <a:cubicBezTo>
                    <a:pt x="5349" y="5835"/>
                    <a:pt x="4332" y="2973"/>
                    <a:pt x="3818" y="1"/>
                  </a:cubicBezTo>
                  <a:close/>
                </a:path>
              </a:pathLst>
            </a:custGeom>
            <a:solidFill>
              <a:srgbClr val="F7C0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4233500" y="2307525"/>
              <a:ext cx="500850" cy="930600"/>
            </a:xfrm>
            <a:custGeom>
              <a:rect b="b" l="l" r="r" t="t"/>
              <a:pathLst>
                <a:path extrusionOk="0" h="37224" w="20034">
                  <a:moveTo>
                    <a:pt x="3818" y="1"/>
                  </a:moveTo>
                  <a:cubicBezTo>
                    <a:pt x="3225" y="404"/>
                    <a:pt x="2503" y="615"/>
                    <a:pt x="1779" y="615"/>
                  </a:cubicBezTo>
                  <a:cubicBezTo>
                    <a:pt x="1404" y="615"/>
                    <a:pt x="1028" y="558"/>
                    <a:pt x="670" y="442"/>
                  </a:cubicBezTo>
                  <a:lnTo>
                    <a:pt x="670" y="442"/>
                  </a:lnTo>
                  <a:cubicBezTo>
                    <a:pt x="1" y="2342"/>
                    <a:pt x="359" y="4432"/>
                    <a:pt x="725" y="6417"/>
                  </a:cubicBezTo>
                  <a:lnTo>
                    <a:pt x="2867" y="18046"/>
                  </a:lnTo>
                  <a:cubicBezTo>
                    <a:pt x="3330" y="20558"/>
                    <a:pt x="5785" y="29015"/>
                    <a:pt x="6873" y="31338"/>
                  </a:cubicBezTo>
                  <a:cubicBezTo>
                    <a:pt x="7961" y="33661"/>
                    <a:pt x="9750" y="35777"/>
                    <a:pt x="12161" y="36737"/>
                  </a:cubicBezTo>
                  <a:cubicBezTo>
                    <a:pt x="12906" y="37033"/>
                    <a:pt x="13937" y="37224"/>
                    <a:pt x="14989" y="37224"/>
                  </a:cubicBezTo>
                  <a:cubicBezTo>
                    <a:pt x="16578" y="37224"/>
                    <a:pt x="18215" y="36788"/>
                    <a:pt x="18983" y="35621"/>
                  </a:cubicBezTo>
                  <a:cubicBezTo>
                    <a:pt x="20034" y="34023"/>
                    <a:pt x="17357" y="30329"/>
                    <a:pt x="16517" y="28780"/>
                  </a:cubicBezTo>
                  <a:cubicBezTo>
                    <a:pt x="13921" y="23996"/>
                    <a:pt x="8890" y="13527"/>
                    <a:pt x="6613" y="8581"/>
                  </a:cubicBezTo>
                  <a:cubicBezTo>
                    <a:pt x="5349" y="5835"/>
                    <a:pt x="4332" y="2973"/>
                    <a:pt x="3818"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4243925" y="2329200"/>
              <a:ext cx="138775" cy="121600"/>
            </a:xfrm>
            <a:custGeom>
              <a:rect b="b" l="l" r="r" t="t"/>
              <a:pathLst>
                <a:path extrusionOk="0" h="4864" w="5551">
                  <a:moveTo>
                    <a:pt x="0" y="1"/>
                  </a:moveTo>
                  <a:lnTo>
                    <a:pt x="0" y="1"/>
                  </a:lnTo>
                  <a:cubicBezTo>
                    <a:pt x="820" y="1432"/>
                    <a:pt x="1425" y="2978"/>
                    <a:pt x="1792" y="4585"/>
                  </a:cubicBezTo>
                  <a:cubicBezTo>
                    <a:pt x="1815" y="4611"/>
                    <a:pt x="1847" y="4622"/>
                    <a:pt x="1880" y="4622"/>
                  </a:cubicBezTo>
                  <a:cubicBezTo>
                    <a:pt x="1957" y="4622"/>
                    <a:pt x="2040" y="4562"/>
                    <a:pt x="2026" y="4487"/>
                  </a:cubicBezTo>
                  <a:lnTo>
                    <a:pt x="2026" y="4487"/>
                  </a:lnTo>
                  <a:cubicBezTo>
                    <a:pt x="2276" y="4495"/>
                    <a:pt x="2346" y="4615"/>
                    <a:pt x="2563" y="4615"/>
                  </a:cubicBezTo>
                  <a:cubicBezTo>
                    <a:pt x="2584" y="4615"/>
                    <a:pt x="2607" y="4614"/>
                    <a:pt x="2631" y="4612"/>
                  </a:cubicBezTo>
                  <a:cubicBezTo>
                    <a:pt x="2895" y="4585"/>
                    <a:pt x="3161" y="4571"/>
                    <a:pt x="3426" y="4571"/>
                  </a:cubicBezTo>
                  <a:cubicBezTo>
                    <a:pt x="4143" y="4571"/>
                    <a:pt x="4858" y="4670"/>
                    <a:pt x="5551" y="4864"/>
                  </a:cubicBezTo>
                  <a:cubicBezTo>
                    <a:pt x="5303" y="3475"/>
                    <a:pt x="4860" y="2130"/>
                    <a:pt x="4234" y="866"/>
                  </a:cubicBezTo>
                  <a:cubicBezTo>
                    <a:pt x="4143" y="681"/>
                    <a:pt x="4040" y="490"/>
                    <a:pt x="3861" y="376"/>
                  </a:cubicBezTo>
                  <a:cubicBezTo>
                    <a:pt x="3698" y="270"/>
                    <a:pt x="3493" y="245"/>
                    <a:pt x="3296" y="222"/>
                  </a:cubicBezTo>
                  <a:cubicBezTo>
                    <a:pt x="2201" y="101"/>
                    <a:pt x="1102" y="2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4243925" y="2329200"/>
              <a:ext cx="138775" cy="121600"/>
            </a:xfrm>
            <a:custGeom>
              <a:rect b="b" l="l" r="r" t="t"/>
              <a:pathLst>
                <a:path extrusionOk="0" h="4864" w="5551">
                  <a:moveTo>
                    <a:pt x="0" y="1"/>
                  </a:moveTo>
                  <a:lnTo>
                    <a:pt x="0" y="1"/>
                  </a:lnTo>
                  <a:cubicBezTo>
                    <a:pt x="820" y="1432"/>
                    <a:pt x="1425" y="2978"/>
                    <a:pt x="1792" y="4585"/>
                  </a:cubicBezTo>
                  <a:cubicBezTo>
                    <a:pt x="1815" y="4611"/>
                    <a:pt x="1847" y="4622"/>
                    <a:pt x="1880" y="4622"/>
                  </a:cubicBezTo>
                  <a:cubicBezTo>
                    <a:pt x="1957" y="4622"/>
                    <a:pt x="2040" y="4562"/>
                    <a:pt x="2026" y="4487"/>
                  </a:cubicBezTo>
                  <a:lnTo>
                    <a:pt x="2026" y="4487"/>
                  </a:lnTo>
                  <a:cubicBezTo>
                    <a:pt x="2276" y="4495"/>
                    <a:pt x="2346" y="4615"/>
                    <a:pt x="2563" y="4615"/>
                  </a:cubicBezTo>
                  <a:cubicBezTo>
                    <a:pt x="2584" y="4615"/>
                    <a:pt x="2607" y="4614"/>
                    <a:pt x="2631" y="4612"/>
                  </a:cubicBezTo>
                  <a:cubicBezTo>
                    <a:pt x="2895" y="4585"/>
                    <a:pt x="3161" y="4571"/>
                    <a:pt x="3426" y="4571"/>
                  </a:cubicBezTo>
                  <a:cubicBezTo>
                    <a:pt x="4143" y="4571"/>
                    <a:pt x="4858" y="4670"/>
                    <a:pt x="5551" y="4864"/>
                  </a:cubicBezTo>
                  <a:cubicBezTo>
                    <a:pt x="5303" y="3475"/>
                    <a:pt x="4860" y="2130"/>
                    <a:pt x="4234" y="866"/>
                  </a:cubicBezTo>
                  <a:cubicBezTo>
                    <a:pt x="4143" y="681"/>
                    <a:pt x="4040" y="490"/>
                    <a:pt x="3861" y="376"/>
                  </a:cubicBezTo>
                  <a:cubicBezTo>
                    <a:pt x="3698" y="270"/>
                    <a:pt x="3493" y="245"/>
                    <a:pt x="3296" y="222"/>
                  </a:cubicBezTo>
                  <a:cubicBezTo>
                    <a:pt x="2201" y="101"/>
                    <a:pt x="1102" y="28"/>
                    <a:pt x="0" y="1"/>
                  </a:cubicBezTo>
                  <a:close/>
                </a:path>
              </a:pathLst>
            </a:custGeom>
            <a:solidFill>
              <a:srgbClr val="F763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3856275" y="1322225"/>
              <a:ext cx="287750" cy="845175"/>
            </a:xfrm>
            <a:custGeom>
              <a:rect b="b" l="l" r="r" t="t"/>
              <a:pathLst>
                <a:path extrusionOk="0" h="33807" w="11510">
                  <a:moveTo>
                    <a:pt x="9466" y="1"/>
                  </a:moveTo>
                  <a:cubicBezTo>
                    <a:pt x="8652" y="1"/>
                    <a:pt x="7870" y="455"/>
                    <a:pt x="7213" y="964"/>
                  </a:cubicBezTo>
                  <a:cubicBezTo>
                    <a:pt x="2860" y="4332"/>
                    <a:pt x="1410" y="10206"/>
                    <a:pt x="710" y="15667"/>
                  </a:cubicBezTo>
                  <a:cubicBezTo>
                    <a:pt x="248" y="19275"/>
                    <a:pt x="0" y="23016"/>
                    <a:pt x="1095" y="26484"/>
                  </a:cubicBezTo>
                  <a:cubicBezTo>
                    <a:pt x="2191" y="29953"/>
                    <a:pt x="4896" y="33120"/>
                    <a:pt x="8469" y="33807"/>
                  </a:cubicBezTo>
                  <a:lnTo>
                    <a:pt x="11013" y="2089"/>
                  </a:lnTo>
                  <a:cubicBezTo>
                    <a:pt x="11510" y="1287"/>
                    <a:pt x="10730" y="175"/>
                    <a:pt x="9799" y="27"/>
                  </a:cubicBezTo>
                  <a:cubicBezTo>
                    <a:pt x="9687" y="9"/>
                    <a:pt x="9576" y="1"/>
                    <a:pt x="9466" y="1"/>
                  </a:cubicBezTo>
                  <a:close/>
                </a:path>
              </a:pathLst>
            </a:custGeom>
            <a:solidFill>
              <a:srgbClr val="E53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3856275" y="1322225"/>
              <a:ext cx="287750" cy="845175"/>
            </a:xfrm>
            <a:custGeom>
              <a:rect b="b" l="l" r="r" t="t"/>
              <a:pathLst>
                <a:path extrusionOk="0" h="33807" w="11510">
                  <a:moveTo>
                    <a:pt x="9466" y="1"/>
                  </a:moveTo>
                  <a:cubicBezTo>
                    <a:pt x="8652" y="1"/>
                    <a:pt x="7870" y="455"/>
                    <a:pt x="7213" y="964"/>
                  </a:cubicBezTo>
                  <a:cubicBezTo>
                    <a:pt x="2860" y="4332"/>
                    <a:pt x="1410" y="10206"/>
                    <a:pt x="710" y="15667"/>
                  </a:cubicBezTo>
                  <a:cubicBezTo>
                    <a:pt x="248" y="19275"/>
                    <a:pt x="0" y="23016"/>
                    <a:pt x="1095" y="26484"/>
                  </a:cubicBezTo>
                  <a:cubicBezTo>
                    <a:pt x="2191" y="29953"/>
                    <a:pt x="4896" y="33120"/>
                    <a:pt x="8469" y="33807"/>
                  </a:cubicBezTo>
                  <a:lnTo>
                    <a:pt x="11013" y="2089"/>
                  </a:lnTo>
                  <a:cubicBezTo>
                    <a:pt x="11510" y="1287"/>
                    <a:pt x="10730" y="175"/>
                    <a:pt x="9799" y="27"/>
                  </a:cubicBezTo>
                  <a:cubicBezTo>
                    <a:pt x="9687" y="9"/>
                    <a:pt x="9576" y="1"/>
                    <a:pt x="94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3641750" y="1522650"/>
              <a:ext cx="356425" cy="636125"/>
            </a:xfrm>
            <a:custGeom>
              <a:rect b="b" l="l" r="r" t="t"/>
              <a:pathLst>
                <a:path extrusionOk="0" h="25445" w="14257">
                  <a:moveTo>
                    <a:pt x="13436" y="1"/>
                  </a:moveTo>
                  <a:lnTo>
                    <a:pt x="253" y="4125"/>
                  </a:lnTo>
                  <a:cubicBezTo>
                    <a:pt x="171" y="9298"/>
                    <a:pt x="88" y="14471"/>
                    <a:pt x="6" y="19644"/>
                  </a:cubicBezTo>
                  <a:cubicBezTo>
                    <a:pt x="3" y="19851"/>
                    <a:pt x="1" y="20067"/>
                    <a:pt x="87" y="20256"/>
                  </a:cubicBezTo>
                  <a:cubicBezTo>
                    <a:pt x="244" y="20601"/>
                    <a:pt x="641" y="20758"/>
                    <a:pt x="1001" y="20882"/>
                  </a:cubicBezTo>
                  <a:lnTo>
                    <a:pt x="14257" y="25445"/>
                  </a:lnTo>
                  <a:cubicBezTo>
                    <a:pt x="11629" y="17260"/>
                    <a:pt x="11340" y="8338"/>
                    <a:pt x="13436"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3230725" y="514475"/>
              <a:ext cx="882550" cy="1190525"/>
            </a:xfrm>
            <a:custGeom>
              <a:rect b="b" l="l" r="r" t="t"/>
              <a:pathLst>
                <a:path extrusionOk="0" h="47621" w="35302">
                  <a:moveTo>
                    <a:pt x="18539" y="0"/>
                  </a:moveTo>
                  <a:cubicBezTo>
                    <a:pt x="14893" y="0"/>
                    <a:pt x="10890" y="2126"/>
                    <a:pt x="8064" y="4075"/>
                  </a:cubicBezTo>
                  <a:cubicBezTo>
                    <a:pt x="6710" y="5008"/>
                    <a:pt x="5421" y="6065"/>
                    <a:pt x="4423" y="7373"/>
                  </a:cubicBezTo>
                  <a:cubicBezTo>
                    <a:pt x="3025" y="9204"/>
                    <a:pt x="2265" y="11440"/>
                    <a:pt x="1715" y="13677"/>
                  </a:cubicBezTo>
                  <a:cubicBezTo>
                    <a:pt x="1147" y="15989"/>
                    <a:pt x="738" y="18536"/>
                    <a:pt x="556" y="21167"/>
                  </a:cubicBezTo>
                  <a:cubicBezTo>
                    <a:pt x="1" y="29256"/>
                    <a:pt x="1610" y="38140"/>
                    <a:pt x="7446" y="43436"/>
                  </a:cubicBezTo>
                  <a:cubicBezTo>
                    <a:pt x="10416" y="46132"/>
                    <a:pt x="14428" y="47621"/>
                    <a:pt x="18433" y="47621"/>
                  </a:cubicBezTo>
                  <a:cubicBezTo>
                    <a:pt x="19541" y="47621"/>
                    <a:pt x="20648" y="47507"/>
                    <a:pt x="21732" y="47273"/>
                  </a:cubicBezTo>
                  <a:cubicBezTo>
                    <a:pt x="26738" y="46196"/>
                    <a:pt x="31133" y="42593"/>
                    <a:pt x="33173" y="37895"/>
                  </a:cubicBezTo>
                  <a:cubicBezTo>
                    <a:pt x="34582" y="34646"/>
                    <a:pt x="34889" y="31035"/>
                    <a:pt x="35027" y="27496"/>
                  </a:cubicBezTo>
                  <a:cubicBezTo>
                    <a:pt x="35301" y="20439"/>
                    <a:pt x="34824" y="12891"/>
                    <a:pt x="30682" y="7171"/>
                  </a:cubicBezTo>
                  <a:cubicBezTo>
                    <a:pt x="28237" y="3796"/>
                    <a:pt x="24255" y="930"/>
                    <a:pt x="20103" y="142"/>
                  </a:cubicBezTo>
                  <a:cubicBezTo>
                    <a:pt x="19592" y="45"/>
                    <a:pt x="19069" y="0"/>
                    <a:pt x="18539"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2893700" y="288350"/>
              <a:ext cx="1504500" cy="5187350"/>
            </a:xfrm>
            <a:custGeom>
              <a:rect b="b" l="l" r="r" t="t"/>
              <a:pathLst>
                <a:path extrusionOk="0" h="207494" w="60180">
                  <a:moveTo>
                    <a:pt x="15220" y="1"/>
                  </a:moveTo>
                  <a:cubicBezTo>
                    <a:pt x="15178" y="1"/>
                    <a:pt x="15136" y="2"/>
                    <a:pt x="15094" y="3"/>
                  </a:cubicBezTo>
                  <a:cubicBezTo>
                    <a:pt x="11726" y="127"/>
                    <a:pt x="8415" y="907"/>
                    <a:pt x="5345" y="2299"/>
                  </a:cubicBezTo>
                  <a:cubicBezTo>
                    <a:pt x="5012" y="2451"/>
                    <a:pt x="4676" y="2613"/>
                    <a:pt x="4414" y="2869"/>
                  </a:cubicBezTo>
                  <a:cubicBezTo>
                    <a:pt x="4056" y="3219"/>
                    <a:pt x="3873" y="3707"/>
                    <a:pt x="3716" y="4183"/>
                  </a:cubicBezTo>
                  <a:cubicBezTo>
                    <a:pt x="2368" y="8279"/>
                    <a:pt x="354" y="17849"/>
                    <a:pt x="347" y="21935"/>
                  </a:cubicBezTo>
                  <a:cubicBezTo>
                    <a:pt x="340" y="26478"/>
                    <a:pt x="436" y="31019"/>
                    <a:pt x="729" y="35553"/>
                  </a:cubicBezTo>
                  <a:cubicBezTo>
                    <a:pt x="1915" y="53828"/>
                    <a:pt x="7056" y="71268"/>
                    <a:pt x="13374" y="88301"/>
                  </a:cubicBezTo>
                  <a:cubicBezTo>
                    <a:pt x="18538" y="102226"/>
                    <a:pt x="18627" y="117385"/>
                    <a:pt x="12965" y="131229"/>
                  </a:cubicBezTo>
                  <a:cubicBezTo>
                    <a:pt x="11600" y="134567"/>
                    <a:pt x="9928" y="137775"/>
                    <a:pt x="8640" y="141144"/>
                  </a:cubicBezTo>
                  <a:cubicBezTo>
                    <a:pt x="1" y="163732"/>
                    <a:pt x="10154" y="185675"/>
                    <a:pt x="15162" y="207494"/>
                  </a:cubicBezTo>
                  <a:lnTo>
                    <a:pt x="52361" y="207494"/>
                  </a:lnTo>
                  <a:cubicBezTo>
                    <a:pt x="53920" y="197493"/>
                    <a:pt x="57693" y="187082"/>
                    <a:pt x="58751" y="177047"/>
                  </a:cubicBezTo>
                  <a:cubicBezTo>
                    <a:pt x="60179" y="163487"/>
                    <a:pt x="59921" y="149984"/>
                    <a:pt x="54649" y="136777"/>
                  </a:cubicBezTo>
                  <a:cubicBezTo>
                    <a:pt x="53179" y="133095"/>
                    <a:pt x="51401" y="129484"/>
                    <a:pt x="50710" y="125579"/>
                  </a:cubicBezTo>
                  <a:cubicBezTo>
                    <a:pt x="49426" y="118337"/>
                    <a:pt x="51916" y="111019"/>
                    <a:pt x="54448" y="104112"/>
                  </a:cubicBezTo>
                  <a:cubicBezTo>
                    <a:pt x="54740" y="103317"/>
                    <a:pt x="55120" y="102519"/>
                    <a:pt x="55616" y="101833"/>
                  </a:cubicBezTo>
                  <a:cubicBezTo>
                    <a:pt x="56144" y="101102"/>
                    <a:pt x="56872" y="100542"/>
                    <a:pt x="57455" y="99853"/>
                  </a:cubicBezTo>
                  <a:cubicBezTo>
                    <a:pt x="58931" y="98107"/>
                    <a:pt x="59343" y="95649"/>
                    <a:pt x="59030" y="93383"/>
                  </a:cubicBezTo>
                  <a:cubicBezTo>
                    <a:pt x="58717" y="91118"/>
                    <a:pt x="57755" y="88998"/>
                    <a:pt x="56734" y="86952"/>
                  </a:cubicBezTo>
                  <a:cubicBezTo>
                    <a:pt x="54779" y="83029"/>
                    <a:pt x="52486" y="79134"/>
                    <a:pt x="49038" y="76427"/>
                  </a:cubicBezTo>
                  <a:cubicBezTo>
                    <a:pt x="47533" y="75245"/>
                    <a:pt x="45844" y="74320"/>
                    <a:pt x="44165" y="73402"/>
                  </a:cubicBezTo>
                  <a:cubicBezTo>
                    <a:pt x="36095" y="68987"/>
                    <a:pt x="26771" y="65360"/>
                    <a:pt x="22763" y="56387"/>
                  </a:cubicBezTo>
                  <a:cubicBezTo>
                    <a:pt x="20651" y="51661"/>
                    <a:pt x="17604" y="47403"/>
                    <a:pt x="15601" y="42599"/>
                  </a:cubicBezTo>
                  <a:cubicBezTo>
                    <a:pt x="12863" y="36038"/>
                    <a:pt x="12260" y="29390"/>
                    <a:pt x="10863" y="22527"/>
                  </a:cubicBezTo>
                  <a:cubicBezTo>
                    <a:pt x="10291" y="19715"/>
                    <a:pt x="12530" y="11191"/>
                    <a:pt x="13109" y="8257"/>
                  </a:cubicBezTo>
                  <a:cubicBezTo>
                    <a:pt x="13404" y="6762"/>
                    <a:pt x="13880" y="5309"/>
                    <a:pt x="14529" y="3932"/>
                  </a:cubicBezTo>
                  <a:cubicBezTo>
                    <a:pt x="14765" y="3434"/>
                    <a:pt x="16629" y="991"/>
                    <a:pt x="16537" y="644"/>
                  </a:cubicBezTo>
                  <a:cubicBezTo>
                    <a:pt x="16403" y="132"/>
                    <a:pt x="15767" y="1"/>
                    <a:pt x="15220"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2872225" y="3707775"/>
              <a:ext cx="1547350" cy="1767925"/>
            </a:xfrm>
            <a:custGeom>
              <a:rect b="b" l="l" r="r" t="t"/>
              <a:pathLst>
                <a:path extrusionOk="0" h="70717" w="61894">
                  <a:moveTo>
                    <a:pt x="56205" y="0"/>
                  </a:moveTo>
                  <a:lnTo>
                    <a:pt x="55074" y="748"/>
                  </a:lnTo>
                  <a:cubicBezTo>
                    <a:pt x="48973" y="5035"/>
                    <a:pt x="39168" y="6225"/>
                    <a:pt x="30158" y="6225"/>
                  </a:cubicBezTo>
                  <a:cubicBezTo>
                    <a:pt x="18901" y="6225"/>
                    <a:pt x="8886" y="4367"/>
                    <a:pt x="8885" y="4367"/>
                  </a:cubicBezTo>
                  <a:lnTo>
                    <a:pt x="8885" y="4367"/>
                  </a:lnTo>
                  <a:cubicBezTo>
                    <a:pt x="0" y="26954"/>
                    <a:pt x="10494" y="48898"/>
                    <a:pt x="15644" y="70717"/>
                  </a:cubicBezTo>
                  <a:lnTo>
                    <a:pt x="53904" y="70717"/>
                  </a:lnTo>
                  <a:cubicBezTo>
                    <a:pt x="55507" y="60716"/>
                    <a:pt x="59337" y="50305"/>
                    <a:pt x="60424" y="40270"/>
                  </a:cubicBezTo>
                  <a:cubicBezTo>
                    <a:pt x="61894" y="26710"/>
                    <a:pt x="61628" y="13207"/>
                    <a:pt x="562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3015925" y="1605575"/>
              <a:ext cx="1379000" cy="2169100"/>
            </a:xfrm>
            <a:custGeom>
              <a:rect b="b" l="l" r="r" t="t"/>
              <a:pathLst>
                <a:path extrusionOk="0" h="86764" w="55160">
                  <a:moveTo>
                    <a:pt x="12430" y="0"/>
                  </a:moveTo>
                  <a:cubicBezTo>
                    <a:pt x="11808" y="1289"/>
                    <a:pt x="12056" y="2967"/>
                    <a:pt x="11487" y="4381"/>
                  </a:cubicBezTo>
                  <a:cubicBezTo>
                    <a:pt x="10810" y="6059"/>
                    <a:pt x="9861" y="7639"/>
                    <a:pt x="8737" y="9055"/>
                  </a:cubicBezTo>
                  <a:cubicBezTo>
                    <a:pt x="6481" y="11894"/>
                    <a:pt x="3436" y="14122"/>
                    <a:pt x="0" y="15302"/>
                  </a:cubicBezTo>
                  <a:cubicBezTo>
                    <a:pt x="862" y="20235"/>
                    <a:pt x="1942" y="25153"/>
                    <a:pt x="3731" y="29831"/>
                  </a:cubicBezTo>
                  <a:cubicBezTo>
                    <a:pt x="5007" y="33168"/>
                    <a:pt x="6637" y="36362"/>
                    <a:pt x="7865" y="39717"/>
                  </a:cubicBezTo>
                  <a:cubicBezTo>
                    <a:pt x="13216" y="54326"/>
                    <a:pt x="10410" y="71111"/>
                    <a:pt x="2743" y="84648"/>
                  </a:cubicBezTo>
                  <a:cubicBezTo>
                    <a:pt x="9544" y="85793"/>
                    <a:pt x="16995" y="86763"/>
                    <a:pt x="24329" y="86763"/>
                  </a:cubicBezTo>
                  <a:cubicBezTo>
                    <a:pt x="26282" y="86763"/>
                    <a:pt x="28227" y="86694"/>
                    <a:pt x="30149" y="86542"/>
                  </a:cubicBezTo>
                  <a:cubicBezTo>
                    <a:pt x="37201" y="85983"/>
                    <a:pt x="43947" y="84297"/>
                    <a:pt x="49672" y="80743"/>
                  </a:cubicBezTo>
                  <a:cubicBezTo>
                    <a:pt x="47474" y="74215"/>
                    <a:pt x="47005" y="64660"/>
                    <a:pt x="47730" y="59104"/>
                  </a:cubicBezTo>
                  <a:cubicBezTo>
                    <a:pt x="48136" y="55983"/>
                    <a:pt x="48754" y="52813"/>
                    <a:pt x="50354" y="50103"/>
                  </a:cubicBezTo>
                  <a:cubicBezTo>
                    <a:pt x="51552" y="48073"/>
                    <a:pt x="53286" y="46328"/>
                    <a:pt x="54031" y="44093"/>
                  </a:cubicBezTo>
                  <a:cubicBezTo>
                    <a:pt x="55160" y="40706"/>
                    <a:pt x="53779" y="37038"/>
                    <a:pt x="52293" y="33794"/>
                  </a:cubicBezTo>
                  <a:cubicBezTo>
                    <a:pt x="50593" y="30083"/>
                    <a:pt x="48729" y="26454"/>
                    <a:pt x="46702" y="22906"/>
                  </a:cubicBezTo>
                  <a:cubicBezTo>
                    <a:pt x="46408" y="22393"/>
                    <a:pt x="46092" y="21860"/>
                    <a:pt x="45586" y="21552"/>
                  </a:cubicBezTo>
                  <a:cubicBezTo>
                    <a:pt x="45125" y="21271"/>
                    <a:pt x="44577" y="21220"/>
                    <a:pt x="44027" y="21220"/>
                  </a:cubicBezTo>
                  <a:cubicBezTo>
                    <a:pt x="43830" y="21220"/>
                    <a:pt x="43632" y="21227"/>
                    <a:pt x="43438" y="21232"/>
                  </a:cubicBezTo>
                  <a:cubicBezTo>
                    <a:pt x="43252" y="21236"/>
                    <a:pt x="43067" y="21239"/>
                    <a:pt x="42881" y="21239"/>
                  </a:cubicBezTo>
                  <a:cubicBezTo>
                    <a:pt x="36526" y="21239"/>
                    <a:pt x="30354" y="18541"/>
                    <a:pt x="25331" y="14630"/>
                  </a:cubicBezTo>
                  <a:cubicBezTo>
                    <a:pt x="20063" y="10529"/>
                    <a:pt x="16407" y="5254"/>
                    <a:pt x="124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3015925" y="1988100"/>
              <a:ext cx="753725" cy="1786575"/>
            </a:xfrm>
            <a:custGeom>
              <a:rect b="b" l="l" r="r" t="t"/>
              <a:pathLst>
                <a:path extrusionOk="0" h="71463" w="30149">
                  <a:moveTo>
                    <a:pt x="0" y="1"/>
                  </a:moveTo>
                  <a:lnTo>
                    <a:pt x="0" y="1"/>
                  </a:lnTo>
                  <a:cubicBezTo>
                    <a:pt x="862" y="4934"/>
                    <a:pt x="1942" y="9852"/>
                    <a:pt x="3731" y="14530"/>
                  </a:cubicBezTo>
                  <a:cubicBezTo>
                    <a:pt x="5007" y="17867"/>
                    <a:pt x="6637" y="21061"/>
                    <a:pt x="7865" y="24416"/>
                  </a:cubicBezTo>
                  <a:cubicBezTo>
                    <a:pt x="13216" y="39025"/>
                    <a:pt x="10409" y="55810"/>
                    <a:pt x="2743" y="69347"/>
                  </a:cubicBezTo>
                  <a:cubicBezTo>
                    <a:pt x="9544" y="70492"/>
                    <a:pt x="16995" y="71462"/>
                    <a:pt x="24329" y="71462"/>
                  </a:cubicBezTo>
                  <a:cubicBezTo>
                    <a:pt x="26282" y="71462"/>
                    <a:pt x="28227" y="71393"/>
                    <a:pt x="30149" y="71241"/>
                  </a:cubicBezTo>
                  <a:cubicBezTo>
                    <a:pt x="26171" y="69702"/>
                    <a:pt x="20451" y="66228"/>
                    <a:pt x="18548" y="62411"/>
                  </a:cubicBezTo>
                  <a:cubicBezTo>
                    <a:pt x="17153" y="59612"/>
                    <a:pt x="17222" y="56341"/>
                    <a:pt x="17264" y="53213"/>
                  </a:cubicBezTo>
                  <a:cubicBezTo>
                    <a:pt x="17334" y="47907"/>
                    <a:pt x="16609" y="42906"/>
                    <a:pt x="16306" y="37674"/>
                  </a:cubicBezTo>
                  <a:cubicBezTo>
                    <a:pt x="16290" y="37393"/>
                    <a:pt x="16276" y="37098"/>
                    <a:pt x="16395" y="36842"/>
                  </a:cubicBezTo>
                  <a:cubicBezTo>
                    <a:pt x="16600" y="36396"/>
                    <a:pt x="17124" y="36215"/>
                    <a:pt x="17590" y="36064"/>
                  </a:cubicBezTo>
                  <a:cubicBezTo>
                    <a:pt x="20862" y="34998"/>
                    <a:pt x="23871" y="33251"/>
                    <a:pt x="26417" y="30937"/>
                  </a:cubicBezTo>
                  <a:lnTo>
                    <a:pt x="26417" y="30937"/>
                  </a:lnTo>
                  <a:cubicBezTo>
                    <a:pt x="26245" y="30945"/>
                    <a:pt x="26073" y="30948"/>
                    <a:pt x="25902" y="30948"/>
                  </a:cubicBezTo>
                  <a:cubicBezTo>
                    <a:pt x="22122" y="30948"/>
                    <a:pt x="18458" y="29225"/>
                    <a:pt x="15588" y="26747"/>
                  </a:cubicBezTo>
                  <a:cubicBezTo>
                    <a:pt x="7778" y="20000"/>
                    <a:pt x="4857" y="879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3748100" y="1598800"/>
              <a:ext cx="213175" cy="174650"/>
            </a:xfrm>
            <a:custGeom>
              <a:rect b="b" l="l" r="r" t="t"/>
              <a:pathLst>
                <a:path extrusionOk="0" h="6986" w="8527">
                  <a:moveTo>
                    <a:pt x="8527" y="1"/>
                  </a:moveTo>
                  <a:cubicBezTo>
                    <a:pt x="8527" y="1"/>
                    <a:pt x="5172" y="3053"/>
                    <a:pt x="1037" y="3901"/>
                  </a:cubicBezTo>
                  <a:lnTo>
                    <a:pt x="1" y="4249"/>
                  </a:lnTo>
                  <a:lnTo>
                    <a:pt x="1263" y="6986"/>
                  </a:lnTo>
                  <a:cubicBezTo>
                    <a:pt x="1263" y="6986"/>
                    <a:pt x="5400" y="5241"/>
                    <a:pt x="8527"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3110200" y="238100"/>
              <a:ext cx="1322200" cy="2117650"/>
            </a:xfrm>
            <a:custGeom>
              <a:rect b="b" l="l" r="r" t="t"/>
              <a:pathLst>
                <a:path extrusionOk="0" h="84706" w="52888">
                  <a:moveTo>
                    <a:pt x="25495" y="1"/>
                  </a:moveTo>
                  <a:cubicBezTo>
                    <a:pt x="22114" y="1"/>
                    <a:pt x="18506" y="977"/>
                    <a:pt x="16559" y="3708"/>
                  </a:cubicBezTo>
                  <a:cubicBezTo>
                    <a:pt x="15123" y="2486"/>
                    <a:pt x="13281" y="1922"/>
                    <a:pt x="11401" y="1922"/>
                  </a:cubicBezTo>
                  <a:cubicBezTo>
                    <a:pt x="9323" y="1922"/>
                    <a:pt x="7200" y="2612"/>
                    <a:pt x="5534" y="3865"/>
                  </a:cubicBezTo>
                  <a:cubicBezTo>
                    <a:pt x="2362" y="6253"/>
                    <a:pt x="711" y="10253"/>
                    <a:pt x="356" y="14208"/>
                  </a:cubicBezTo>
                  <a:cubicBezTo>
                    <a:pt x="1" y="18163"/>
                    <a:pt x="794" y="22125"/>
                    <a:pt x="1707" y="25989"/>
                  </a:cubicBezTo>
                  <a:cubicBezTo>
                    <a:pt x="2620" y="29854"/>
                    <a:pt x="3663" y="33724"/>
                    <a:pt x="3819" y="37692"/>
                  </a:cubicBezTo>
                  <a:cubicBezTo>
                    <a:pt x="3935" y="40644"/>
                    <a:pt x="3559" y="43624"/>
                    <a:pt x="4006" y="46545"/>
                  </a:cubicBezTo>
                  <a:cubicBezTo>
                    <a:pt x="4372" y="48936"/>
                    <a:pt x="5280" y="51209"/>
                    <a:pt x="6249" y="53426"/>
                  </a:cubicBezTo>
                  <a:cubicBezTo>
                    <a:pt x="8276" y="58072"/>
                    <a:pt x="10627" y="62630"/>
                    <a:pt x="13874" y="66524"/>
                  </a:cubicBezTo>
                  <a:cubicBezTo>
                    <a:pt x="17121" y="70417"/>
                    <a:pt x="21333" y="73634"/>
                    <a:pt x="26205" y="75037"/>
                  </a:cubicBezTo>
                  <a:cubicBezTo>
                    <a:pt x="26679" y="75173"/>
                    <a:pt x="27182" y="75291"/>
                    <a:pt x="27672" y="75291"/>
                  </a:cubicBezTo>
                  <a:cubicBezTo>
                    <a:pt x="27982" y="75291"/>
                    <a:pt x="28287" y="75244"/>
                    <a:pt x="28576" y="75124"/>
                  </a:cubicBezTo>
                  <a:cubicBezTo>
                    <a:pt x="30131" y="74482"/>
                    <a:pt x="30215" y="72241"/>
                    <a:pt x="29497" y="70721"/>
                  </a:cubicBezTo>
                  <a:cubicBezTo>
                    <a:pt x="28779" y="69201"/>
                    <a:pt x="27531" y="67906"/>
                    <a:pt x="27201" y="66257"/>
                  </a:cubicBezTo>
                  <a:cubicBezTo>
                    <a:pt x="26798" y="64252"/>
                    <a:pt x="27852" y="62152"/>
                    <a:pt x="27390" y="60158"/>
                  </a:cubicBezTo>
                  <a:cubicBezTo>
                    <a:pt x="26458" y="56129"/>
                    <a:pt x="20641" y="55690"/>
                    <a:pt x="18100" y="52427"/>
                  </a:cubicBezTo>
                  <a:cubicBezTo>
                    <a:pt x="15737" y="49393"/>
                    <a:pt x="16960" y="44852"/>
                    <a:pt x="19243" y="41758"/>
                  </a:cubicBezTo>
                  <a:cubicBezTo>
                    <a:pt x="21443" y="38777"/>
                    <a:pt x="24549" y="36045"/>
                    <a:pt x="26568" y="32896"/>
                  </a:cubicBezTo>
                  <a:cubicBezTo>
                    <a:pt x="28228" y="30306"/>
                    <a:pt x="29151" y="27437"/>
                    <a:pt x="28230" y="23914"/>
                  </a:cubicBezTo>
                  <a:lnTo>
                    <a:pt x="28230" y="23914"/>
                  </a:lnTo>
                  <a:cubicBezTo>
                    <a:pt x="29901" y="23917"/>
                    <a:pt x="31378" y="24961"/>
                    <a:pt x="32654" y="26042"/>
                  </a:cubicBezTo>
                  <a:cubicBezTo>
                    <a:pt x="35344" y="28320"/>
                    <a:pt x="37868" y="31189"/>
                    <a:pt x="38783" y="34673"/>
                  </a:cubicBezTo>
                  <a:cubicBezTo>
                    <a:pt x="39820" y="38615"/>
                    <a:pt x="39260" y="43196"/>
                    <a:pt x="38898" y="47201"/>
                  </a:cubicBezTo>
                  <a:cubicBezTo>
                    <a:pt x="38205" y="54876"/>
                    <a:pt x="36793" y="62424"/>
                    <a:pt x="35375" y="70001"/>
                  </a:cubicBezTo>
                  <a:cubicBezTo>
                    <a:pt x="34760" y="73289"/>
                    <a:pt x="34197" y="77083"/>
                    <a:pt x="36353" y="79641"/>
                  </a:cubicBezTo>
                  <a:cubicBezTo>
                    <a:pt x="36919" y="80312"/>
                    <a:pt x="37989" y="80934"/>
                    <a:pt x="38717" y="81426"/>
                  </a:cubicBezTo>
                  <a:cubicBezTo>
                    <a:pt x="41397" y="83239"/>
                    <a:pt x="44469" y="84705"/>
                    <a:pt x="47702" y="84705"/>
                  </a:cubicBezTo>
                  <a:cubicBezTo>
                    <a:pt x="47743" y="84705"/>
                    <a:pt x="47783" y="84705"/>
                    <a:pt x="47824" y="84704"/>
                  </a:cubicBezTo>
                  <a:cubicBezTo>
                    <a:pt x="48215" y="84700"/>
                    <a:pt x="48619" y="84671"/>
                    <a:pt x="48969" y="84493"/>
                  </a:cubicBezTo>
                  <a:cubicBezTo>
                    <a:pt x="49323" y="84314"/>
                    <a:pt x="49587" y="83997"/>
                    <a:pt x="49813" y="83671"/>
                  </a:cubicBezTo>
                  <a:cubicBezTo>
                    <a:pt x="51969" y="80546"/>
                    <a:pt x="51185" y="76232"/>
                    <a:pt x="49521" y="72820"/>
                  </a:cubicBezTo>
                  <a:cubicBezTo>
                    <a:pt x="47856" y="69409"/>
                    <a:pt x="45408" y="66364"/>
                    <a:pt x="44249" y="62750"/>
                  </a:cubicBezTo>
                  <a:cubicBezTo>
                    <a:pt x="43307" y="59810"/>
                    <a:pt x="43284" y="56582"/>
                    <a:pt x="44183" y="53628"/>
                  </a:cubicBezTo>
                  <a:cubicBezTo>
                    <a:pt x="45586" y="49017"/>
                    <a:pt x="49075" y="45311"/>
                    <a:pt x="50811" y="40814"/>
                  </a:cubicBezTo>
                  <a:cubicBezTo>
                    <a:pt x="52501" y="36435"/>
                    <a:pt x="52887" y="30235"/>
                    <a:pt x="52084" y="25611"/>
                  </a:cubicBezTo>
                  <a:cubicBezTo>
                    <a:pt x="51135" y="20149"/>
                    <a:pt x="49018" y="14848"/>
                    <a:pt x="45603" y="10454"/>
                  </a:cubicBezTo>
                  <a:cubicBezTo>
                    <a:pt x="40912" y="4417"/>
                    <a:pt x="33656" y="234"/>
                    <a:pt x="26016" y="8"/>
                  </a:cubicBezTo>
                  <a:cubicBezTo>
                    <a:pt x="25843" y="3"/>
                    <a:pt x="25669" y="1"/>
                    <a:pt x="254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3110200" y="588175"/>
              <a:ext cx="750575" cy="1532225"/>
            </a:xfrm>
            <a:custGeom>
              <a:rect b="b" l="l" r="r" t="t"/>
              <a:pathLst>
                <a:path extrusionOk="0" h="61289" w="30023">
                  <a:moveTo>
                    <a:pt x="379" y="1"/>
                  </a:moveTo>
                  <a:cubicBezTo>
                    <a:pt x="372" y="69"/>
                    <a:pt x="362" y="137"/>
                    <a:pt x="356" y="205"/>
                  </a:cubicBezTo>
                  <a:cubicBezTo>
                    <a:pt x="1" y="4160"/>
                    <a:pt x="793" y="8122"/>
                    <a:pt x="1707" y="11986"/>
                  </a:cubicBezTo>
                  <a:cubicBezTo>
                    <a:pt x="2620" y="15852"/>
                    <a:pt x="3663" y="19721"/>
                    <a:pt x="3820" y="23689"/>
                  </a:cubicBezTo>
                  <a:cubicBezTo>
                    <a:pt x="3936" y="26642"/>
                    <a:pt x="3559" y="29621"/>
                    <a:pt x="4007" y="32542"/>
                  </a:cubicBezTo>
                  <a:cubicBezTo>
                    <a:pt x="4373" y="34933"/>
                    <a:pt x="5281" y="37206"/>
                    <a:pt x="6249" y="39423"/>
                  </a:cubicBezTo>
                  <a:cubicBezTo>
                    <a:pt x="8277" y="44069"/>
                    <a:pt x="10629" y="48627"/>
                    <a:pt x="13874" y="52521"/>
                  </a:cubicBezTo>
                  <a:cubicBezTo>
                    <a:pt x="17121" y="56414"/>
                    <a:pt x="21334" y="59631"/>
                    <a:pt x="26206" y="61034"/>
                  </a:cubicBezTo>
                  <a:cubicBezTo>
                    <a:pt x="26680" y="61170"/>
                    <a:pt x="27183" y="61288"/>
                    <a:pt x="27673" y="61288"/>
                  </a:cubicBezTo>
                  <a:cubicBezTo>
                    <a:pt x="27983" y="61288"/>
                    <a:pt x="28288" y="61241"/>
                    <a:pt x="28577" y="61121"/>
                  </a:cubicBezTo>
                  <a:cubicBezTo>
                    <a:pt x="29652" y="60678"/>
                    <a:pt x="30023" y="59467"/>
                    <a:pt x="29912" y="58260"/>
                  </a:cubicBezTo>
                  <a:lnTo>
                    <a:pt x="29912" y="58260"/>
                  </a:lnTo>
                  <a:cubicBezTo>
                    <a:pt x="29365" y="58339"/>
                    <a:pt x="28817" y="58377"/>
                    <a:pt x="28269" y="58377"/>
                  </a:cubicBezTo>
                  <a:cubicBezTo>
                    <a:pt x="24462" y="58377"/>
                    <a:pt x="20684" y="56554"/>
                    <a:pt x="17602" y="54196"/>
                  </a:cubicBezTo>
                  <a:cubicBezTo>
                    <a:pt x="12739" y="50477"/>
                    <a:pt x="8941" y="45279"/>
                    <a:pt x="7289" y="39386"/>
                  </a:cubicBezTo>
                  <a:cubicBezTo>
                    <a:pt x="5393" y="32622"/>
                    <a:pt x="6357" y="25424"/>
                    <a:pt x="5780" y="18425"/>
                  </a:cubicBezTo>
                  <a:cubicBezTo>
                    <a:pt x="5187" y="11903"/>
                    <a:pt x="3256" y="5764"/>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3814275" y="818625"/>
              <a:ext cx="336850" cy="851550"/>
            </a:xfrm>
            <a:custGeom>
              <a:rect b="b" l="l" r="r" t="t"/>
              <a:pathLst>
                <a:path extrusionOk="0" h="34062" w="13474">
                  <a:moveTo>
                    <a:pt x="2565" y="0"/>
                  </a:moveTo>
                  <a:cubicBezTo>
                    <a:pt x="1690" y="0"/>
                    <a:pt x="815" y="159"/>
                    <a:pt x="0" y="477"/>
                  </a:cubicBezTo>
                  <a:lnTo>
                    <a:pt x="95" y="695"/>
                  </a:lnTo>
                  <a:lnTo>
                    <a:pt x="97" y="695"/>
                  </a:lnTo>
                  <a:cubicBezTo>
                    <a:pt x="1756" y="712"/>
                    <a:pt x="3223" y="1747"/>
                    <a:pt x="4491" y="2821"/>
                  </a:cubicBezTo>
                  <a:cubicBezTo>
                    <a:pt x="7181" y="5098"/>
                    <a:pt x="9705" y="7968"/>
                    <a:pt x="10620" y="11452"/>
                  </a:cubicBezTo>
                  <a:cubicBezTo>
                    <a:pt x="11656" y="15394"/>
                    <a:pt x="11096" y="19975"/>
                    <a:pt x="10735" y="23980"/>
                  </a:cubicBezTo>
                  <a:cubicBezTo>
                    <a:pt x="10432" y="27335"/>
                    <a:pt x="9987" y="30666"/>
                    <a:pt x="9469" y="33986"/>
                  </a:cubicBezTo>
                  <a:cubicBezTo>
                    <a:pt x="9466" y="34010"/>
                    <a:pt x="9463" y="34039"/>
                    <a:pt x="9461" y="34062"/>
                  </a:cubicBezTo>
                  <a:cubicBezTo>
                    <a:pt x="9969" y="33161"/>
                    <a:pt x="11507" y="24079"/>
                    <a:pt x="11748" y="23069"/>
                  </a:cubicBezTo>
                  <a:cubicBezTo>
                    <a:pt x="13474" y="15823"/>
                    <a:pt x="11994" y="7855"/>
                    <a:pt x="9081" y="3740"/>
                  </a:cubicBezTo>
                  <a:cubicBezTo>
                    <a:pt x="8101" y="2356"/>
                    <a:pt x="6803" y="1160"/>
                    <a:pt x="5234" y="518"/>
                  </a:cubicBezTo>
                  <a:cubicBezTo>
                    <a:pt x="4389" y="173"/>
                    <a:pt x="3477" y="0"/>
                    <a:pt x="2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3897100" y="2332025"/>
              <a:ext cx="821575" cy="1013375"/>
            </a:xfrm>
            <a:custGeom>
              <a:rect b="b" l="l" r="r" t="t"/>
              <a:pathLst>
                <a:path extrusionOk="0" h="40535" w="32863">
                  <a:moveTo>
                    <a:pt x="3971" y="0"/>
                  </a:moveTo>
                  <a:lnTo>
                    <a:pt x="0" y="6031"/>
                  </a:lnTo>
                  <a:cubicBezTo>
                    <a:pt x="3793" y="10725"/>
                    <a:pt x="5334" y="15858"/>
                    <a:pt x="8771" y="20809"/>
                  </a:cubicBezTo>
                  <a:cubicBezTo>
                    <a:pt x="12208" y="25758"/>
                    <a:pt x="18279" y="36392"/>
                    <a:pt x="23646" y="39237"/>
                  </a:cubicBezTo>
                  <a:cubicBezTo>
                    <a:pt x="25004" y="39958"/>
                    <a:pt x="26602" y="40535"/>
                    <a:pt x="28106" y="40535"/>
                  </a:cubicBezTo>
                  <a:cubicBezTo>
                    <a:pt x="29003" y="40535"/>
                    <a:pt x="29867" y="40329"/>
                    <a:pt x="30626" y="39827"/>
                  </a:cubicBezTo>
                  <a:cubicBezTo>
                    <a:pt x="32094" y="38855"/>
                    <a:pt x="32722" y="37013"/>
                    <a:pt x="32799" y="35270"/>
                  </a:cubicBezTo>
                  <a:cubicBezTo>
                    <a:pt x="32863" y="33816"/>
                    <a:pt x="32601" y="32326"/>
                    <a:pt x="31899" y="31037"/>
                  </a:cubicBezTo>
                  <a:cubicBezTo>
                    <a:pt x="30878" y="29160"/>
                    <a:pt x="29040" y="27867"/>
                    <a:pt x="27301" y="26592"/>
                  </a:cubicBezTo>
                  <a:cubicBezTo>
                    <a:pt x="19271" y="20700"/>
                    <a:pt x="10082" y="7806"/>
                    <a:pt x="3971"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3452525" y="2006350"/>
              <a:ext cx="629125" cy="500800"/>
            </a:xfrm>
            <a:custGeom>
              <a:rect b="b" l="l" r="r" t="t"/>
              <a:pathLst>
                <a:path extrusionOk="0" h="20032" w="25165">
                  <a:moveTo>
                    <a:pt x="7240" y="0"/>
                  </a:moveTo>
                  <a:cubicBezTo>
                    <a:pt x="7219" y="0"/>
                    <a:pt x="7198" y="1"/>
                    <a:pt x="7177" y="4"/>
                  </a:cubicBezTo>
                  <a:cubicBezTo>
                    <a:pt x="6912" y="30"/>
                    <a:pt x="6683" y="261"/>
                    <a:pt x="6659" y="526"/>
                  </a:cubicBezTo>
                  <a:cubicBezTo>
                    <a:pt x="6630" y="855"/>
                    <a:pt x="6880" y="1142"/>
                    <a:pt x="7149" y="1332"/>
                  </a:cubicBezTo>
                  <a:cubicBezTo>
                    <a:pt x="8577" y="2338"/>
                    <a:pt x="9439" y="3673"/>
                    <a:pt x="10664" y="4896"/>
                  </a:cubicBezTo>
                  <a:cubicBezTo>
                    <a:pt x="11323" y="5554"/>
                    <a:pt x="12068" y="6212"/>
                    <a:pt x="12308" y="7113"/>
                  </a:cubicBezTo>
                  <a:lnTo>
                    <a:pt x="6738" y="5322"/>
                  </a:lnTo>
                  <a:cubicBezTo>
                    <a:pt x="5035" y="4776"/>
                    <a:pt x="3383" y="3974"/>
                    <a:pt x="1584" y="3801"/>
                  </a:cubicBezTo>
                  <a:cubicBezTo>
                    <a:pt x="1508" y="3794"/>
                    <a:pt x="1429" y="3790"/>
                    <a:pt x="1349" y="3790"/>
                  </a:cubicBezTo>
                  <a:cubicBezTo>
                    <a:pt x="1022" y="3790"/>
                    <a:pt x="688" y="3865"/>
                    <a:pt x="540" y="4141"/>
                  </a:cubicBezTo>
                  <a:cubicBezTo>
                    <a:pt x="345" y="4507"/>
                    <a:pt x="626" y="4942"/>
                    <a:pt x="912" y="5243"/>
                  </a:cubicBezTo>
                  <a:cubicBezTo>
                    <a:pt x="1382" y="5736"/>
                    <a:pt x="1908" y="6173"/>
                    <a:pt x="2479" y="6544"/>
                  </a:cubicBezTo>
                  <a:cubicBezTo>
                    <a:pt x="2155" y="6446"/>
                    <a:pt x="1780" y="6369"/>
                    <a:pt x="1430" y="6369"/>
                  </a:cubicBezTo>
                  <a:cubicBezTo>
                    <a:pt x="960" y="6369"/>
                    <a:pt x="536" y="6508"/>
                    <a:pt x="346" y="6920"/>
                  </a:cubicBezTo>
                  <a:cubicBezTo>
                    <a:pt x="1" y="7669"/>
                    <a:pt x="838" y="8397"/>
                    <a:pt x="1557" y="8800"/>
                  </a:cubicBezTo>
                  <a:lnTo>
                    <a:pt x="6520" y="11584"/>
                  </a:lnTo>
                  <a:cubicBezTo>
                    <a:pt x="5531" y="11412"/>
                    <a:pt x="4530" y="11326"/>
                    <a:pt x="3527" y="11326"/>
                  </a:cubicBezTo>
                  <a:cubicBezTo>
                    <a:pt x="3390" y="11326"/>
                    <a:pt x="3253" y="11328"/>
                    <a:pt x="3116" y="11331"/>
                  </a:cubicBezTo>
                  <a:cubicBezTo>
                    <a:pt x="2896" y="11336"/>
                    <a:pt x="2656" y="11354"/>
                    <a:pt x="2495" y="11504"/>
                  </a:cubicBezTo>
                  <a:cubicBezTo>
                    <a:pt x="2095" y="11876"/>
                    <a:pt x="2568" y="12518"/>
                    <a:pt x="3035" y="12799"/>
                  </a:cubicBezTo>
                  <a:cubicBezTo>
                    <a:pt x="5323" y="14174"/>
                    <a:pt x="8148" y="14344"/>
                    <a:pt x="10546" y="15515"/>
                  </a:cubicBezTo>
                  <a:cubicBezTo>
                    <a:pt x="12201" y="16322"/>
                    <a:pt x="13590" y="17574"/>
                    <a:pt x="15140" y="18567"/>
                  </a:cubicBezTo>
                  <a:cubicBezTo>
                    <a:pt x="16410" y="19381"/>
                    <a:pt x="17884" y="20031"/>
                    <a:pt x="19365" y="20031"/>
                  </a:cubicBezTo>
                  <a:cubicBezTo>
                    <a:pt x="19692" y="20031"/>
                    <a:pt x="20020" y="20000"/>
                    <a:pt x="20346" y="19931"/>
                  </a:cubicBezTo>
                  <a:cubicBezTo>
                    <a:pt x="21035" y="19785"/>
                    <a:pt x="21747" y="19543"/>
                    <a:pt x="22292" y="19081"/>
                  </a:cubicBezTo>
                  <a:cubicBezTo>
                    <a:pt x="25165" y="16637"/>
                    <a:pt x="20872" y="11532"/>
                    <a:pt x="19298" y="9613"/>
                  </a:cubicBezTo>
                  <a:cubicBezTo>
                    <a:pt x="17864" y="7863"/>
                    <a:pt x="16298" y="6222"/>
                    <a:pt x="14657" y="4666"/>
                  </a:cubicBezTo>
                  <a:cubicBezTo>
                    <a:pt x="14031" y="4072"/>
                    <a:pt x="13395" y="3491"/>
                    <a:pt x="12737" y="2933"/>
                  </a:cubicBezTo>
                  <a:cubicBezTo>
                    <a:pt x="12398" y="2646"/>
                    <a:pt x="12051" y="2425"/>
                    <a:pt x="11698" y="2217"/>
                  </a:cubicBezTo>
                  <a:cubicBezTo>
                    <a:pt x="11289" y="1975"/>
                    <a:pt x="10872" y="1751"/>
                    <a:pt x="10450" y="1464"/>
                  </a:cubicBezTo>
                  <a:cubicBezTo>
                    <a:pt x="9578" y="870"/>
                    <a:pt x="8625" y="403"/>
                    <a:pt x="7620" y="78"/>
                  </a:cubicBezTo>
                  <a:cubicBezTo>
                    <a:pt x="7497" y="39"/>
                    <a:pt x="7369" y="0"/>
                    <a:pt x="724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3769425" y="2426975"/>
              <a:ext cx="878375" cy="918300"/>
            </a:xfrm>
            <a:custGeom>
              <a:rect b="b" l="l" r="r" t="t"/>
              <a:pathLst>
                <a:path extrusionOk="0" h="36732" w="35135">
                  <a:moveTo>
                    <a:pt x="0" y="0"/>
                  </a:moveTo>
                  <a:cubicBezTo>
                    <a:pt x="819" y="582"/>
                    <a:pt x="1619" y="1199"/>
                    <a:pt x="2465" y="1742"/>
                  </a:cubicBezTo>
                  <a:cubicBezTo>
                    <a:pt x="3479" y="2392"/>
                    <a:pt x="4624" y="2934"/>
                    <a:pt x="5798" y="3126"/>
                  </a:cubicBezTo>
                  <a:cubicBezTo>
                    <a:pt x="9102" y="7573"/>
                    <a:pt x="10658" y="12373"/>
                    <a:pt x="13879" y="17011"/>
                  </a:cubicBezTo>
                  <a:cubicBezTo>
                    <a:pt x="17316" y="21961"/>
                    <a:pt x="23387" y="32594"/>
                    <a:pt x="28753" y="35439"/>
                  </a:cubicBezTo>
                  <a:cubicBezTo>
                    <a:pt x="30109" y="36159"/>
                    <a:pt x="31703" y="36732"/>
                    <a:pt x="33205" y="36732"/>
                  </a:cubicBezTo>
                  <a:cubicBezTo>
                    <a:pt x="33876" y="36732"/>
                    <a:pt x="34529" y="36617"/>
                    <a:pt x="35134" y="36349"/>
                  </a:cubicBezTo>
                  <a:cubicBezTo>
                    <a:pt x="30856" y="35444"/>
                    <a:pt x="26893" y="33081"/>
                    <a:pt x="24081" y="29730"/>
                  </a:cubicBezTo>
                  <a:cubicBezTo>
                    <a:pt x="23005" y="28448"/>
                    <a:pt x="23605" y="29494"/>
                    <a:pt x="22641" y="28128"/>
                  </a:cubicBezTo>
                  <a:cubicBezTo>
                    <a:pt x="19765" y="24051"/>
                    <a:pt x="16366" y="20352"/>
                    <a:pt x="13746" y="16095"/>
                  </a:cubicBezTo>
                  <a:cubicBezTo>
                    <a:pt x="11190" y="11943"/>
                    <a:pt x="9342" y="7418"/>
                    <a:pt x="6885" y="3200"/>
                  </a:cubicBezTo>
                  <a:cubicBezTo>
                    <a:pt x="6774" y="3009"/>
                    <a:pt x="6668" y="2814"/>
                    <a:pt x="6554" y="2623"/>
                  </a:cubicBezTo>
                  <a:cubicBezTo>
                    <a:pt x="6463" y="2474"/>
                    <a:pt x="6369" y="2321"/>
                    <a:pt x="6230" y="2215"/>
                  </a:cubicBezTo>
                  <a:cubicBezTo>
                    <a:pt x="6042" y="2070"/>
                    <a:pt x="5795" y="2029"/>
                    <a:pt x="5560" y="1990"/>
                  </a:cubicBezTo>
                  <a:cubicBezTo>
                    <a:pt x="5474" y="1975"/>
                    <a:pt x="5388" y="1955"/>
                    <a:pt x="5302" y="1937"/>
                  </a:cubicBezTo>
                  <a:lnTo>
                    <a:pt x="5302" y="1939"/>
                  </a:lnTo>
                  <a:cubicBezTo>
                    <a:pt x="3440" y="1587"/>
                    <a:pt x="1649" y="931"/>
                    <a:pt x="0"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4218275" y="2793025"/>
              <a:ext cx="197525" cy="246100"/>
            </a:xfrm>
            <a:custGeom>
              <a:rect b="b" l="l" r="r" t="t"/>
              <a:pathLst>
                <a:path extrusionOk="0" h="9844" w="7901">
                  <a:moveTo>
                    <a:pt x="6350" y="1"/>
                  </a:moveTo>
                  <a:cubicBezTo>
                    <a:pt x="6350" y="1"/>
                    <a:pt x="7199" y="7103"/>
                    <a:pt x="1" y="8830"/>
                  </a:cubicBezTo>
                  <a:lnTo>
                    <a:pt x="595" y="9844"/>
                  </a:lnTo>
                  <a:cubicBezTo>
                    <a:pt x="595" y="9844"/>
                    <a:pt x="7901" y="8747"/>
                    <a:pt x="7289" y="1134"/>
                  </a:cubicBezTo>
                  <a:lnTo>
                    <a:pt x="63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4366675" y="2792950"/>
              <a:ext cx="11150" cy="14550"/>
            </a:xfrm>
            <a:custGeom>
              <a:rect b="b" l="l" r="r" t="t"/>
              <a:pathLst>
                <a:path extrusionOk="0" h="582" w="446">
                  <a:moveTo>
                    <a:pt x="378" y="0"/>
                  </a:moveTo>
                  <a:cubicBezTo>
                    <a:pt x="328" y="0"/>
                    <a:pt x="218" y="13"/>
                    <a:pt x="1" y="90"/>
                  </a:cubicBezTo>
                  <a:lnTo>
                    <a:pt x="445" y="582"/>
                  </a:lnTo>
                  <a:cubicBezTo>
                    <a:pt x="445" y="582"/>
                    <a:pt x="442" y="148"/>
                    <a:pt x="414" y="4"/>
                  </a:cubicBezTo>
                  <a:cubicBezTo>
                    <a:pt x="414" y="4"/>
                    <a:pt x="405" y="0"/>
                    <a:pt x="378" y="0"/>
                  </a:cubicBezTo>
                  <a:close/>
                </a:path>
              </a:pathLst>
            </a:custGeom>
            <a:solidFill>
              <a:srgbClr val="E53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4366675" y="2792950"/>
              <a:ext cx="11150" cy="14550"/>
            </a:xfrm>
            <a:custGeom>
              <a:rect b="b" l="l" r="r" t="t"/>
              <a:pathLst>
                <a:path extrusionOk="0" h="582" w="446">
                  <a:moveTo>
                    <a:pt x="378" y="0"/>
                  </a:moveTo>
                  <a:cubicBezTo>
                    <a:pt x="328" y="0"/>
                    <a:pt x="218" y="13"/>
                    <a:pt x="1" y="90"/>
                  </a:cubicBezTo>
                  <a:lnTo>
                    <a:pt x="445" y="582"/>
                  </a:lnTo>
                  <a:cubicBezTo>
                    <a:pt x="445" y="582"/>
                    <a:pt x="442" y="148"/>
                    <a:pt x="414" y="4"/>
                  </a:cubicBezTo>
                  <a:cubicBezTo>
                    <a:pt x="414" y="4"/>
                    <a:pt x="405" y="0"/>
                    <a:pt x="3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4218275" y="3008575"/>
              <a:ext cx="4150" cy="5225"/>
            </a:xfrm>
            <a:custGeom>
              <a:rect b="b" l="l" r="r" t="t"/>
              <a:pathLst>
                <a:path extrusionOk="0" h="209" w="166">
                  <a:moveTo>
                    <a:pt x="54" y="1"/>
                  </a:moveTo>
                  <a:cubicBezTo>
                    <a:pt x="19" y="64"/>
                    <a:pt x="1" y="136"/>
                    <a:pt x="1" y="208"/>
                  </a:cubicBezTo>
                  <a:lnTo>
                    <a:pt x="165" y="168"/>
                  </a:lnTo>
                  <a:lnTo>
                    <a:pt x="54" y="1"/>
                  </a:lnTo>
                  <a:close/>
                </a:path>
              </a:pathLst>
            </a:custGeom>
            <a:solidFill>
              <a:srgbClr val="E53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4218275" y="3008575"/>
              <a:ext cx="4150" cy="5225"/>
            </a:xfrm>
            <a:custGeom>
              <a:rect b="b" l="l" r="r" t="t"/>
              <a:pathLst>
                <a:path extrusionOk="0" h="209" w="166">
                  <a:moveTo>
                    <a:pt x="54" y="1"/>
                  </a:moveTo>
                  <a:cubicBezTo>
                    <a:pt x="19" y="64"/>
                    <a:pt x="1" y="136"/>
                    <a:pt x="1" y="208"/>
                  </a:cubicBezTo>
                  <a:lnTo>
                    <a:pt x="165" y="168"/>
                  </a:lnTo>
                  <a:lnTo>
                    <a:pt x="5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 name="Google Shape;1484;p47"/>
          <p:cNvSpPr/>
          <p:nvPr/>
        </p:nvSpPr>
        <p:spPr>
          <a:xfrm flipH="1" rot="-1356940">
            <a:off x="1987935" y="2239320"/>
            <a:ext cx="85234" cy="96021"/>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5" name="Google Shape;1485;p47"/>
          <p:cNvCxnSpPr/>
          <p:nvPr/>
        </p:nvCxnSpPr>
        <p:spPr>
          <a:xfrm>
            <a:off x="4452325" y="1635150"/>
            <a:ext cx="0" cy="3591000"/>
          </a:xfrm>
          <a:prstGeom prst="straightConnector1">
            <a:avLst/>
          </a:prstGeom>
          <a:noFill/>
          <a:ln cap="flat" cmpd="sng" w="19050">
            <a:solidFill>
              <a:schemeClr val="accent6"/>
            </a:solidFill>
            <a:prstDash val="solid"/>
            <a:round/>
            <a:headEnd len="med" w="med" type="none"/>
            <a:tailEnd len="med" w="med" type="none"/>
          </a:ln>
        </p:spPr>
      </p:cxnSp>
      <p:cxnSp>
        <p:nvCxnSpPr>
          <p:cNvPr id="1486" name="Google Shape;1486;p47"/>
          <p:cNvCxnSpPr/>
          <p:nvPr/>
        </p:nvCxnSpPr>
        <p:spPr>
          <a:xfrm>
            <a:off x="6128725" y="1635150"/>
            <a:ext cx="0" cy="3591000"/>
          </a:xfrm>
          <a:prstGeom prst="straightConnector1">
            <a:avLst/>
          </a:prstGeom>
          <a:noFill/>
          <a:ln cap="flat" cmpd="sng" w="19050">
            <a:solidFill>
              <a:schemeClr val="accent6"/>
            </a:solidFill>
            <a:prstDash val="solid"/>
            <a:round/>
            <a:headEnd len="med" w="med" type="none"/>
            <a:tailEnd len="med" w="med" type="none"/>
          </a:ln>
        </p:spPr>
      </p:cxnSp>
      <p:cxnSp>
        <p:nvCxnSpPr>
          <p:cNvPr id="1487" name="Google Shape;1487;p47"/>
          <p:cNvCxnSpPr/>
          <p:nvPr/>
        </p:nvCxnSpPr>
        <p:spPr>
          <a:xfrm>
            <a:off x="2775925" y="1635150"/>
            <a:ext cx="0" cy="3591000"/>
          </a:xfrm>
          <a:prstGeom prst="straightConnector1">
            <a:avLst/>
          </a:prstGeom>
          <a:noFill/>
          <a:ln cap="flat" cmpd="sng" w="19050">
            <a:solidFill>
              <a:schemeClr val="accent6"/>
            </a:solidFill>
            <a:prstDash val="solid"/>
            <a:round/>
            <a:headEnd len="med" w="med" type="none"/>
            <a:tailEnd len="med" w="med" type="none"/>
          </a:ln>
        </p:spPr>
      </p:cxnSp>
      <p:sp>
        <p:nvSpPr>
          <p:cNvPr id="1488" name="Google Shape;1488;p47"/>
          <p:cNvSpPr txBox="1"/>
          <p:nvPr>
            <p:ph idx="4294967295" type="ctrTitle"/>
          </p:nvPr>
        </p:nvSpPr>
        <p:spPr>
          <a:xfrm>
            <a:off x="3073825" y="1778413"/>
            <a:ext cx="1080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1</a:t>
            </a:r>
            <a:endParaRPr sz="1400"/>
          </a:p>
        </p:txBody>
      </p:sp>
      <p:sp>
        <p:nvSpPr>
          <p:cNvPr id="1489" name="Google Shape;1489;p47"/>
          <p:cNvSpPr txBox="1"/>
          <p:nvPr>
            <p:ph idx="4294967295" type="subTitle"/>
          </p:nvPr>
        </p:nvSpPr>
        <p:spPr>
          <a:xfrm>
            <a:off x="3073825" y="2042013"/>
            <a:ext cx="1080600" cy="293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latin typeface="Lato"/>
                <a:ea typeface="Lato"/>
                <a:cs typeface="Lato"/>
                <a:sym typeface="Lato"/>
              </a:rPr>
              <a:t>Neptune is the farthest planet from the Sun</a:t>
            </a:r>
            <a:endParaRPr sz="1000">
              <a:latin typeface="Lato"/>
              <a:ea typeface="Lato"/>
              <a:cs typeface="Lato"/>
              <a:sym typeface="Lato"/>
            </a:endParaRPr>
          </a:p>
        </p:txBody>
      </p:sp>
      <p:sp>
        <p:nvSpPr>
          <p:cNvPr id="1490" name="Google Shape;1490;p47"/>
          <p:cNvSpPr/>
          <p:nvPr/>
        </p:nvSpPr>
        <p:spPr>
          <a:xfrm>
            <a:off x="3073825" y="31241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91" name="Google Shape;1491;p47"/>
          <p:cNvSpPr txBox="1"/>
          <p:nvPr>
            <p:ph idx="4294967295" type="ctrTitle"/>
          </p:nvPr>
        </p:nvSpPr>
        <p:spPr>
          <a:xfrm>
            <a:off x="3073825" y="28120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Mercury</a:t>
            </a:r>
            <a:endParaRPr sz="1000"/>
          </a:p>
        </p:txBody>
      </p:sp>
      <p:sp>
        <p:nvSpPr>
          <p:cNvPr id="1492" name="Google Shape;1492;p47"/>
          <p:cNvSpPr/>
          <p:nvPr/>
        </p:nvSpPr>
        <p:spPr>
          <a:xfrm>
            <a:off x="3073825" y="38099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93" name="Google Shape;1493;p47"/>
          <p:cNvSpPr txBox="1"/>
          <p:nvPr>
            <p:ph idx="4294967295" type="ctrTitle"/>
          </p:nvPr>
        </p:nvSpPr>
        <p:spPr>
          <a:xfrm>
            <a:off x="3073825" y="34978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Mars</a:t>
            </a:r>
            <a:endParaRPr sz="1000"/>
          </a:p>
        </p:txBody>
      </p:sp>
      <p:sp>
        <p:nvSpPr>
          <p:cNvPr id="1494" name="Google Shape;1494;p47"/>
          <p:cNvSpPr/>
          <p:nvPr/>
        </p:nvSpPr>
        <p:spPr>
          <a:xfrm>
            <a:off x="3073825" y="44957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95" name="Google Shape;1495;p47"/>
          <p:cNvSpPr txBox="1"/>
          <p:nvPr>
            <p:ph idx="4294967295" type="ctrTitle"/>
          </p:nvPr>
        </p:nvSpPr>
        <p:spPr>
          <a:xfrm>
            <a:off x="3073825" y="41836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Saturn</a:t>
            </a:r>
            <a:endParaRPr sz="1000"/>
          </a:p>
        </p:txBody>
      </p:sp>
      <p:sp>
        <p:nvSpPr>
          <p:cNvPr id="1496" name="Google Shape;1496;p47"/>
          <p:cNvSpPr/>
          <p:nvPr/>
        </p:nvSpPr>
        <p:spPr>
          <a:xfrm>
            <a:off x="3073825" y="3180900"/>
            <a:ext cx="5163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3073825" y="3866700"/>
            <a:ext cx="9204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3073825" y="4552500"/>
            <a:ext cx="2685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txBox="1"/>
          <p:nvPr>
            <p:ph idx="4294967295" type="ctrTitle"/>
          </p:nvPr>
        </p:nvSpPr>
        <p:spPr>
          <a:xfrm>
            <a:off x="4750225" y="1778413"/>
            <a:ext cx="1080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2</a:t>
            </a:r>
            <a:endParaRPr sz="1400"/>
          </a:p>
        </p:txBody>
      </p:sp>
      <p:sp>
        <p:nvSpPr>
          <p:cNvPr id="1500" name="Google Shape;1500;p47"/>
          <p:cNvSpPr txBox="1"/>
          <p:nvPr>
            <p:ph idx="4294967295" type="subTitle"/>
          </p:nvPr>
        </p:nvSpPr>
        <p:spPr>
          <a:xfrm>
            <a:off x="4750225" y="2042013"/>
            <a:ext cx="1080600" cy="293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latin typeface="Lato"/>
                <a:ea typeface="Lato"/>
                <a:cs typeface="Lato"/>
                <a:sym typeface="Lato"/>
              </a:rPr>
              <a:t>Venus has a beautiful name, but it’s too hot</a:t>
            </a:r>
            <a:endParaRPr sz="1000">
              <a:latin typeface="Lato"/>
              <a:ea typeface="Lato"/>
              <a:cs typeface="Lato"/>
              <a:sym typeface="Lato"/>
            </a:endParaRPr>
          </a:p>
        </p:txBody>
      </p:sp>
      <p:sp>
        <p:nvSpPr>
          <p:cNvPr id="1501" name="Google Shape;1501;p47"/>
          <p:cNvSpPr/>
          <p:nvPr/>
        </p:nvSpPr>
        <p:spPr>
          <a:xfrm>
            <a:off x="4750225" y="31241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02" name="Google Shape;1502;p47"/>
          <p:cNvSpPr txBox="1"/>
          <p:nvPr>
            <p:ph idx="4294967295" type="ctrTitle"/>
          </p:nvPr>
        </p:nvSpPr>
        <p:spPr>
          <a:xfrm>
            <a:off x="4750225" y="28120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Mercury</a:t>
            </a:r>
            <a:endParaRPr sz="1000"/>
          </a:p>
        </p:txBody>
      </p:sp>
      <p:sp>
        <p:nvSpPr>
          <p:cNvPr id="1503" name="Google Shape;1503;p47"/>
          <p:cNvSpPr/>
          <p:nvPr/>
        </p:nvSpPr>
        <p:spPr>
          <a:xfrm>
            <a:off x="4750225" y="38099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04" name="Google Shape;1504;p47"/>
          <p:cNvSpPr txBox="1"/>
          <p:nvPr>
            <p:ph idx="4294967295" type="ctrTitle"/>
          </p:nvPr>
        </p:nvSpPr>
        <p:spPr>
          <a:xfrm>
            <a:off x="4750225" y="34978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Mars</a:t>
            </a:r>
            <a:endParaRPr sz="1000"/>
          </a:p>
        </p:txBody>
      </p:sp>
      <p:sp>
        <p:nvSpPr>
          <p:cNvPr id="1505" name="Google Shape;1505;p47"/>
          <p:cNvSpPr/>
          <p:nvPr/>
        </p:nvSpPr>
        <p:spPr>
          <a:xfrm>
            <a:off x="4750225" y="44957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06" name="Google Shape;1506;p47"/>
          <p:cNvSpPr txBox="1"/>
          <p:nvPr>
            <p:ph idx="4294967295" type="ctrTitle"/>
          </p:nvPr>
        </p:nvSpPr>
        <p:spPr>
          <a:xfrm>
            <a:off x="4750225" y="41836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Saturn</a:t>
            </a:r>
            <a:endParaRPr sz="1000"/>
          </a:p>
        </p:txBody>
      </p:sp>
      <p:sp>
        <p:nvSpPr>
          <p:cNvPr id="1507" name="Google Shape;1507;p47"/>
          <p:cNvSpPr/>
          <p:nvPr/>
        </p:nvSpPr>
        <p:spPr>
          <a:xfrm>
            <a:off x="4750225" y="3180900"/>
            <a:ext cx="7713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4750225" y="3866700"/>
            <a:ext cx="10077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4750225" y="4552500"/>
            <a:ext cx="9204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txBox="1"/>
          <p:nvPr>
            <p:ph idx="4294967295" type="ctrTitle"/>
          </p:nvPr>
        </p:nvSpPr>
        <p:spPr>
          <a:xfrm>
            <a:off x="6426625" y="1778413"/>
            <a:ext cx="1080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3</a:t>
            </a:r>
            <a:endParaRPr sz="1400"/>
          </a:p>
        </p:txBody>
      </p:sp>
      <p:sp>
        <p:nvSpPr>
          <p:cNvPr id="1511" name="Google Shape;1511;p47"/>
          <p:cNvSpPr txBox="1"/>
          <p:nvPr>
            <p:ph idx="4294967295" type="subTitle"/>
          </p:nvPr>
        </p:nvSpPr>
        <p:spPr>
          <a:xfrm>
            <a:off x="6426625" y="2042013"/>
            <a:ext cx="1080600" cy="293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latin typeface="Lato"/>
                <a:ea typeface="Lato"/>
                <a:cs typeface="Lato"/>
                <a:sym typeface="Lato"/>
              </a:rPr>
              <a:t>Despite being red, Mars is a cold place</a:t>
            </a:r>
            <a:endParaRPr sz="1000">
              <a:latin typeface="Lato"/>
              <a:ea typeface="Lato"/>
              <a:cs typeface="Lato"/>
              <a:sym typeface="Lato"/>
            </a:endParaRPr>
          </a:p>
        </p:txBody>
      </p:sp>
      <p:sp>
        <p:nvSpPr>
          <p:cNvPr id="1512" name="Google Shape;1512;p47"/>
          <p:cNvSpPr/>
          <p:nvPr/>
        </p:nvSpPr>
        <p:spPr>
          <a:xfrm>
            <a:off x="6426625" y="31241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13" name="Google Shape;1513;p47"/>
          <p:cNvSpPr txBox="1"/>
          <p:nvPr>
            <p:ph idx="4294967295" type="ctrTitle"/>
          </p:nvPr>
        </p:nvSpPr>
        <p:spPr>
          <a:xfrm>
            <a:off x="6426625" y="28120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Mercury</a:t>
            </a:r>
            <a:endParaRPr sz="1000"/>
          </a:p>
        </p:txBody>
      </p:sp>
      <p:sp>
        <p:nvSpPr>
          <p:cNvPr id="1514" name="Google Shape;1514;p47"/>
          <p:cNvSpPr/>
          <p:nvPr/>
        </p:nvSpPr>
        <p:spPr>
          <a:xfrm>
            <a:off x="6426625" y="38099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15" name="Google Shape;1515;p47"/>
          <p:cNvSpPr txBox="1"/>
          <p:nvPr>
            <p:ph idx="4294967295" type="ctrTitle"/>
          </p:nvPr>
        </p:nvSpPr>
        <p:spPr>
          <a:xfrm>
            <a:off x="6426625" y="34978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Mars</a:t>
            </a:r>
            <a:endParaRPr sz="1000"/>
          </a:p>
        </p:txBody>
      </p:sp>
      <p:sp>
        <p:nvSpPr>
          <p:cNvPr id="1516" name="Google Shape;1516;p47"/>
          <p:cNvSpPr/>
          <p:nvPr/>
        </p:nvSpPr>
        <p:spPr>
          <a:xfrm>
            <a:off x="6426625" y="4495788"/>
            <a:ext cx="1080600" cy="234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17" name="Google Shape;1517;p47"/>
          <p:cNvSpPr txBox="1"/>
          <p:nvPr>
            <p:ph idx="4294967295" type="ctrTitle"/>
          </p:nvPr>
        </p:nvSpPr>
        <p:spPr>
          <a:xfrm>
            <a:off x="6426625" y="4183638"/>
            <a:ext cx="1080600" cy="29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t>Saturn</a:t>
            </a:r>
            <a:endParaRPr sz="1000"/>
          </a:p>
        </p:txBody>
      </p:sp>
      <p:sp>
        <p:nvSpPr>
          <p:cNvPr id="1518" name="Google Shape;1518;p47"/>
          <p:cNvSpPr/>
          <p:nvPr/>
        </p:nvSpPr>
        <p:spPr>
          <a:xfrm>
            <a:off x="6426625" y="3180900"/>
            <a:ext cx="1791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6426625" y="3866700"/>
            <a:ext cx="600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6426625" y="4552500"/>
            <a:ext cx="145800" cy="121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1" name="Google Shape;1521;p47"/>
          <p:cNvCxnSpPr/>
          <p:nvPr/>
        </p:nvCxnSpPr>
        <p:spPr>
          <a:xfrm>
            <a:off x="7776550" y="1635150"/>
            <a:ext cx="0" cy="3591000"/>
          </a:xfrm>
          <a:prstGeom prst="straightConnector1">
            <a:avLst/>
          </a:prstGeom>
          <a:noFill/>
          <a:ln cap="flat" cmpd="sng" w="19050">
            <a:solidFill>
              <a:schemeClr val="accent6"/>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5" name="Shape 1525"/>
        <p:cNvGrpSpPr/>
        <p:nvPr/>
      </p:nvGrpSpPr>
      <p:grpSpPr>
        <a:xfrm>
          <a:off x="0" y="0"/>
          <a:ext cx="0" cy="0"/>
          <a:chOff x="0" y="0"/>
          <a:chExt cx="0" cy="0"/>
        </a:xfrm>
      </p:grpSpPr>
      <p:sp>
        <p:nvSpPr>
          <p:cNvPr id="1526" name="Google Shape;1526;p48"/>
          <p:cNvSpPr/>
          <p:nvPr/>
        </p:nvSpPr>
        <p:spPr>
          <a:xfrm rot="-10009376">
            <a:off x="190691" y="1245527"/>
            <a:ext cx="4534786" cy="3582601"/>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flipH="1" rot="10009376">
            <a:off x="4505516" y="1245527"/>
            <a:ext cx="4534786" cy="3582601"/>
          </a:xfrm>
          <a:custGeom>
            <a:rect b="b" l="l" r="r" t="t"/>
            <a:pathLst>
              <a:path extrusionOk="0" h="165520" w="222074">
                <a:moveTo>
                  <a:pt x="83161" y="1"/>
                </a:moveTo>
                <a:cubicBezTo>
                  <a:pt x="63972" y="1"/>
                  <a:pt x="44809" y="7106"/>
                  <a:pt x="30207" y="19578"/>
                </a:cubicBezTo>
                <a:cubicBezTo>
                  <a:pt x="11049" y="36574"/>
                  <a:pt x="0" y="63300"/>
                  <a:pt x="4663" y="88483"/>
                </a:cubicBezTo>
                <a:cubicBezTo>
                  <a:pt x="9325" y="113665"/>
                  <a:pt x="31084" y="135555"/>
                  <a:pt x="56618" y="137519"/>
                </a:cubicBezTo>
                <a:cubicBezTo>
                  <a:pt x="58119" y="137635"/>
                  <a:pt x="59626" y="137687"/>
                  <a:pt x="61138" y="137687"/>
                </a:cubicBezTo>
                <a:cubicBezTo>
                  <a:pt x="76417" y="137687"/>
                  <a:pt x="92185" y="132320"/>
                  <a:pt x="106988" y="132320"/>
                </a:cubicBezTo>
                <a:cubicBezTo>
                  <a:pt x="113359" y="132320"/>
                  <a:pt x="119551" y="133314"/>
                  <a:pt x="125448" y="136158"/>
                </a:cubicBezTo>
                <a:cubicBezTo>
                  <a:pt x="137111" y="141782"/>
                  <a:pt x="144656" y="153574"/>
                  <a:pt x="155752" y="160251"/>
                </a:cubicBezTo>
                <a:cubicBezTo>
                  <a:pt x="161712" y="163837"/>
                  <a:pt x="168567" y="165520"/>
                  <a:pt x="175470" y="165520"/>
                </a:cubicBezTo>
                <a:cubicBezTo>
                  <a:pt x="189745" y="165520"/>
                  <a:pt x="204224" y="158321"/>
                  <a:pt x="211412" y="145862"/>
                </a:cubicBezTo>
                <a:cubicBezTo>
                  <a:pt x="222073" y="127377"/>
                  <a:pt x="214676" y="100796"/>
                  <a:pt x="195999" y="90478"/>
                </a:cubicBezTo>
                <a:cubicBezTo>
                  <a:pt x="186977" y="85493"/>
                  <a:pt x="176032" y="83945"/>
                  <a:pt x="168198" y="77248"/>
                </a:cubicBezTo>
                <a:cubicBezTo>
                  <a:pt x="163110" y="72900"/>
                  <a:pt x="159883" y="66822"/>
                  <a:pt x="156775" y="60895"/>
                </a:cubicBezTo>
                <a:cubicBezTo>
                  <a:pt x="143363" y="35326"/>
                  <a:pt x="134715" y="12398"/>
                  <a:pt x="105030" y="3245"/>
                </a:cubicBezTo>
                <a:cubicBezTo>
                  <a:pt x="97908" y="1049"/>
                  <a:pt x="90533" y="1"/>
                  <a:pt x="83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Contraindications &amp; Indications</a:t>
            </a:r>
            <a:endParaRPr/>
          </a:p>
        </p:txBody>
      </p:sp>
      <p:sp>
        <p:nvSpPr>
          <p:cNvPr id="1529" name="Google Shape;1529;p48"/>
          <p:cNvSpPr txBox="1"/>
          <p:nvPr>
            <p:ph idx="1" type="body"/>
          </p:nvPr>
        </p:nvSpPr>
        <p:spPr>
          <a:xfrm>
            <a:off x="1680475" y="2303724"/>
            <a:ext cx="2273400" cy="2490900"/>
          </a:xfrm>
          <a:prstGeom prst="rect">
            <a:avLst/>
          </a:prstGeom>
        </p:spPr>
        <p:txBody>
          <a:bodyPr anchorCtr="0" anchor="t" bIns="91425" lIns="91425" spcFirstLastPara="1" rIns="91425" wrap="square" tIns="91425">
            <a:noAutofit/>
          </a:bodyPr>
          <a:lstStyle/>
          <a:p>
            <a:pPr indent="-292100" lvl="0" marL="457200" rtl="0" algn="l">
              <a:spcBef>
                <a:spcPts val="0"/>
              </a:spcBef>
              <a:spcAft>
                <a:spcPts val="0"/>
              </a:spcAft>
              <a:buSzPts val="1000"/>
              <a:buChar char="●"/>
            </a:pPr>
            <a:r>
              <a:rPr lang="en" sz="1000"/>
              <a:t>Here you can describe the reason to stop the treatment</a:t>
            </a:r>
            <a:endParaRPr sz="1000"/>
          </a:p>
          <a:p>
            <a:pPr indent="-292100" lvl="0" marL="457200" rtl="0" algn="l">
              <a:spcBef>
                <a:spcPts val="0"/>
              </a:spcBef>
              <a:spcAft>
                <a:spcPts val="0"/>
              </a:spcAft>
              <a:buSzPts val="1000"/>
              <a:buChar char="●"/>
            </a:pPr>
            <a:r>
              <a:rPr lang="en" sz="1000"/>
              <a:t>Here you can describe the reason to stop the treatment</a:t>
            </a:r>
            <a:endParaRPr sz="1000"/>
          </a:p>
          <a:p>
            <a:pPr indent="-292100" lvl="0" marL="457200" rtl="0" algn="l">
              <a:spcBef>
                <a:spcPts val="0"/>
              </a:spcBef>
              <a:spcAft>
                <a:spcPts val="0"/>
              </a:spcAft>
              <a:buSzPts val="1000"/>
              <a:buChar char="●"/>
            </a:pPr>
            <a:r>
              <a:rPr lang="en" sz="1000"/>
              <a:t>Here you can describe the reason to stop the treatment</a:t>
            </a:r>
            <a:endParaRPr sz="1000"/>
          </a:p>
          <a:p>
            <a:pPr indent="-292100" lvl="0" marL="457200" rtl="0" algn="l">
              <a:spcBef>
                <a:spcPts val="0"/>
              </a:spcBef>
              <a:spcAft>
                <a:spcPts val="0"/>
              </a:spcAft>
              <a:buSzPts val="1000"/>
              <a:buChar char="●"/>
            </a:pPr>
            <a:r>
              <a:rPr lang="en" sz="1000"/>
              <a:t>Here you can describe the reason to stop the treatment</a:t>
            </a:r>
            <a:endParaRPr sz="1000"/>
          </a:p>
          <a:p>
            <a:pPr indent="-292100" lvl="0" marL="457200" rtl="0" algn="l">
              <a:spcBef>
                <a:spcPts val="0"/>
              </a:spcBef>
              <a:spcAft>
                <a:spcPts val="0"/>
              </a:spcAft>
              <a:buSzPts val="1000"/>
              <a:buChar char="●"/>
            </a:pPr>
            <a:r>
              <a:rPr lang="en" sz="1000"/>
              <a:t>Here you can describe the reason to stop the treatment</a:t>
            </a:r>
            <a:endParaRPr sz="1000"/>
          </a:p>
        </p:txBody>
      </p:sp>
      <p:sp>
        <p:nvSpPr>
          <p:cNvPr id="1530" name="Google Shape;1530;p48"/>
          <p:cNvSpPr txBox="1"/>
          <p:nvPr>
            <p:ph idx="2" type="body"/>
          </p:nvPr>
        </p:nvSpPr>
        <p:spPr>
          <a:xfrm>
            <a:off x="5190100" y="2303724"/>
            <a:ext cx="2273400" cy="2490900"/>
          </a:xfrm>
          <a:prstGeom prst="rect">
            <a:avLst/>
          </a:prstGeom>
        </p:spPr>
        <p:txBody>
          <a:bodyPr anchorCtr="0" anchor="t" bIns="91425" lIns="91425" spcFirstLastPara="1" rIns="91425" wrap="square" tIns="91425">
            <a:noAutofit/>
          </a:bodyPr>
          <a:lstStyle/>
          <a:p>
            <a:pPr indent="-292100" lvl="0" marL="457200" rtl="0" algn="l">
              <a:spcBef>
                <a:spcPts val="0"/>
              </a:spcBef>
              <a:spcAft>
                <a:spcPts val="0"/>
              </a:spcAft>
              <a:buSzPts val="1000"/>
              <a:buChar char="●"/>
            </a:pPr>
            <a:r>
              <a:rPr lang="en" sz="1000"/>
              <a:t>Here you can describe the reason to start the treatment</a:t>
            </a:r>
            <a:endParaRPr sz="1000"/>
          </a:p>
          <a:p>
            <a:pPr indent="-292100" lvl="0" marL="457200" rtl="0" algn="l">
              <a:spcBef>
                <a:spcPts val="0"/>
              </a:spcBef>
              <a:spcAft>
                <a:spcPts val="0"/>
              </a:spcAft>
              <a:buSzPts val="1000"/>
              <a:buChar char="●"/>
            </a:pPr>
            <a:r>
              <a:rPr lang="en" sz="1000"/>
              <a:t>Here you can describe the reason to start the treatment</a:t>
            </a:r>
            <a:endParaRPr sz="1000"/>
          </a:p>
          <a:p>
            <a:pPr indent="-292100" lvl="0" marL="457200" rtl="0" algn="l">
              <a:spcBef>
                <a:spcPts val="0"/>
              </a:spcBef>
              <a:spcAft>
                <a:spcPts val="0"/>
              </a:spcAft>
              <a:buSzPts val="1000"/>
              <a:buChar char="●"/>
            </a:pPr>
            <a:r>
              <a:rPr lang="en" sz="1000"/>
              <a:t>Here you can describe the reason to start the treatment</a:t>
            </a:r>
            <a:endParaRPr sz="1000"/>
          </a:p>
          <a:p>
            <a:pPr indent="-292100" lvl="0" marL="457200" rtl="0" algn="l">
              <a:spcBef>
                <a:spcPts val="0"/>
              </a:spcBef>
              <a:spcAft>
                <a:spcPts val="0"/>
              </a:spcAft>
              <a:buSzPts val="1000"/>
              <a:buChar char="●"/>
            </a:pPr>
            <a:r>
              <a:rPr lang="en" sz="1000"/>
              <a:t>Here you can describe the reason to start the treatment</a:t>
            </a:r>
            <a:endParaRPr sz="1000"/>
          </a:p>
          <a:p>
            <a:pPr indent="-292100" lvl="0" marL="457200" rtl="0" algn="l">
              <a:spcBef>
                <a:spcPts val="0"/>
              </a:spcBef>
              <a:spcAft>
                <a:spcPts val="0"/>
              </a:spcAft>
              <a:buSzPts val="1000"/>
              <a:buChar char="●"/>
            </a:pPr>
            <a:r>
              <a:rPr lang="en" sz="1000"/>
              <a:t>Here you can describe the reason to start the treatment</a:t>
            </a:r>
            <a:endParaRPr sz="1000"/>
          </a:p>
        </p:txBody>
      </p:sp>
      <p:sp>
        <p:nvSpPr>
          <p:cNvPr id="1531" name="Google Shape;1531;p48"/>
          <p:cNvSpPr/>
          <p:nvPr/>
        </p:nvSpPr>
        <p:spPr>
          <a:xfrm>
            <a:off x="1068922" y="1551298"/>
            <a:ext cx="506753" cy="501719"/>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224348" y="3005576"/>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rot="5400000">
            <a:off x="5777423" y="920326"/>
            <a:ext cx="979555" cy="959400"/>
          </a:xfrm>
          <a:custGeom>
            <a:rect b="b" l="l" r="r" t="t"/>
            <a:pathLst>
              <a:path extrusionOk="0" h="59692" w="60946">
                <a:moveTo>
                  <a:pt x="25212" y="1"/>
                </a:moveTo>
                <a:cubicBezTo>
                  <a:pt x="22039" y="1"/>
                  <a:pt x="18925" y="907"/>
                  <a:pt x="16029" y="3020"/>
                </a:cubicBezTo>
                <a:cubicBezTo>
                  <a:pt x="0" y="14714"/>
                  <a:pt x="17631" y="42769"/>
                  <a:pt x="27693" y="52034"/>
                </a:cubicBezTo>
                <a:cubicBezTo>
                  <a:pt x="32185" y="56171"/>
                  <a:pt x="37969" y="59691"/>
                  <a:pt x="43916" y="59691"/>
                </a:cubicBezTo>
                <a:cubicBezTo>
                  <a:pt x="44937" y="59691"/>
                  <a:pt x="45963" y="59587"/>
                  <a:pt x="46988" y="59365"/>
                </a:cubicBezTo>
                <a:cubicBezTo>
                  <a:pt x="53737" y="57900"/>
                  <a:pt x="58589" y="51414"/>
                  <a:pt x="59767" y="44610"/>
                </a:cubicBezTo>
                <a:cubicBezTo>
                  <a:pt x="60946" y="37806"/>
                  <a:pt x="59043" y="30813"/>
                  <a:pt x="56214" y="24514"/>
                </a:cubicBezTo>
                <a:cubicBezTo>
                  <a:pt x="51862" y="14830"/>
                  <a:pt x="38051" y="1"/>
                  <a:pt x="25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48"/>
          <p:cNvGrpSpPr/>
          <p:nvPr/>
        </p:nvGrpSpPr>
        <p:grpSpPr>
          <a:xfrm>
            <a:off x="7460408" y="1492705"/>
            <a:ext cx="725756" cy="535459"/>
            <a:chOff x="5223609" y="3731112"/>
            <a:chExt cx="371782" cy="274285"/>
          </a:xfrm>
        </p:grpSpPr>
        <p:sp>
          <p:nvSpPr>
            <p:cNvPr id="1535" name="Google Shape;1535;p4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 name="Google Shape;1537;p48"/>
          <p:cNvSpPr/>
          <p:nvPr/>
        </p:nvSpPr>
        <p:spPr>
          <a:xfrm>
            <a:off x="1027200" y="1509575"/>
            <a:ext cx="506753" cy="501719"/>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1" name="Shape 1541"/>
        <p:cNvGrpSpPr/>
        <p:nvPr/>
      </p:nvGrpSpPr>
      <p:grpSpPr>
        <a:xfrm>
          <a:off x="0" y="0"/>
          <a:ext cx="0" cy="0"/>
          <a:chOff x="0" y="0"/>
          <a:chExt cx="0" cy="0"/>
        </a:xfrm>
      </p:grpSpPr>
      <p:sp>
        <p:nvSpPr>
          <p:cNvPr id="1542" name="Google Shape;1542;p49"/>
          <p:cNvSpPr txBox="1"/>
          <p:nvPr>
            <p:ph type="title"/>
          </p:nvPr>
        </p:nvSpPr>
        <p:spPr>
          <a:xfrm flipH="1">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1543" name="Google Shape;1543;p49"/>
          <p:cNvSpPr txBox="1"/>
          <p:nvPr>
            <p:ph idx="4294967295" type="ctrTitle"/>
          </p:nvPr>
        </p:nvSpPr>
        <p:spPr>
          <a:xfrm>
            <a:off x="6160075" y="16790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Mars</a:t>
            </a:r>
            <a:endParaRPr sz="1400"/>
          </a:p>
        </p:txBody>
      </p:sp>
      <p:sp>
        <p:nvSpPr>
          <p:cNvPr id="1544" name="Google Shape;1544;p49"/>
          <p:cNvSpPr txBox="1"/>
          <p:nvPr>
            <p:ph idx="4294967295" type="subTitle"/>
          </p:nvPr>
        </p:nvSpPr>
        <p:spPr>
          <a:xfrm>
            <a:off x="6160075" y="19426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latin typeface="Lato"/>
                <a:ea typeface="Lato"/>
                <a:cs typeface="Lato"/>
                <a:sym typeface="Lato"/>
              </a:rPr>
              <a:t>Despite being red, Mars is actually a cold place. It’s full of</a:t>
            </a:r>
            <a:endParaRPr sz="1000">
              <a:latin typeface="Lato"/>
              <a:ea typeface="Lato"/>
              <a:cs typeface="Lato"/>
              <a:sym typeface="Lato"/>
            </a:endParaRPr>
          </a:p>
          <a:p>
            <a:pPr indent="0" lvl="0" marL="0" rtl="0" algn="l">
              <a:lnSpc>
                <a:spcPct val="100000"/>
              </a:lnSpc>
              <a:spcBef>
                <a:spcPts val="0"/>
              </a:spcBef>
              <a:spcAft>
                <a:spcPts val="0"/>
              </a:spcAft>
              <a:buNone/>
            </a:pPr>
            <a:r>
              <a:rPr lang="en" sz="1000">
                <a:latin typeface="Lato"/>
                <a:ea typeface="Lato"/>
                <a:cs typeface="Lato"/>
                <a:sym typeface="Lato"/>
              </a:rPr>
              <a:t>iron oxide dust</a:t>
            </a:r>
            <a:endParaRPr sz="1000">
              <a:latin typeface="Lato"/>
              <a:ea typeface="Lato"/>
              <a:cs typeface="Lato"/>
              <a:sym typeface="Lato"/>
            </a:endParaRPr>
          </a:p>
        </p:txBody>
      </p:sp>
      <p:sp>
        <p:nvSpPr>
          <p:cNvPr id="1545" name="Google Shape;1545;p49"/>
          <p:cNvSpPr txBox="1"/>
          <p:nvPr>
            <p:ph idx="4294967295" type="ctrTitle"/>
          </p:nvPr>
        </p:nvSpPr>
        <p:spPr>
          <a:xfrm>
            <a:off x="6160075" y="27077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Saturn</a:t>
            </a:r>
            <a:endParaRPr sz="1400"/>
          </a:p>
        </p:txBody>
      </p:sp>
      <p:sp>
        <p:nvSpPr>
          <p:cNvPr id="1546" name="Google Shape;1546;p49"/>
          <p:cNvSpPr txBox="1"/>
          <p:nvPr>
            <p:ph idx="4294967295" type="subTitle"/>
          </p:nvPr>
        </p:nvSpPr>
        <p:spPr>
          <a:xfrm>
            <a:off x="6160075" y="29713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latin typeface="Lato"/>
                <a:ea typeface="Lato"/>
                <a:cs typeface="Lato"/>
                <a:sym typeface="Lato"/>
              </a:rPr>
              <a:t>This is the ringed one. It’s a gas giant, composed mostly of hydrogen and helium</a:t>
            </a:r>
            <a:endParaRPr sz="1000">
              <a:latin typeface="Lato"/>
              <a:ea typeface="Lato"/>
              <a:cs typeface="Lato"/>
              <a:sym typeface="Lato"/>
            </a:endParaRPr>
          </a:p>
        </p:txBody>
      </p:sp>
      <p:sp>
        <p:nvSpPr>
          <p:cNvPr id="1547" name="Google Shape;1547;p49"/>
          <p:cNvSpPr txBox="1"/>
          <p:nvPr>
            <p:ph idx="4294967295" type="ctrTitle"/>
          </p:nvPr>
        </p:nvSpPr>
        <p:spPr>
          <a:xfrm>
            <a:off x="6160075" y="3736413"/>
            <a:ext cx="15483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Jupiter</a:t>
            </a:r>
            <a:endParaRPr sz="1400"/>
          </a:p>
        </p:txBody>
      </p:sp>
      <p:sp>
        <p:nvSpPr>
          <p:cNvPr id="1548" name="Google Shape;1548;p49"/>
          <p:cNvSpPr txBox="1"/>
          <p:nvPr>
            <p:ph idx="4294967295" type="subTitle"/>
          </p:nvPr>
        </p:nvSpPr>
        <p:spPr>
          <a:xfrm>
            <a:off x="6160075" y="4000013"/>
            <a:ext cx="18846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latin typeface="Lato"/>
                <a:ea typeface="Lato"/>
                <a:cs typeface="Lato"/>
                <a:sym typeface="Lato"/>
              </a:rPr>
              <a:t>Jupiter is a gas giant and the biggest planet in our Solar System</a:t>
            </a:r>
            <a:endParaRPr sz="1000">
              <a:latin typeface="Lato"/>
              <a:ea typeface="Lato"/>
              <a:cs typeface="Lato"/>
              <a:sym typeface="Lato"/>
            </a:endParaRPr>
          </a:p>
        </p:txBody>
      </p:sp>
      <p:sp>
        <p:nvSpPr>
          <p:cNvPr id="1549" name="Google Shape;1549;p49"/>
          <p:cNvSpPr txBox="1"/>
          <p:nvPr>
            <p:ph idx="4294967295" type="ctrTitle"/>
          </p:nvPr>
        </p:nvSpPr>
        <p:spPr>
          <a:xfrm>
            <a:off x="1435600" y="1679013"/>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Mercury</a:t>
            </a:r>
            <a:endParaRPr sz="1400"/>
          </a:p>
        </p:txBody>
      </p:sp>
      <p:sp>
        <p:nvSpPr>
          <p:cNvPr id="1550" name="Google Shape;1550;p49"/>
          <p:cNvSpPr txBox="1"/>
          <p:nvPr>
            <p:ph idx="4294967295" type="subTitle"/>
          </p:nvPr>
        </p:nvSpPr>
        <p:spPr>
          <a:xfrm>
            <a:off x="1099300" y="1942613"/>
            <a:ext cx="1884600" cy="293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000">
                <a:latin typeface="Lato"/>
                <a:ea typeface="Lato"/>
                <a:cs typeface="Lato"/>
                <a:sym typeface="Lato"/>
              </a:rPr>
              <a:t>Despite being red, Mars is actually a cold place. It’s full of</a:t>
            </a:r>
            <a:endParaRPr sz="1000">
              <a:latin typeface="Lato"/>
              <a:ea typeface="Lato"/>
              <a:cs typeface="Lato"/>
              <a:sym typeface="Lato"/>
            </a:endParaRPr>
          </a:p>
          <a:p>
            <a:pPr indent="0" lvl="0" marL="0" rtl="0" algn="r">
              <a:lnSpc>
                <a:spcPct val="100000"/>
              </a:lnSpc>
              <a:spcBef>
                <a:spcPts val="0"/>
              </a:spcBef>
              <a:spcAft>
                <a:spcPts val="0"/>
              </a:spcAft>
              <a:buNone/>
            </a:pPr>
            <a:r>
              <a:rPr lang="en" sz="1000">
                <a:latin typeface="Lato"/>
                <a:ea typeface="Lato"/>
                <a:cs typeface="Lato"/>
                <a:sym typeface="Lato"/>
              </a:rPr>
              <a:t>iron oxide dust</a:t>
            </a:r>
            <a:endParaRPr sz="1000">
              <a:latin typeface="Lato"/>
              <a:ea typeface="Lato"/>
              <a:cs typeface="Lato"/>
              <a:sym typeface="Lato"/>
            </a:endParaRPr>
          </a:p>
        </p:txBody>
      </p:sp>
      <p:sp>
        <p:nvSpPr>
          <p:cNvPr id="1551" name="Google Shape;1551;p49"/>
          <p:cNvSpPr txBox="1"/>
          <p:nvPr>
            <p:ph idx="4294967295" type="ctrTitle"/>
          </p:nvPr>
        </p:nvSpPr>
        <p:spPr>
          <a:xfrm>
            <a:off x="1435600" y="2707713"/>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Venus</a:t>
            </a:r>
            <a:endParaRPr sz="1400"/>
          </a:p>
        </p:txBody>
      </p:sp>
      <p:sp>
        <p:nvSpPr>
          <p:cNvPr id="1552" name="Google Shape;1552;p49"/>
          <p:cNvSpPr txBox="1"/>
          <p:nvPr>
            <p:ph idx="4294967295" type="subTitle"/>
          </p:nvPr>
        </p:nvSpPr>
        <p:spPr>
          <a:xfrm>
            <a:off x="1099300" y="2971313"/>
            <a:ext cx="1884600" cy="293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000">
                <a:latin typeface="Lato"/>
                <a:ea typeface="Lato"/>
                <a:cs typeface="Lato"/>
                <a:sym typeface="Lato"/>
              </a:rPr>
              <a:t>Venus has a beautiful name and is the second planet from the Sun</a:t>
            </a:r>
            <a:endParaRPr sz="1000">
              <a:latin typeface="Lato"/>
              <a:ea typeface="Lato"/>
              <a:cs typeface="Lato"/>
              <a:sym typeface="Lato"/>
            </a:endParaRPr>
          </a:p>
        </p:txBody>
      </p:sp>
      <p:sp>
        <p:nvSpPr>
          <p:cNvPr id="1553" name="Google Shape;1553;p49"/>
          <p:cNvSpPr txBox="1"/>
          <p:nvPr>
            <p:ph idx="4294967295" type="ctrTitle"/>
          </p:nvPr>
        </p:nvSpPr>
        <p:spPr>
          <a:xfrm>
            <a:off x="1435600" y="3736413"/>
            <a:ext cx="15483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Neptune</a:t>
            </a:r>
            <a:endParaRPr sz="1400"/>
          </a:p>
        </p:txBody>
      </p:sp>
      <p:sp>
        <p:nvSpPr>
          <p:cNvPr id="1554" name="Google Shape;1554;p49"/>
          <p:cNvSpPr txBox="1"/>
          <p:nvPr>
            <p:ph idx="4294967295" type="subTitle"/>
          </p:nvPr>
        </p:nvSpPr>
        <p:spPr>
          <a:xfrm>
            <a:off x="1099300" y="4000013"/>
            <a:ext cx="1884600" cy="293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000">
                <a:latin typeface="Lato"/>
                <a:ea typeface="Lato"/>
                <a:cs typeface="Lato"/>
                <a:sym typeface="Lato"/>
              </a:rPr>
              <a:t>Neptune is the fourth-largest planet in our Solar System and the farthest from the Sun</a:t>
            </a:r>
            <a:endParaRPr sz="1000">
              <a:latin typeface="Lato"/>
              <a:ea typeface="Lato"/>
              <a:cs typeface="Lato"/>
              <a:sym typeface="Lato"/>
            </a:endParaRPr>
          </a:p>
        </p:txBody>
      </p:sp>
      <p:cxnSp>
        <p:nvCxnSpPr>
          <p:cNvPr id="1555" name="Google Shape;1555;p49"/>
          <p:cNvCxnSpPr/>
          <p:nvPr/>
        </p:nvCxnSpPr>
        <p:spPr>
          <a:xfrm>
            <a:off x="3144675" y="2132650"/>
            <a:ext cx="952500" cy="0"/>
          </a:xfrm>
          <a:prstGeom prst="straightConnector1">
            <a:avLst/>
          </a:prstGeom>
          <a:noFill/>
          <a:ln cap="flat" cmpd="sng" w="19050">
            <a:solidFill>
              <a:schemeClr val="accent6"/>
            </a:solidFill>
            <a:prstDash val="solid"/>
            <a:round/>
            <a:headEnd len="med" w="med" type="oval"/>
            <a:tailEnd len="med" w="med" type="none"/>
          </a:ln>
        </p:spPr>
      </p:cxnSp>
      <p:cxnSp>
        <p:nvCxnSpPr>
          <p:cNvPr id="1556" name="Google Shape;1556;p49"/>
          <p:cNvCxnSpPr/>
          <p:nvPr/>
        </p:nvCxnSpPr>
        <p:spPr>
          <a:xfrm>
            <a:off x="3144675" y="3161100"/>
            <a:ext cx="1495500" cy="0"/>
          </a:xfrm>
          <a:prstGeom prst="straightConnector1">
            <a:avLst/>
          </a:prstGeom>
          <a:noFill/>
          <a:ln cap="flat" cmpd="sng" w="19050">
            <a:solidFill>
              <a:schemeClr val="accent6"/>
            </a:solidFill>
            <a:prstDash val="solid"/>
            <a:round/>
            <a:headEnd len="med" w="med" type="oval"/>
            <a:tailEnd len="med" w="med" type="none"/>
          </a:ln>
        </p:spPr>
      </p:cxnSp>
      <p:cxnSp>
        <p:nvCxnSpPr>
          <p:cNvPr id="1557" name="Google Shape;1557;p49"/>
          <p:cNvCxnSpPr/>
          <p:nvPr/>
        </p:nvCxnSpPr>
        <p:spPr>
          <a:xfrm>
            <a:off x="3144675" y="4195775"/>
            <a:ext cx="924000" cy="0"/>
          </a:xfrm>
          <a:prstGeom prst="straightConnector1">
            <a:avLst/>
          </a:prstGeom>
          <a:noFill/>
          <a:ln cap="flat" cmpd="sng" w="19050">
            <a:solidFill>
              <a:schemeClr val="accent6"/>
            </a:solidFill>
            <a:prstDash val="solid"/>
            <a:round/>
            <a:headEnd len="med" w="med" type="oval"/>
            <a:tailEnd len="med" w="med" type="none"/>
          </a:ln>
        </p:spPr>
      </p:cxnSp>
      <p:cxnSp>
        <p:nvCxnSpPr>
          <p:cNvPr id="1558" name="Google Shape;1558;p49"/>
          <p:cNvCxnSpPr/>
          <p:nvPr/>
        </p:nvCxnSpPr>
        <p:spPr>
          <a:xfrm rot="10800000">
            <a:off x="5144900" y="4195775"/>
            <a:ext cx="854400" cy="0"/>
          </a:xfrm>
          <a:prstGeom prst="straightConnector1">
            <a:avLst/>
          </a:prstGeom>
          <a:noFill/>
          <a:ln cap="flat" cmpd="sng" w="19050">
            <a:solidFill>
              <a:schemeClr val="accent6"/>
            </a:solidFill>
            <a:prstDash val="solid"/>
            <a:round/>
            <a:headEnd len="med" w="med" type="oval"/>
            <a:tailEnd len="med" w="med" type="none"/>
          </a:ln>
        </p:spPr>
      </p:cxnSp>
      <p:cxnSp>
        <p:nvCxnSpPr>
          <p:cNvPr id="1559" name="Google Shape;1559;p49"/>
          <p:cNvCxnSpPr/>
          <p:nvPr/>
        </p:nvCxnSpPr>
        <p:spPr>
          <a:xfrm rot="10800000">
            <a:off x="4601900" y="3161100"/>
            <a:ext cx="1397400" cy="0"/>
          </a:xfrm>
          <a:prstGeom prst="straightConnector1">
            <a:avLst/>
          </a:prstGeom>
          <a:noFill/>
          <a:ln cap="flat" cmpd="sng" w="19050">
            <a:solidFill>
              <a:schemeClr val="accent6"/>
            </a:solidFill>
            <a:prstDash val="solid"/>
            <a:round/>
            <a:headEnd len="med" w="med" type="oval"/>
            <a:tailEnd len="med" w="med" type="none"/>
          </a:ln>
        </p:spPr>
      </p:cxnSp>
      <p:cxnSp>
        <p:nvCxnSpPr>
          <p:cNvPr id="1560" name="Google Shape;1560;p49"/>
          <p:cNvCxnSpPr/>
          <p:nvPr/>
        </p:nvCxnSpPr>
        <p:spPr>
          <a:xfrm rot="10800000">
            <a:off x="4935200" y="2132650"/>
            <a:ext cx="1064100" cy="0"/>
          </a:xfrm>
          <a:prstGeom prst="straightConnector1">
            <a:avLst/>
          </a:prstGeom>
          <a:noFill/>
          <a:ln cap="flat" cmpd="sng" w="19050">
            <a:solidFill>
              <a:schemeClr val="accent6"/>
            </a:solidFill>
            <a:prstDash val="solid"/>
            <a:round/>
            <a:headEnd len="med" w="med" type="oval"/>
            <a:tailEnd len="med" w="med" type="none"/>
          </a:ln>
        </p:spPr>
      </p:cxnSp>
      <p:grpSp>
        <p:nvGrpSpPr>
          <p:cNvPr id="1561" name="Google Shape;1561;p49"/>
          <p:cNvGrpSpPr/>
          <p:nvPr/>
        </p:nvGrpSpPr>
        <p:grpSpPr>
          <a:xfrm>
            <a:off x="3685746" y="1628772"/>
            <a:ext cx="1772478" cy="3057494"/>
            <a:chOff x="2291450" y="238125"/>
            <a:chExt cx="3036625" cy="5238125"/>
          </a:xfrm>
        </p:grpSpPr>
        <p:sp>
          <p:nvSpPr>
            <p:cNvPr id="1562" name="Google Shape;1562;p49"/>
            <p:cNvSpPr/>
            <p:nvPr/>
          </p:nvSpPr>
          <p:spPr>
            <a:xfrm>
              <a:off x="3106550" y="238125"/>
              <a:ext cx="1372825" cy="859350"/>
            </a:xfrm>
            <a:custGeom>
              <a:rect b="b" l="l" r="r" t="t"/>
              <a:pathLst>
                <a:path extrusionOk="0" h="34374" w="54913">
                  <a:moveTo>
                    <a:pt x="27832" y="0"/>
                  </a:moveTo>
                  <a:cubicBezTo>
                    <a:pt x="16229" y="0"/>
                    <a:pt x="8866" y="3533"/>
                    <a:pt x="4787" y="9610"/>
                  </a:cubicBezTo>
                  <a:cubicBezTo>
                    <a:pt x="4464" y="10131"/>
                    <a:pt x="4155" y="10652"/>
                    <a:pt x="3847" y="11168"/>
                  </a:cubicBezTo>
                  <a:cubicBezTo>
                    <a:pt x="3837" y="11188"/>
                    <a:pt x="3821" y="11209"/>
                    <a:pt x="3811" y="11228"/>
                  </a:cubicBezTo>
                  <a:cubicBezTo>
                    <a:pt x="3807" y="11239"/>
                    <a:pt x="3801" y="11243"/>
                    <a:pt x="3801" y="11249"/>
                  </a:cubicBezTo>
                  <a:cubicBezTo>
                    <a:pt x="961" y="16308"/>
                    <a:pt x="0" y="25251"/>
                    <a:pt x="1026" y="34374"/>
                  </a:cubicBezTo>
                  <a:cubicBezTo>
                    <a:pt x="2404" y="27781"/>
                    <a:pt x="15201" y="21202"/>
                    <a:pt x="27832" y="21202"/>
                  </a:cubicBezTo>
                  <a:cubicBezTo>
                    <a:pt x="40098" y="21202"/>
                    <a:pt x="52965" y="27697"/>
                    <a:pt x="54427" y="34374"/>
                  </a:cubicBezTo>
                  <a:cubicBezTo>
                    <a:pt x="54912" y="27355"/>
                    <a:pt x="54785" y="16838"/>
                    <a:pt x="51606" y="11158"/>
                  </a:cubicBezTo>
                  <a:cubicBezTo>
                    <a:pt x="51308" y="10626"/>
                    <a:pt x="51008" y="10105"/>
                    <a:pt x="50679" y="9610"/>
                  </a:cubicBezTo>
                  <a:cubicBezTo>
                    <a:pt x="50673" y="9604"/>
                    <a:pt x="50669" y="9604"/>
                    <a:pt x="50669" y="9599"/>
                  </a:cubicBezTo>
                  <a:cubicBezTo>
                    <a:pt x="46636" y="3522"/>
                    <a:pt x="39335" y="0"/>
                    <a:pt x="278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9"/>
            <p:cNvSpPr/>
            <p:nvPr/>
          </p:nvSpPr>
          <p:spPr>
            <a:xfrm>
              <a:off x="2812850" y="519325"/>
              <a:ext cx="2515225" cy="4956925"/>
            </a:xfrm>
            <a:custGeom>
              <a:rect b="b" l="l" r="r" t="t"/>
              <a:pathLst>
                <a:path extrusionOk="0" h="198277" w="100609">
                  <a:moveTo>
                    <a:pt x="15548" y="1"/>
                  </a:moveTo>
                  <a:cubicBezTo>
                    <a:pt x="0" y="26254"/>
                    <a:pt x="1147" y="45806"/>
                    <a:pt x="1183" y="46333"/>
                  </a:cubicBezTo>
                  <a:lnTo>
                    <a:pt x="1183" y="46342"/>
                  </a:lnTo>
                  <a:cubicBezTo>
                    <a:pt x="1188" y="46854"/>
                    <a:pt x="1238" y="47323"/>
                    <a:pt x="1238" y="47740"/>
                  </a:cubicBezTo>
                  <a:cubicBezTo>
                    <a:pt x="1238" y="83076"/>
                    <a:pt x="80071" y="198276"/>
                    <a:pt x="80071" y="198276"/>
                  </a:cubicBezTo>
                  <a:lnTo>
                    <a:pt x="83351" y="176437"/>
                  </a:lnTo>
                  <a:lnTo>
                    <a:pt x="100609" y="174719"/>
                  </a:lnTo>
                  <a:cubicBezTo>
                    <a:pt x="100609" y="174719"/>
                    <a:pt x="12543" y="50436"/>
                    <a:pt x="12543" y="16983"/>
                  </a:cubicBezTo>
                  <a:cubicBezTo>
                    <a:pt x="12543" y="10330"/>
                    <a:pt x="13080" y="4565"/>
                    <a:pt x="155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9"/>
            <p:cNvSpPr/>
            <p:nvPr/>
          </p:nvSpPr>
          <p:spPr>
            <a:xfrm>
              <a:off x="2291450" y="517075"/>
              <a:ext cx="2529275" cy="4959175"/>
            </a:xfrm>
            <a:custGeom>
              <a:rect b="b" l="l" r="r" t="t"/>
              <a:pathLst>
                <a:path extrusionOk="0" h="198367" w="101171">
                  <a:moveTo>
                    <a:pt x="84210" y="0"/>
                  </a:moveTo>
                  <a:cubicBezTo>
                    <a:pt x="101171" y="39394"/>
                    <a:pt x="0" y="174500"/>
                    <a:pt x="0" y="174500"/>
                  </a:cubicBezTo>
                  <a:lnTo>
                    <a:pt x="0" y="174500"/>
                  </a:lnTo>
                  <a:lnTo>
                    <a:pt x="18415" y="173826"/>
                  </a:lnTo>
                  <a:lnTo>
                    <a:pt x="21462" y="198366"/>
                  </a:lnTo>
                  <a:cubicBezTo>
                    <a:pt x="21462" y="198366"/>
                    <a:pt x="98777" y="85610"/>
                    <a:pt x="98777" y="47830"/>
                  </a:cubicBezTo>
                  <a:cubicBezTo>
                    <a:pt x="98777" y="47378"/>
                    <a:pt x="98823" y="46863"/>
                    <a:pt x="98812" y="46287"/>
                  </a:cubicBezTo>
                  <a:cubicBezTo>
                    <a:pt x="98812" y="46287"/>
                    <a:pt x="100032" y="26648"/>
                    <a:pt x="84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9"/>
            <p:cNvSpPr/>
            <p:nvPr/>
          </p:nvSpPr>
          <p:spPr>
            <a:xfrm>
              <a:off x="3122325" y="329525"/>
              <a:ext cx="264975" cy="1048925"/>
            </a:xfrm>
            <a:custGeom>
              <a:rect b="b" l="l" r="r" t="t"/>
              <a:pathLst>
                <a:path extrusionOk="0" h="41957" w="10599">
                  <a:moveTo>
                    <a:pt x="10599" y="1"/>
                  </a:moveTo>
                  <a:cubicBezTo>
                    <a:pt x="10388" y="118"/>
                    <a:pt x="10185" y="245"/>
                    <a:pt x="9985" y="377"/>
                  </a:cubicBezTo>
                  <a:cubicBezTo>
                    <a:pt x="10186" y="246"/>
                    <a:pt x="10389" y="118"/>
                    <a:pt x="10599" y="1"/>
                  </a:cubicBezTo>
                  <a:close/>
                  <a:moveTo>
                    <a:pt x="9985" y="377"/>
                  </a:moveTo>
                  <a:cubicBezTo>
                    <a:pt x="9915" y="423"/>
                    <a:pt x="9847" y="469"/>
                    <a:pt x="9778" y="515"/>
                  </a:cubicBezTo>
                  <a:lnTo>
                    <a:pt x="9778" y="515"/>
                  </a:lnTo>
                  <a:cubicBezTo>
                    <a:pt x="9847" y="469"/>
                    <a:pt x="9916" y="423"/>
                    <a:pt x="9985" y="377"/>
                  </a:cubicBezTo>
                  <a:close/>
                  <a:moveTo>
                    <a:pt x="9778" y="515"/>
                  </a:moveTo>
                  <a:cubicBezTo>
                    <a:pt x="9648" y="604"/>
                    <a:pt x="9519" y="694"/>
                    <a:pt x="9391" y="785"/>
                  </a:cubicBezTo>
                  <a:cubicBezTo>
                    <a:pt x="9002" y="1067"/>
                    <a:pt x="8622" y="1361"/>
                    <a:pt x="8254" y="1669"/>
                  </a:cubicBezTo>
                  <a:cubicBezTo>
                    <a:pt x="7517" y="2286"/>
                    <a:pt x="6822" y="2951"/>
                    <a:pt x="6173" y="3660"/>
                  </a:cubicBezTo>
                  <a:cubicBezTo>
                    <a:pt x="4875" y="5077"/>
                    <a:pt x="3763" y="6665"/>
                    <a:pt x="2888" y="8376"/>
                  </a:cubicBezTo>
                  <a:cubicBezTo>
                    <a:pt x="2860" y="8429"/>
                    <a:pt x="2834" y="8483"/>
                    <a:pt x="2807" y="8537"/>
                  </a:cubicBezTo>
                  <a:lnTo>
                    <a:pt x="2727" y="8698"/>
                  </a:lnTo>
                  <a:cubicBezTo>
                    <a:pt x="2674" y="8806"/>
                    <a:pt x="2623" y="8914"/>
                    <a:pt x="2571" y="9022"/>
                  </a:cubicBezTo>
                  <a:lnTo>
                    <a:pt x="2421" y="9350"/>
                  </a:lnTo>
                  <a:cubicBezTo>
                    <a:pt x="2373" y="9460"/>
                    <a:pt x="2324" y="9571"/>
                    <a:pt x="2277" y="9681"/>
                  </a:cubicBezTo>
                  <a:cubicBezTo>
                    <a:pt x="2089" y="10123"/>
                    <a:pt x="1915" y="10571"/>
                    <a:pt x="1756" y="11024"/>
                  </a:cubicBezTo>
                  <a:cubicBezTo>
                    <a:pt x="1438" y="11931"/>
                    <a:pt x="1170" y="12854"/>
                    <a:pt x="951" y="13790"/>
                  </a:cubicBezTo>
                  <a:cubicBezTo>
                    <a:pt x="733" y="14726"/>
                    <a:pt x="555" y="15670"/>
                    <a:pt x="417" y="16622"/>
                  </a:cubicBezTo>
                  <a:cubicBezTo>
                    <a:pt x="350" y="17098"/>
                    <a:pt x="292" y="17573"/>
                    <a:pt x="242" y="18051"/>
                  </a:cubicBezTo>
                  <a:lnTo>
                    <a:pt x="206" y="18410"/>
                  </a:lnTo>
                  <a:lnTo>
                    <a:pt x="176" y="18769"/>
                  </a:lnTo>
                  <a:cubicBezTo>
                    <a:pt x="164" y="18888"/>
                    <a:pt x="157" y="19008"/>
                    <a:pt x="148" y="19128"/>
                  </a:cubicBezTo>
                  <a:cubicBezTo>
                    <a:pt x="139" y="19248"/>
                    <a:pt x="130" y="19367"/>
                    <a:pt x="123" y="19487"/>
                  </a:cubicBezTo>
                  <a:cubicBezTo>
                    <a:pt x="1" y="21405"/>
                    <a:pt x="21" y="23331"/>
                    <a:pt x="166" y="25246"/>
                  </a:cubicBezTo>
                  <a:lnTo>
                    <a:pt x="179" y="25427"/>
                  </a:lnTo>
                  <a:lnTo>
                    <a:pt x="186" y="25517"/>
                  </a:lnTo>
                  <a:lnTo>
                    <a:pt x="194" y="25606"/>
                  </a:lnTo>
                  <a:lnTo>
                    <a:pt x="226" y="25964"/>
                  </a:lnTo>
                  <a:cubicBezTo>
                    <a:pt x="236" y="26084"/>
                    <a:pt x="247" y="26204"/>
                    <a:pt x="259" y="26323"/>
                  </a:cubicBezTo>
                  <a:cubicBezTo>
                    <a:pt x="271" y="26443"/>
                    <a:pt x="282" y="26562"/>
                    <a:pt x="296" y="26682"/>
                  </a:cubicBezTo>
                  <a:lnTo>
                    <a:pt x="336" y="27040"/>
                  </a:lnTo>
                  <a:lnTo>
                    <a:pt x="357" y="27219"/>
                  </a:lnTo>
                  <a:lnTo>
                    <a:pt x="378" y="27397"/>
                  </a:lnTo>
                  <a:lnTo>
                    <a:pt x="423" y="27755"/>
                  </a:lnTo>
                  <a:lnTo>
                    <a:pt x="471" y="28112"/>
                  </a:lnTo>
                  <a:cubicBezTo>
                    <a:pt x="503" y="28350"/>
                    <a:pt x="539" y="28588"/>
                    <a:pt x="575" y="28825"/>
                  </a:cubicBezTo>
                  <a:cubicBezTo>
                    <a:pt x="591" y="28944"/>
                    <a:pt x="612" y="29062"/>
                    <a:pt x="630" y="29181"/>
                  </a:cubicBezTo>
                  <a:lnTo>
                    <a:pt x="688" y="29537"/>
                  </a:lnTo>
                  <a:lnTo>
                    <a:pt x="749" y="29892"/>
                  </a:lnTo>
                  <a:cubicBezTo>
                    <a:pt x="771" y="30009"/>
                    <a:pt x="790" y="30128"/>
                    <a:pt x="813" y="30246"/>
                  </a:cubicBezTo>
                  <a:lnTo>
                    <a:pt x="879" y="30600"/>
                  </a:lnTo>
                  <a:lnTo>
                    <a:pt x="911" y="30777"/>
                  </a:lnTo>
                  <a:lnTo>
                    <a:pt x="947" y="30953"/>
                  </a:lnTo>
                  <a:cubicBezTo>
                    <a:pt x="1320" y="32839"/>
                    <a:pt x="1792" y="34703"/>
                    <a:pt x="2360" y="36538"/>
                  </a:cubicBezTo>
                  <a:cubicBezTo>
                    <a:pt x="2928" y="38374"/>
                    <a:pt x="3585" y="40181"/>
                    <a:pt x="4320" y="41957"/>
                  </a:cubicBezTo>
                  <a:cubicBezTo>
                    <a:pt x="3588" y="40180"/>
                    <a:pt x="2932" y="38372"/>
                    <a:pt x="2367" y="36536"/>
                  </a:cubicBezTo>
                  <a:cubicBezTo>
                    <a:pt x="1799" y="34701"/>
                    <a:pt x="1328" y="32837"/>
                    <a:pt x="956" y="30952"/>
                  </a:cubicBezTo>
                  <a:lnTo>
                    <a:pt x="920" y="30776"/>
                  </a:lnTo>
                  <a:lnTo>
                    <a:pt x="888" y="30599"/>
                  </a:lnTo>
                  <a:lnTo>
                    <a:pt x="822" y="30245"/>
                  </a:lnTo>
                  <a:cubicBezTo>
                    <a:pt x="799" y="30127"/>
                    <a:pt x="779" y="30008"/>
                    <a:pt x="759" y="29891"/>
                  </a:cubicBezTo>
                  <a:lnTo>
                    <a:pt x="697" y="29536"/>
                  </a:lnTo>
                  <a:lnTo>
                    <a:pt x="640" y="29180"/>
                  </a:lnTo>
                  <a:cubicBezTo>
                    <a:pt x="621" y="29061"/>
                    <a:pt x="601" y="28943"/>
                    <a:pt x="584" y="28824"/>
                  </a:cubicBezTo>
                  <a:cubicBezTo>
                    <a:pt x="549" y="28586"/>
                    <a:pt x="512" y="28350"/>
                    <a:pt x="481" y="28111"/>
                  </a:cubicBezTo>
                  <a:lnTo>
                    <a:pt x="433" y="27754"/>
                  </a:lnTo>
                  <a:lnTo>
                    <a:pt x="389" y="27397"/>
                  </a:lnTo>
                  <a:lnTo>
                    <a:pt x="366" y="27218"/>
                  </a:lnTo>
                  <a:lnTo>
                    <a:pt x="347" y="27039"/>
                  </a:lnTo>
                  <a:lnTo>
                    <a:pt x="306" y="26681"/>
                  </a:lnTo>
                  <a:cubicBezTo>
                    <a:pt x="293" y="26562"/>
                    <a:pt x="281" y="26442"/>
                    <a:pt x="270" y="26323"/>
                  </a:cubicBezTo>
                  <a:cubicBezTo>
                    <a:pt x="258" y="26203"/>
                    <a:pt x="245" y="26084"/>
                    <a:pt x="236" y="25964"/>
                  </a:cubicBezTo>
                  <a:lnTo>
                    <a:pt x="205" y="25605"/>
                  </a:lnTo>
                  <a:lnTo>
                    <a:pt x="197" y="25516"/>
                  </a:lnTo>
                  <a:lnTo>
                    <a:pt x="190" y="25426"/>
                  </a:lnTo>
                  <a:lnTo>
                    <a:pt x="177" y="25246"/>
                  </a:lnTo>
                  <a:cubicBezTo>
                    <a:pt x="33" y="23330"/>
                    <a:pt x="15" y="21405"/>
                    <a:pt x="136" y="19488"/>
                  </a:cubicBezTo>
                  <a:cubicBezTo>
                    <a:pt x="143" y="19368"/>
                    <a:pt x="152" y="19249"/>
                    <a:pt x="161" y="19129"/>
                  </a:cubicBezTo>
                  <a:cubicBezTo>
                    <a:pt x="170" y="19009"/>
                    <a:pt x="178" y="18889"/>
                    <a:pt x="189" y="18770"/>
                  </a:cubicBezTo>
                  <a:lnTo>
                    <a:pt x="219" y="18411"/>
                  </a:lnTo>
                  <a:lnTo>
                    <a:pt x="255" y="18053"/>
                  </a:lnTo>
                  <a:cubicBezTo>
                    <a:pt x="304" y="17575"/>
                    <a:pt x="362" y="17099"/>
                    <a:pt x="430" y="16623"/>
                  </a:cubicBezTo>
                  <a:cubicBezTo>
                    <a:pt x="564" y="15671"/>
                    <a:pt x="742" y="14727"/>
                    <a:pt x="962" y="13792"/>
                  </a:cubicBezTo>
                  <a:cubicBezTo>
                    <a:pt x="1180" y="12857"/>
                    <a:pt x="1448" y="11934"/>
                    <a:pt x="1765" y="11027"/>
                  </a:cubicBezTo>
                  <a:cubicBezTo>
                    <a:pt x="1923" y="10573"/>
                    <a:pt x="2096" y="10125"/>
                    <a:pt x="2285" y="9684"/>
                  </a:cubicBezTo>
                  <a:cubicBezTo>
                    <a:pt x="2332" y="9574"/>
                    <a:pt x="2381" y="9465"/>
                    <a:pt x="2430" y="9354"/>
                  </a:cubicBezTo>
                  <a:lnTo>
                    <a:pt x="2579" y="9027"/>
                  </a:lnTo>
                  <a:cubicBezTo>
                    <a:pt x="2631" y="8919"/>
                    <a:pt x="2683" y="8810"/>
                    <a:pt x="2734" y="8702"/>
                  </a:cubicBezTo>
                  <a:lnTo>
                    <a:pt x="2816" y="8541"/>
                  </a:lnTo>
                  <a:cubicBezTo>
                    <a:pt x="2843" y="8487"/>
                    <a:pt x="2869" y="8434"/>
                    <a:pt x="2897" y="8380"/>
                  </a:cubicBezTo>
                  <a:cubicBezTo>
                    <a:pt x="3115" y="7953"/>
                    <a:pt x="3349" y="7533"/>
                    <a:pt x="3595" y="7121"/>
                  </a:cubicBezTo>
                  <a:lnTo>
                    <a:pt x="3642" y="7044"/>
                  </a:lnTo>
                  <a:lnTo>
                    <a:pt x="3688" y="6967"/>
                  </a:lnTo>
                  <a:lnTo>
                    <a:pt x="3783" y="6814"/>
                  </a:lnTo>
                  <a:cubicBezTo>
                    <a:pt x="3846" y="6712"/>
                    <a:pt x="3912" y="6611"/>
                    <a:pt x="3976" y="6510"/>
                  </a:cubicBezTo>
                  <a:cubicBezTo>
                    <a:pt x="4108" y="6309"/>
                    <a:pt x="4241" y="6109"/>
                    <a:pt x="4378" y="5912"/>
                  </a:cubicBezTo>
                  <a:lnTo>
                    <a:pt x="4482" y="5765"/>
                  </a:lnTo>
                  <a:lnTo>
                    <a:pt x="4586" y="5617"/>
                  </a:lnTo>
                  <a:lnTo>
                    <a:pt x="4639" y="5545"/>
                  </a:lnTo>
                  <a:lnTo>
                    <a:pt x="4693" y="5472"/>
                  </a:lnTo>
                  <a:lnTo>
                    <a:pt x="4800" y="5328"/>
                  </a:lnTo>
                  <a:cubicBezTo>
                    <a:pt x="4944" y="5135"/>
                    <a:pt x="5091" y="4945"/>
                    <a:pt x="5240" y="4758"/>
                  </a:cubicBezTo>
                  <a:cubicBezTo>
                    <a:pt x="5390" y="4571"/>
                    <a:pt x="5544" y="4386"/>
                    <a:pt x="5699" y="4203"/>
                  </a:cubicBezTo>
                  <a:cubicBezTo>
                    <a:pt x="5856" y="4021"/>
                    <a:pt x="6015" y="3842"/>
                    <a:pt x="6177" y="3664"/>
                  </a:cubicBezTo>
                  <a:cubicBezTo>
                    <a:pt x="6825" y="2955"/>
                    <a:pt x="7519" y="2289"/>
                    <a:pt x="8256" y="1672"/>
                  </a:cubicBezTo>
                  <a:cubicBezTo>
                    <a:pt x="8623" y="1362"/>
                    <a:pt x="9002" y="1067"/>
                    <a:pt x="9392" y="786"/>
                  </a:cubicBezTo>
                  <a:cubicBezTo>
                    <a:pt x="9520" y="695"/>
                    <a:pt x="9648" y="604"/>
                    <a:pt x="9778" y="515"/>
                  </a:cubicBezTo>
                  <a:close/>
                </a:path>
              </a:pathLst>
            </a:custGeom>
            <a:solidFill>
              <a:srgbClr val="FE8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9" name="Shape 1569"/>
        <p:cNvGrpSpPr/>
        <p:nvPr/>
      </p:nvGrpSpPr>
      <p:grpSpPr>
        <a:xfrm>
          <a:off x="0" y="0"/>
          <a:ext cx="0" cy="0"/>
          <a:chOff x="0" y="0"/>
          <a:chExt cx="0" cy="0"/>
        </a:xfrm>
      </p:grpSpPr>
      <p:sp>
        <p:nvSpPr>
          <p:cNvPr id="1570" name="Google Shape;1570;p50"/>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Timeline</a:t>
            </a:r>
            <a:endParaRPr/>
          </a:p>
        </p:txBody>
      </p:sp>
      <p:grpSp>
        <p:nvGrpSpPr>
          <p:cNvPr id="1571" name="Google Shape;1571;p50"/>
          <p:cNvGrpSpPr/>
          <p:nvPr/>
        </p:nvGrpSpPr>
        <p:grpSpPr>
          <a:xfrm>
            <a:off x="1333571" y="2560284"/>
            <a:ext cx="236875" cy="470937"/>
            <a:chOff x="2002414" y="2438928"/>
            <a:chExt cx="674281" cy="1340554"/>
          </a:xfrm>
        </p:grpSpPr>
        <p:grpSp>
          <p:nvGrpSpPr>
            <p:cNvPr id="1572" name="Google Shape;1572;p50"/>
            <p:cNvGrpSpPr/>
            <p:nvPr/>
          </p:nvGrpSpPr>
          <p:grpSpPr>
            <a:xfrm>
              <a:off x="2002414" y="2438933"/>
              <a:ext cx="674281" cy="1340549"/>
              <a:chOff x="1190625" y="238125"/>
              <a:chExt cx="2629800" cy="5228350"/>
            </a:xfrm>
          </p:grpSpPr>
          <p:sp>
            <p:nvSpPr>
              <p:cNvPr id="1573" name="Google Shape;1573;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 name="Google Shape;1576;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50"/>
          <p:cNvGrpSpPr/>
          <p:nvPr/>
        </p:nvGrpSpPr>
        <p:grpSpPr>
          <a:xfrm>
            <a:off x="1616222" y="2560284"/>
            <a:ext cx="236875" cy="470937"/>
            <a:chOff x="2002414" y="2438928"/>
            <a:chExt cx="674281" cy="1340554"/>
          </a:xfrm>
        </p:grpSpPr>
        <p:grpSp>
          <p:nvGrpSpPr>
            <p:cNvPr id="1578" name="Google Shape;1578;p50"/>
            <p:cNvGrpSpPr/>
            <p:nvPr/>
          </p:nvGrpSpPr>
          <p:grpSpPr>
            <a:xfrm>
              <a:off x="2002414" y="2438933"/>
              <a:ext cx="674281" cy="1340549"/>
              <a:chOff x="1190625" y="238125"/>
              <a:chExt cx="2629800" cy="5228350"/>
            </a:xfrm>
          </p:grpSpPr>
          <p:sp>
            <p:nvSpPr>
              <p:cNvPr id="1579" name="Google Shape;1579;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 name="Google Shape;1582;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50"/>
          <p:cNvGrpSpPr/>
          <p:nvPr/>
        </p:nvGrpSpPr>
        <p:grpSpPr>
          <a:xfrm>
            <a:off x="1898874" y="2560284"/>
            <a:ext cx="236875" cy="470937"/>
            <a:chOff x="2002414" y="2438928"/>
            <a:chExt cx="674281" cy="1340554"/>
          </a:xfrm>
        </p:grpSpPr>
        <p:grpSp>
          <p:nvGrpSpPr>
            <p:cNvPr id="1584" name="Google Shape;1584;p50"/>
            <p:cNvGrpSpPr/>
            <p:nvPr/>
          </p:nvGrpSpPr>
          <p:grpSpPr>
            <a:xfrm>
              <a:off x="2002414" y="2438933"/>
              <a:ext cx="674281" cy="1340549"/>
              <a:chOff x="1190625" y="238125"/>
              <a:chExt cx="2629800" cy="5228350"/>
            </a:xfrm>
          </p:grpSpPr>
          <p:sp>
            <p:nvSpPr>
              <p:cNvPr id="1585" name="Google Shape;1585;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 name="Google Shape;1588;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50"/>
          <p:cNvGrpSpPr/>
          <p:nvPr/>
        </p:nvGrpSpPr>
        <p:grpSpPr>
          <a:xfrm>
            <a:off x="3163520" y="2560284"/>
            <a:ext cx="236875" cy="470937"/>
            <a:chOff x="2002414" y="2438928"/>
            <a:chExt cx="674281" cy="1340554"/>
          </a:xfrm>
        </p:grpSpPr>
        <p:grpSp>
          <p:nvGrpSpPr>
            <p:cNvPr id="1590" name="Google Shape;1590;p50"/>
            <p:cNvGrpSpPr/>
            <p:nvPr/>
          </p:nvGrpSpPr>
          <p:grpSpPr>
            <a:xfrm>
              <a:off x="2002414" y="2438933"/>
              <a:ext cx="674281" cy="1340549"/>
              <a:chOff x="1190625" y="238125"/>
              <a:chExt cx="2629800" cy="5228350"/>
            </a:xfrm>
          </p:grpSpPr>
          <p:sp>
            <p:nvSpPr>
              <p:cNvPr id="1591" name="Google Shape;1591;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 name="Google Shape;1594;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50"/>
          <p:cNvGrpSpPr/>
          <p:nvPr/>
        </p:nvGrpSpPr>
        <p:grpSpPr>
          <a:xfrm>
            <a:off x="3460667" y="2560284"/>
            <a:ext cx="236875" cy="470937"/>
            <a:chOff x="2002414" y="2438928"/>
            <a:chExt cx="674281" cy="1340554"/>
          </a:xfrm>
        </p:grpSpPr>
        <p:grpSp>
          <p:nvGrpSpPr>
            <p:cNvPr id="1596" name="Google Shape;1596;p50"/>
            <p:cNvGrpSpPr/>
            <p:nvPr/>
          </p:nvGrpSpPr>
          <p:grpSpPr>
            <a:xfrm>
              <a:off x="2002414" y="2438933"/>
              <a:ext cx="674281" cy="1340549"/>
              <a:chOff x="1190625" y="238125"/>
              <a:chExt cx="2629800" cy="5228350"/>
            </a:xfrm>
          </p:grpSpPr>
          <p:sp>
            <p:nvSpPr>
              <p:cNvPr id="1597" name="Google Shape;1597;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 name="Google Shape;1600;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50"/>
          <p:cNvGrpSpPr/>
          <p:nvPr/>
        </p:nvGrpSpPr>
        <p:grpSpPr>
          <a:xfrm>
            <a:off x="1050919" y="2560284"/>
            <a:ext cx="236875" cy="470937"/>
            <a:chOff x="2002414" y="2438928"/>
            <a:chExt cx="674281" cy="1340554"/>
          </a:xfrm>
        </p:grpSpPr>
        <p:grpSp>
          <p:nvGrpSpPr>
            <p:cNvPr id="1602" name="Google Shape;1602;p50"/>
            <p:cNvGrpSpPr/>
            <p:nvPr/>
          </p:nvGrpSpPr>
          <p:grpSpPr>
            <a:xfrm>
              <a:off x="2002414" y="2438933"/>
              <a:ext cx="674281" cy="1340549"/>
              <a:chOff x="1190625" y="238125"/>
              <a:chExt cx="2629800" cy="5228350"/>
            </a:xfrm>
          </p:grpSpPr>
          <p:sp>
            <p:nvSpPr>
              <p:cNvPr id="1603" name="Google Shape;1603;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 name="Google Shape;1606;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50"/>
          <p:cNvGrpSpPr/>
          <p:nvPr/>
        </p:nvGrpSpPr>
        <p:grpSpPr>
          <a:xfrm>
            <a:off x="3757813" y="2560284"/>
            <a:ext cx="236875" cy="470937"/>
            <a:chOff x="2002414" y="2438928"/>
            <a:chExt cx="674281" cy="1340554"/>
          </a:xfrm>
        </p:grpSpPr>
        <p:grpSp>
          <p:nvGrpSpPr>
            <p:cNvPr id="1608" name="Google Shape;1608;p50"/>
            <p:cNvGrpSpPr/>
            <p:nvPr/>
          </p:nvGrpSpPr>
          <p:grpSpPr>
            <a:xfrm>
              <a:off x="2002414" y="2438933"/>
              <a:ext cx="674281" cy="1340549"/>
              <a:chOff x="1190625" y="238125"/>
              <a:chExt cx="2629800" cy="5228350"/>
            </a:xfrm>
          </p:grpSpPr>
          <p:sp>
            <p:nvSpPr>
              <p:cNvPr id="1609" name="Google Shape;1609;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50"/>
          <p:cNvGrpSpPr/>
          <p:nvPr/>
        </p:nvGrpSpPr>
        <p:grpSpPr>
          <a:xfrm>
            <a:off x="5276132" y="2560284"/>
            <a:ext cx="236875" cy="470937"/>
            <a:chOff x="2002414" y="2438928"/>
            <a:chExt cx="674281" cy="1340554"/>
          </a:xfrm>
        </p:grpSpPr>
        <p:grpSp>
          <p:nvGrpSpPr>
            <p:cNvPr id="1614" name="Google Shape;1614;p50"/>
            <p:cNvGrpSpPr/>
            <p:nvPr/>
          </p:nvGrpSpPr>
          <p:grpSpPr>
            <a:xfrm>
              <a:off x="2002414" y="2438933"/>
              <a:ext cx="674281" cy="1340549"/>
              <a:chOff x="1190625" y="238125"/>
              <a:chExt cx="2629800" cy="5228350"/>
            </a:xfrm>
          </p:grpSpPr>
          <p:sp>
            <p:nvSpPr>
              <p:cNvPr id="1615" name="Google Shape;1615;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 name="Google Shape;1618;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50"/>
          <p:cNvGrpSpPr/>
          <p:nvPr/>
        </p:nvGrpSpPr>
        <p:grpSpPr>
          <a:xfrm>
            <a:off x="5573279" y="2560284"/>
            <a:ext cx="236875" cy="470937"/>
            <a:chOff x="2002414" y="2438928"/>
            <a:chExt cx="674281" cy="1340554"/>
          </a:xfrm>
        </p:grpSpPr>
        <p:grpSp>
          <p:nvGrpSpPr>
            <p:cNvPr id="1620" name="Google Shape;1620;p50"/>
            <p:cNvGrpSpPr/>
            <p:nvPr/>
          </p:nvGrpSpPr>
          <p:grpSpPr>
            <a:xfrm>
              <a:off x="2002414" y="2438933"/>
              <a:ext cx="674281" cy="1340549"/>
              <a:chOff x="1190625" y="238125"/>
              <a:chExt cx="2629800" cy="5228350"/>
            </a:xfrm>
          </p:grpSpPr>
          <p:sp>
            <p:nvSpPr>
              <p:cNvPr id="1621" name="Google Shape;1621;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 name="Google Shape;1624;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50"/>
          <p:cNvGrpSpPr/>
          <p:nvPr/>
        </p:nvGrpSpPr>
        <p:grpSpPr>
          <a:xfrm>
            <a:off x="7432223" y="2560284"/>
            <a:ext cx="236875" cy="470937"/>
            <a:chOff x="2002414" y="2438928"/>
            <a:chExt cx="674281" cy="1340554"/>
          </a:xfrm>
        </p:grpSpPr>
        <p:grpSp>
          <p:nvGrpSpPr>
            <p:cNvPr id="1626" name="Google Shape;1626;p50"/>
            <p:cNvGrpSpPr/>
            <p:nvPr/>
          </p:nvGrpSpPr>
          <p:grpSpPr>
            <a:xfrm>
              <a:off x="2002414" y="2438933"/>
              <a:ext cx="674281" cy="1340549"/>
              <a:chOff x="1190625" y="238125"/>
              <a:chExt cx="2629800" cy="5228350"/>
            </a:xfrm>
          </p:grpSpPr>
          <p:sp>
            <p:nvSpPr>
              <p:cNvPr id="1627" name="Google Shape;1627;p50"/>
              <p:cNvSpPr/>
              <p:nvPr/>
            </p:nvSpPr>
            <p:spPr>
              <a:xfrm>
                <a:off x="1190625" y="238125"/>
                <a:ext cx="2629800" cy="5228350"/>
              </a:xfrm>
              <a:custGeom>
                <a:rect b="b" l="l" r="r" t="t"/>
                <a:pathLst>
                  <a:path extrusionOk="0" h="209134" w="105192">
                    <a:moveTo>
                      <a:pt x="52596" y="0"/>
                    </a:moveTo>
                    <a:cubicBezTo>
                      <a:pt x="23553" y="0"/>
                      <a:pt x="0" y="23553"/>
                      <a:pt x="0" y="52596"/>
                    </a:cubicBezTo>
                    <a:lnTo>
                      <a:pt x="0" y="156538"/>
                    </a:lnTo>
                    <a:cubicBezTo>
                      <a:pt x="0" y="185580"/>
                      <a:pt x="23553" y="209133"/>
                      <a:pt x="52596" y="209133"/>
                    </a:cubicBezTo>
                    <a:cubicBezTo>
                      <a:pt x="81663" y="209133"/>
                      <a:pt x="105192" y="185580"/>
                      <a:pt x="105192" y="156538"/>
                    </a:cubicBezTo>
                    <a:lnTo>
                      <a:pt x="105192" y="52596"/>
                    </a:lnTo>
                    <a:cubicBezTo>
                      <a:pt x="105192" y="23553"/>
                      <a:pt x="81663" y="0"/>
                      <a:pt x="52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0"/>
              <p:cNvSpPr/>
              <p:nvPr/>
            </p:nvSpPr>
            <p:spPr>
              <a:xfrm>
                <a:off x="1190625" y="2852575"/>
                <a:ext cx="2629800" cy="2613900"/>
              </a:xfrm>
              <a:custGeom>
                <a:rect b="b" l="l" r="r" t="t"/>
                <a:pathLst>
                  <a:path extrusionOk="0" h="104556" w="105192">
                    <a:moveTo>
                      <a:pt x="0" y="1"/>
                    </a:moveTo>
                    <a:lnTo>
                      <a:pt x="0" y="51960"/>
                    </a:lnTo>
                    <a:cubicBezTo>
                      <a:pt x="0" y="81002"/>
                      <a:pt x="23553" y="104555"/>
                      <a:pt x="52596" y="104555"/>
                    </a:cubicBezTo>
                    <a:cubicBezTo>
                      <a:pt x="81663" y="104555"/>
                      <a:pt x="105192" y="81002"/>
                      <a:pt x="105192" y="51960"/>
                    </a:cubicBezTo>
                    <a:lnTo>
                      <a:pt x="1051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0"/>
              <p:cNvSpPr/>
              <p:nvPr/>
            </p:nvSpPr>
            <p:spPr>
              <a:xfrm>
                <a:off x="1534950" y="2852575"/>
                <a:ext cx="2285475" cy="2613900"/>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 name="Google Shape;1630;p50"/>
            <p:cNvSpPr/>
            <p:nvPr/>
          </p:nvSpPr>
          <p:spPr>
            <a:xfrm flipH="1" rot="10800000">
              <a:off x="2090699" y="2438928"/>
              <a:ext cx="585996" cy="670204"/>
            </a:xfrm>
            <a:custGeom>
              <a:rect b="b" l="l" r="r" t="t"/>
              <a:pathLst>
                <a:path extrusionOk="0" h="104556" w="91419">
                  <a:moveTo>
                    <a:pt x="70170" y="1"/>
                  </a:moveTo>
                  <a:lnTo>
                    <a:pt x="70170" y="37867"/>
                  </a:lnTo>
                  <a:cubicBezTo>
                    <a:pt x="70170" y="66910"/>
                    <a:pt x="46617" y="90463"/>
                    <a:pt x="17574" y="90463"/>
                  </a:cubicBezTo>
                  <a:cubicBezTo>
                    <a:pt x="11422" y="90463"/>
                    <a:pt x="5515" y="89409"/>
                    <a:pt x="1" y="87448"/>
                  </a:cubicBezTo>
                  <a:lnTo>
                    <a:pt x="1" y="87448"/>
                  </a:lnTo>
                  <a:cubicBezTo>
                    <a:pt x="9633" y="97962"/>
                    <a:pt x="23456" y="104555"/>
                    <a:pt x="38823" y="104555"/>
                  </a:cubicBezTo>
                  <a:cubicBezTo>
                    <a:pt x="67890" y="104555"/>
                    <a:pt x="91419" y="81002"/>
                    <a:pt x="91419" y="51960"/>
                  </a:cubicBezTo>
                  <a:lnTo>
                    <a:pt x="914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 name="Google Shape;1631;p50"/>
          <p:cNvSpPr txBox="1"/>
          <p:nvPr>
            <p:ph idx="4294967295" type="ctrTitle"/>
          </p:nvPr>
        </p:nvSpPr>
        <p:spPr>
          <a:xfrm>
            <a:off x="934534" y="1936863"/>
            <a:ext cx="1317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1</a:t>
            </a:r>
            <a:endParaRPr sz="1400"/>
          </a:p>
        </p:txBody>
      </p:sp>
      <p:sp>
        <p:nvSpPr>
          <p:cNvPr id="1632" name="Google Shape;1632;p50"/>
          <p:cNvSpPr txBox="1"/>
          <p:nvPr>
            <p:ph idx="4294967295" type="subTitle"/>
          </p:nvPr>
        </p:nvSpPr>
        <p:spPr>
          <a:xfrm>
            <a:off x="791425" y="3901281"/>
            <a:ext cx="16038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latin typeface="Lato"/>
                <a:ea typeface="Lato"/>
                <a:cs typeface="Lato"/>
                <a:sym typeface="Lato"/>
              </a:rPr>
              <a:t>Despite being red, Mars is actually a cold place</a:t>
            </a:r>
            <a:endParaRPr sz="1000">
              <a:latin typeface="Lato"/>
              <a:ea typeface="Lato"/>
              <a:cs typeface="Lato"/>
              <a:sym typeface="Lato"/>
            </a:endParaRPr>
          </a:p>
        </p:txBody>
      </p:sp>
      <p:sp>
        <p:nvSpPr>
          <p:cNvPr id="1633" name="Google Shape;1633;p50"/>
          <p:cNvSpPr txBox="1"/>
          <p:nvPr>
            <p:ph idx="4294967295" type="ctrTitle"/>
          </p:nvPr>
        </p:nvSpPr>
        <p:spPr>
          <a:xfrm>
            <a:off x="2920308" y="1936875"/>
            <a:ext cx="1317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2</a:t>
            </a:r>
            <a:endParaRPr sz="1400"/>
          </a:p>
        </p:txBody>
      </p:sp>
      <p:sp>
        <p:nvSpPr>
          <p:cNvPr id="1634" name="Google Shape;1634;p50"/>
          <p:cNvSpPr txBox="1"/>
          <p:nvPr>
            <p:ph idx="4294967295" type="subTitle"/>
          </p:nvPr>
        </p:nvSpPr>
        <p:spPr>
          <a:xfrm>
            <a:off x="2777211" y="3901281"/>
            <a:ext cx="16038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latin typeface="Lato"/>
                <a:ea typeface="Lato"/>
                <a:cs typeface="Lato"/>
                <a:sym typeface="Lato"/>
              </a:rPr>
              <a:t>Saturn is composed of hydrogen and helium</a:t>
            </a:r>
            <a:endParaRPr sz="1000">
              <a:latin typeface="Lato"/>
              <a:ea typeface="Lato"/>
              <a:cs typeface="Lato"/>
              <a:sym typeface="Lato"/>
            </a:endParaRPr>
          </a:p>
        </p:txBody>
      </p:sp>
      <p:sp>
        <p:nvSpPr>
          <p:cNvPr id="1635" name="Google Shape;1635;p50"/>
          <p:cNvSpPr txBox="1"/>
          <p:nvPr>
            <p:ph idx="4294967295" type="ctrTitle"/>
          </p:nvPr>
        </p:nvSpPr>
        <p:spPr>
          <a:xfrm>
            <a:off x="4906071" y="1936867"/>
            <a:ext cx="1317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3</a:t>
            </a:r>
            <a:endParaRPr sz="1400"/>
          </a:p>
        </p:txBody>
      </p:sp>
      <p:sp>
        <p:nvSpPr>
          <p:cNvPr id="1636" name="Google Shape;1636;p50"/>
          <p:cNvSpPr txBox="1"/>
          <p:nvPr>
            <p:ph idx="4294967295" type="subTitle"/>
          </p:nvPr>
        </p:nvSpPr>
        <p:spPr>
          <a:xfrm>
            <a:off x="4762971" y="3901281"/>
            <a:ext cx="16038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latin typeface="Lato"/>
                <a:ea typeface="Lato"/>
                <a:cs typeface="Lato"/>
                <a:sym typeface="Lato"/>
              </a:rPr>
              <a:t>Neptune is the farthest planet from the Sun</a:t>
            </a:r>
            <a:endParaRPr sz="1000">
              <a:latin typeface="Lato"/>
              <a:ea typeface="Lato"/>
              <a:cs typeface="Lato"/>
              <a:sym typeface="Lato"/>
            </a:endParaRPr>
          </a:p>
        </p:txBody>
      </p:sp>
      <p:sp>
        <p:nvSpPr>
          <p:cNvPr id="1637" name="Google Shape;1637;p50"/>
          <p:cNvSpPr txBox="1"/>
          <p:nvPr>
            <p:ph idx="4294967295" type="subTitle"/>
          </p:nvPr>
        </p:nvSpPr>
        <p:spPr>
          <a:xfrm>
            <a:off x="6748746" y="3901281"/>
            <a:ext cx="1603800" cy="51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latin typeface="Lato"/>
                <a:ea typeface="Lato"/>
                <a:cs typeface="Lato"/>
                <a:sym typeface="Lato"/>
              </a:rPr>
              <a:t>Mercury is the closest planet to the Sun</a:t>
            </a:r>
            <a:endParaRPr sz="1000">
              <a:latin typeface="Lato"/>
              <a:ea typeface="Lato"/>
              <a:cs typeface="Lato"/>
              <a:sym typeface="Lato"/>
            </a:endParaRPr>
          </a:p>
        </p:txBody>
      </p:sp>
      <p:sp>
        <p:nvSpPr>
          <p:cNvPr id="1638" name="Google Shape;1638;p50"/>
          <p:cNvSpPr txBox="1"/>
          <p:nvPr>
            <p:ph idx="4294967295" type="ctrTitle"/>
          </p:nvPr>
        </p:nvSpPr>
        <p:spPr>
          <a:xfrm>
            <a:off x="6891846" y="1936871"/>
            <a:ext cx="1317600" cy="4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Week 4</a:t>
            </a:r>
            <a:endParaRPr sz="1400"/>
          </a:p>
        </p:txBody>
      </p:sp>
      <p:cxnSp>
        <p:nvCxnSpPr>
          <p:cNvPr id="1639" name="Google Shape;1639;p50"/>
          <p:cNvCxnSpPr/>
          <p:nvPr/>
        </p:nvCxnSpPr>
        <p:spPr>
          <a:xfrm>
            <a:off x="934534" y="3229638"/>
            <a:ext cx="1317600" cy="0"/>
          </a:xfrm>
          <a:prstGeom prst="straightConnector1">
            <a:avLst/>
          </a:prstGeom>
          <a:noFill/>
          <a:ln cap="flat" cmpd="sng" w="19050">
            <a:solidFill>
              <a:schemeClr val="accent6"/>
            </a:solidFill>
            <a:prstDash val="solid"/>
            <a:round/>
            <a:headEnd len="med" w="med" type="none"/>
            <a:tailEnd len="med" w="med" type="none"/>
          </a:ln>
        </p:spPr>
      </p:cxnSp>
      <p:cxnSp>
        <p:nvCxnSpPr>
          <p:cNvPr id="1640" name="Google Shape;1640;p50"/>
          <p:cNvCxnSpPr/>
          <p:nvPr/>
        </p:nvCxnSpPr>
        <p:spPr>
          <a:xfrm>
            <a:off x="2920322" y="3229638"/>
            <a:ext cx="1317600" cy="0"/>
          </a:xfrm>
          <a:prstGeom prst="straightConnector1">
            <a:avLst/>
          </a:prstGeom>
          <a:noFill/>
          <a:ln cap="flat" cmpd="sng" w="19050">
            <a:solidFill>
              <a:schemeClr val="accent6"/>
            </a:solidFill>
            <a:prstDash val="solid"/>
            <a:round/>
            <a:headEnd len="med" w="med" type="none"/>
            <a:tailEnd len="med" w="med" type="none"/>
          </a:ln>
        </p:spPr>
      </p:cxnSp>
      <p:cxnSp>
        <p:nvCxnSpPr>
          <p:cNvPr id="1641" name="Google Shape;1641;p50"/>
          <p:cNvCxnSpPr/>
          <p:nvPr/>
        </p:nvCxnSpPr>
        <p:spPr>
          <a:xfrm>
            <a:off x="4906122" y="3229638"/>
            <a:ext cx="1317600" cy="0"/>
          </a:xfrm>
          <a:prstGeom prst="straightConnector1">
            <a:avLst/>
          </a:prstGeom>
          <a:noFill/>
          <a:ln cap="flat" cmpd="sng" w="19050">
            <a:solidFill>
              <a:schemeClr val="accent6"/>
            </a:solidFill>
            <a:prstDash val="solid"/>
            <a:round/>
            <a:headEnd len="med" w="med" type="none"/>
            <a:tailEnd len="med" w="med" type="none"/>
          </a:ln>
        </p:spPr>
      </p:cxnSp>
      <p:cxnSp>
        <p:nvCxnSpPr>
          <p:cNvPr id="1642" name="Google Shape;1642;p50"/>
          <p:cNvCxnSpPr/>
          <p:nvPr/>
        </p:nvCxnSpPr>
        <p:spPr>
          <a:xfrm>
            <a:off x="6891859" y="3229638"/>
            <a:ext cx="1317600" cy="0"/>
          </a:xfrm>
          <a:prstGeom prst="straightConnector1">
            <a:avLst/>
          </a:prstGeom>
          <a:noFill/>
          <a:ln cap="flat" cmpd="sng" w="19050">
            <a:solidFill>
              <a:schemeClr val="accent6"/>
            </a:solidFill>
            <a:prstDash val="solid"/>
            <a:round/>
            <a:headEnd len="med" w="med" type="none"/>
            <a:tailEnd len="med" w="med" type="none"/>
          </a:ln>
        </p:spPr>
      </p:cxnSp>
      <p:cxnSp>
        <p:nvCxnSpPr>
          <p:cNvPr id="1643" name="Google Shape;1643;p50"/>
          <p:cNvCxnSpPr/>
          <p:nvPr/>
        </p:nvCxnSpPr>
        <p:spPr>
          <a:xfrm rot="10800000">
            <a:off x="1593325" y="3229575"/>
            <a:ext cx="0" cy="572700"/>
          </a:xfrm>
          <a:prstGeom prst="straightConnector1">
            <a:avLst/>
          </a:prstGeom>
          <a:noFill/>
          <a:ln cap="flat" cmpd="sng" w="19050">
            <a:solidFill>
              <a:schemeClr val="accent6"/>
            </a:solidFill>
            <a:prstDash val="solid"/>
            <a:round/>
            <a:headEnd len="med" w="med" type="none"/>
            <a:tailEnd len="med" w="med" type="none"/>
          </a:ln>
        </p:spPr>
      </p:cxnSp>
      <p:cxnSp>
        <p:nvCxnSpPr>
          <p:cNvPr id="1644" name="Google Shape;1644;p50"/>
          <p:cNvCxnSpPr/>
          <p:nvPr/>
        </p:nvCxnSpPr>
        <p:spPr>
          <a:xfrm rot="10800000">
            <a:off x="3579112" y="3229575"/>
            <a:ext cx="0" cy="572700"/>
          </a:xfrm>
          <a:prstGeom prst="straightConnector1">
            <a:avLst/>
          </a:prstGeom>
          <a:noFill/>
          <a:ln cap="flat" cmpd="sng" w="19050">
            <a:solidFill>
              <a:schemeClr val="accent6"/>
            </a:solidFill>
            <a:prstDash val="solid"/>
            <a:round/>
            <a:headEnd len="med" w="med" type="none"/>
            <a:tailEnd len="med" w="med" type="none"/>
          </a:ln>
        </p:spPr>
      </p:cxnSp>
      <p:cxnSp>
        <p:nvCxnSpPr>
          <p:cNvPr id="1645" name="Google Shape;1645;p50"/>
          <p:cNvCxnSpPr/>
          <p:nvPr/>
        </p:nvCxnSpPr>
        <p:spPr>
          <a:xfrm rot="10800000">
            <a:off x="5564874" y="3237675"/>
            <a:ext cx="0" cy="564600"/>
          </a:xfrm>
          <a:prstGeom prst="straightConnector1">
            <a:avLst/>
          </a:prstGeom>
          <a:noFill/>
          <a:ln cap="flat" cmpd="sng" w="19050">
            <a:solidFill>
              <a:schemeClr val="accent6"/>
            </a:solidFill>
            <a:prstDash val="solid"/>
            <a:round/>
            <a:headEnd len="med" w="med" type="none"/>
            <a:tailEnd len="med" w="med" type="none"/>
          </a:ln>
        </p:spPr>
      </p:cxnSp>
      <p:cxnSp>
        <p:nvCxnSpPr>
          <p:cNvPr id="1646" name="Google Shape;1646;p50"/>
          <p:cNvCxnSpPr/>
          <p:nvPr/>
        </p:nvCxnSpPr>
        <p:spPr>
          <a:xfrm rot="10800000">
            <a:off x="7550650" y="3237675"/>
            <a:ext cx="0" cy="564600"/>
          </a:xfrm>
          <a:prstGeom prst="straightConnector1">
            <a:avLst/>
          </a:prstGeom>
          <a:noFill/>
          <a:ln cap="flat" cmpd="sng" w="19050">
            <a:solidFill>
              <a:schemeClr val="accent6"/>
            </a:solidFill>
            <a:prstDash val="solid"/>
            <a:round/>
            <a:headEnd len="med" w="med" type="none"/>
            <a:tailEnd len="med" w="med" type="non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0" name="Shape 1650"/>
        <p:cNvGrpSpPr/>
        <p:nvPr/>
      </p:nvGrpSpPr>
      <p:grpSpPr>
        <a:xfrm>
          <a:off x="0" y="0"/>
          <a:ext cx="0" cy="0"/>
          <a:chOff x="0" y="0"/>
          <a:chExt cx="0" cy="0"/>
        </a:xfrm>
      </p:grpSpPr>
      <p:sp>
        <p:nvSpPr>
          <p:cNvPr id="1651" name="Google Shape;1651;p51"/>
          <p:cNvSpPr txBox="1"/>
          <p:nvPr>
            <p:ph idx="1" type="subTitle"/>
          </p:nvPr>
        </p:nvSpPr>
        <p:spPr>
          <a:xfrm>
            <a:off x="1104375" y="2668825"/>
            <a:ext cx="2390400" cy="94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Lato"/>
                <a:ea typeface="Lato"/>
                <a:cs typeface="Lato"/>
                <a:sym typeface="Lato"/>
              </a:rPr>
              <a:t>Mercury is the closest planet to the Sun and the smallest one in the Solar System—it’s only a bit larger than our Moon. The planet’s name has nothing to do with the liquid metal, since it was named after the Roman messenger god</a:t>
            </a:r>
            <a:endParaRPr>
              <a:latin typeface="Lato"/>
              <a:ea typeface="Lato"/>
              <a:cs typeface="Lato"/>
              <a:sym typeface="Lato"/>
            </a:endParaRPr>
          </a:p>
        </p:txBody>
      </p:sp>
      <p:sp>
        <p:nvSpPr>
          <p:cNvPr id="1652" name="Google Shape;1652;p51"/>
          <p:cNvSpPr txBox="1"/>
          <p:nvPr>
            <p:ph type="title"/>
          </p:nvPr>
        </p:nvSpPr>
        <p:spPr>
          <a:xfrm>
            <a:off x="1104375" y="1993625"/>
            <a:ext cx="3606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grpSp>
        <p:nvGrpSpPr>
          <p:cNvPr id="1653" name="Google Shape;1653;p51"/>
          <p:cNvGrpSpPr/>
          <p:nvPr/>
        </p:nvGrpSpPr>
        <p:grpSpPr>
          <a:xfrm>
            <a:off x="4769745" y="714269"/>
            <a:ext cx="3715428" cy="3829038"/>
            <a:chOff x="4769745" y="714269"/>
            <a:chExt cx="3715428" cy="3829038"/>
          </a:xfrm>
        </p:grpSpPr>
        <p:sp>
          <p:nvSpPr>
            <p:cNvPr id="1654" name="Google Shape;1654;p51"/>
            <p:cNvSpPr/>
            <p:nvPr/>
          </p:nvSpPr>
          <p:spPr>
            <a:xfrm>
              <a:off x="4843103" y="4092742"/>
              <a:ext cx="1258084" cy="370426"/>
            </a:xfrm>
            <a:custGeom>
              <a:rect b="b" l="l" r="r" t="t"/>
              <a:pathLst>
                <a:path extrusionOk="0" h="20264" w="68823">
                  <a:moveTo>
                    <a:pt x="62106" y="16230"/>
                  </a:moveTo>
                  <a:lnTo>
                    <a:pt x="60196" y="17029"/>
                  </a:lnTo>
                  <a:cubicBezTo>
                    <a:pt x="54275" y="19510"/>
                    <a:pt x="44700" y="20263"/>
                    <a:pt x="38613" y="18941"/>
                  </a:cubicBezTo>
                  <a:lnTo>
                    <a:pt x="6831" y="12028"/>
                  </a:lnTo>
                  <a:cubicBezTo>
                    <a:pt x="1819" y="10937"/>
                    <a:pt x="0" y="8075"/>
                    <a:pt x="2871" y="5458"/>
                  </a:cubicBezTo>
                  <a:lnTo>
                    <a:pt x="3787" y="4620"/>
                  </a:lnTo>
                  <a:cubicBezTo>
                    <a:pt x="6987" y="1702"/>
                    <a:pt x="14705" y="1"/>
                    <a:pt x="20853" y="1114"/>
                  </a:cubicBezTo>
                  <a:lnTo>
                    <a:pt x="60550" y="8300"/>
                  </a:lnTo>
                  <a:cubicBezTo>
                    <a:pt x="68299" y="9703"/>
                    <a:pt x="68823" y="13417"/>
                    <a:pt x="62106" y="1623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4854491" y="3756445"/>
              <a:ext cx="1132519" cy="644004"/>
            </a:xfrm>
            <a:custGeom>
              <a:rect b="b" l="l" r="r" t="t"/>
              <a:pathLst>
                <a:path extrusionOk="0" h="35230" w="61954">
                  <a:moveTo>
                    <a:pt x="60593" y="23063"/>
                  </a:moveTo>
                  <a:lnTo>
                    <a:pt x="60180" y="24959"/>
                  </a:lnTo>
                  <a:cubicBezTo>
                    <a:pt x="58818" y="31221"/>
                    <a:pt x="52581" y="35230"/>
                    <a:pt x="46319" y="33868"/>
                  </a:cubicBezTo>
                  <a:lnTo>
                    <a:pt x="10270" y="26028"/>
                  </a:lnTo>
                  <a:cubicBezTo>
                    <a:pt x="4009" y="24667"/>
                    <a:pt x="0" y="18429"/>
                    <a:pt x="1361" y="12167"/>
                  </a:cubicBezTo>
                  <a:lnTo>
                    <a:pt x="1774" y="10271"/>
                  </a:lnTo>
                  <a:cubicBezTo>
                    <a:pt x="3135" y="4009"/>
                    <a:pt x="9373" y="0"/>
                    <a:pt x="15634" y="1362"/>
                  </a:cubicBezTo>
                  <a:lnTo>
                    <a:pt x="51684" y="9201"/>
                  </a:lnTo>
                  <a:cubicBezTo>
                    <a:pt x="57946" y="10563"/>
                    <a:pt x="61954" y="16801"/>
                    <a:pt x="60593" y="230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4854491" y="3756445"/>
              <a:ext cx="679248" cy="556772"/>
            </a:xfrm>
            <a:custGeom>
              <a:rect b="b" l="l" r="r" t="t"/>
              <a:pathLst>
                <a:path extrusionOk="0" h="30458" w="37158">
                  <a:moveTo>
                    <a:pt x="15634" y="1362"/>
                  </a:moveTo>
                  <a:cubicBezTo>
                    <a:pt x="9373" y="0"/>
                    <a:pt x="3135" y="4009"/>
                    <a:pt x="1774" y="10269"/>
                  </a:cubicBezTo>
                  <a:lnTo>
                    <a:pt x="1361" y="12167"/>
                  </a:lnTo>
                  <a:cubicBezTo>
                    <a:pt x="0" y="18429"/>
                    <a:pt x="4009" y="24665"/>
                    <a:pt x="10270" y="26028"/>
                  </a:cubicBezTo>
                  <a:lnTo>
                    <a:pt x="30639" y="30457"/>
                  </a:lnTo>
                  <a:cubicBezTo>
                    <a:pt x="25049" y="28624"/>
                    <a:pt x="21610" y="22779"/>
                    <a:pt x="22886" y="16912"/>
                  </a:cubicBezTo>
                  <a:lnTo>
                    <a:pt x="23297" y="15014"/>
                  </a:lnTo>
                  <a:cubicBezTo>
                    <a:pt x="24660" y="8752"/>
                    <a:pt x="30897" y="4743"/>
                    <a:pt x="37158" y="610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4769745" y="3132822"/>
              <a:ext cx="1105355" cy="325439"/>
            </a:xfrm>
            <a:custGeom>
              <a:rect b="b" l="l" r="r" t="t"/>
              <a:pathLst>
                <a:path extrusionOk="0" h="17803" w="60468">
                  <a:moveTo>
                    <a:pt x="5903" y="14257"/>
                  </a:moveTo>
                  <a:lnTo>
                    <a:pt x="7579" y="14960"/>
                  </a:lnTo>
                  <a:cubicBezTo>
                    <a:pt x="12783" y="17139"/>
                    <a:pt x="21196" y="17803"/>
                    <a:pt x="26543" y="16639"/>
                  </a:cubicBezTo>
                  <a:lnTo>
                    <a:pt x="54466" y="10567"/>
                  </a:lnTo>
                  <a:cubicBezTo>
                    <a:pt x="58870" y="9609"/>
                    <a:pt x="60468" y="7095"/>
                    <a:pt x="57946" y="4794"/>
                  </a:cubicBezTo>
                  <a:lnTo>
                    <a:pt x="57140" y="4058"/>
                  </a:lnTo>
                  <a:cubicBezTo>
                    <a:pt x="54330" y="1494"/>
                    <a:pt x="47547" y="0"/>
                    <a:pt x="42147" y="979"/>
                  </a:cubicBezTo>
                  <a:lnTo>
                    <a:pt x="7270" y="7291"/>
                  </a:lnTo>
                  <a:cubicBezTo>
                    <a:pt x="462" y="8525"/>
                    <a:pt x="0" y="11787"/>
                    <a:pt x="5903" y="14257"/>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4870048" y="2837308"/>
              <a:ext cx="995090" cy="565857"/>
            </a:xfrm>
            <a:custGeom>
              <a:rect b="b" l="l" r="r" t="t"/>
              <a:pathLst>
                <a:path extrusionOk="0" h="30955" w="54436">
                  <a:moveTo>
                    <a:pt x="1197" y="20263"/>
                  </a:moveTo>
                  <a:lnTo>
                    <a:pt x="1560" y="21930"/>
                  </a:lnTo>
                  <a:cubicBezTo>
                    <a:pt x="2755" y="27432"/>
                    <a:pt x="8236" y="30955"/>
                    <a:pt x="13737" y="29757"/>
                  </a:cubicBezTo>
                  <a:lnTo>
                    <a:pt x="45411" y="22870"/>
                  </a:lnTo>
                  <a:cubicBezTo>
                    <a:pt x="50913" y="21673"/>
                    <a:pt x="54435" y="16193"/>
                    <a:pt x="53238" y="10691"/>
                  </a:cubicBezTo>
                  <a:lnTo>
                    <a:pt x="52876" y="9025"/>
                  </a:lnTo>
                  <a:cubicBezTo>
                    <a:pt x="51679" y="3522"/>
                    <a:pt x="46200" y="1"/>
                    <a:pt x="40698" y="1196"/>
                  </a:cubicBezTo>
                  <a:lnTo>
                    <a:pt x="9024" y="8085"/>
                  </a:lnTo>
                  <a:cubicBezTo>
                    <a:pt x="3523" y="9281"/>
                    <a:pt x="1" y="14762"/>
                    <a:pt x="1197" y="2026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5268314" y="2837326"/>
              <a:ext cx="596824" cy="489209"/>
            </a:xfrm>
            <a:custGeom>
              <a:rect b="b" l="l" r="r" t="t"/>
              <a:pathLst>
                <a:path extrusionOk="0" h="26762" w="32649">
                  <a:moveTo>
                    <a:pt x="18911" y="1196"/>
                  </a:moveTo>
                  <a:cubicBezTo>
                    <a:pt x="24413" y="1"/>
                    <a:pt x="29892" y="3522"/>
                    <a:pt x="31089" y="9024"/>
                  </a:cubicBezTo>
                  <a:lnTo>
                    <a:pt x="31453" y="10690"/>
                  </a:lnTo>
                  <a:cubicBezTo>
                    <a:pt x="32648" y="16192"/>
                    <a:pt x="29126" y="21672"/>
                    <a:pt x="23625" y="22869"/>
                  </a:cubicBezTo>
                  <a:lnTo>
                    <a:pt x="5727" y="26761"/>
                  </a:lnTo>
                  <a:cubicBezTo>
                    <a:pt x="10638" y="25150"/>
                    <a:pt x="13662" y="20014"/>
                    <a:pt x="12540" y="14859"/>
                  </a:cubicBezTo>
                  <a:lnTo>
                    <a:pt x="12177" y="13192"/>
                  </a:lnTo>
                  <a:cubicBezTo>
                    <a:pt x="10981" y="7690"/>
                    <a:pt x="5501" y="4167"/>
                    <a:pt x="0" y="536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5666233" y="3488899"/>
              <a:ext cx="2529495" cy="496942"/>
            </a:xfrm>
            <a:custGeom>
              <a:rect b="b" l="l" r="r" t="t"/>
              <a:pathLst>
                <a:path extrusionOk="0" h="27185" w="138375">
                  <a:moveTo>
                    <a:pt x="138374" y="13592"/>
                  </a:moveTo>
                  <a:cubicBezTo>
                    <a:pt x="138374" y="21099"/>
                    <a:pt x="107398" y="27184"/>
                    <a:pt x="69187" y="27184"/>
                  </a:cubicBezTo>
                  <a:cubicBezTo>
                    <a:pt x="30977" y="27184"/>
                    <a:pt x="1" y="21099"/>
                    <a:pt x="1" y="13592"/>
                  </a:cubicBezTo>
                  <a:cubicBezTo>
                    <a:pt x="1" y="6086"/>
                    <a:pt x="30977" y="1"/>
                    <a:pt x="69187" y="1"/>
                  </a:cubicBezTo>
                  <a:cubicBezTo>
                    <a:pt x="107399" y="1"/>
                    <a:pt x="138374" y="6086"/>
                    <a:pt x="138374" y="13592"/>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5716521" y="1140193"/>
              <a:ext cx="2076480" cy="2715512"/>
            </a:xfrm>
            <a:custGeom>
              <a:rect b="b" l="l" r="r" t="t"/>
              <a:pathLst>
                <a:path extrusionOk="0" h="148551" w="113593">
                  <a:moveTo>
                    <a:pt x="113592" y="26223"/>
                  </a:moveTo>
                  <a:cubicBezTo>
                    <a:pt x="113592" y="19252"/>
                    <a:pt x="102912" y="0"/>
                    <a:pt x="56796" y="0"/>
                  </a:cubicBezTo>
                  <a:cubicBezTo>
                    <a:pt x="11651" y="0"/>
                    <a:pt x="1" y="19252"/>
                    <a:pt x="1" y="26223"/>
                  </a:cubicBezTo>
                  <a:cubicBezTo>
                    <a:pt x="1" y="26407"/>
                    <a:pt x="28" y="26590"/>
                    <a:pt x="63" y="26773"/>
                  </a:cubicBezTo>
                  <a:cubicBezTo>
                    <a:pt x="22" y="26975"/>
                    <a:pt x="1" y="27181"/>
                    <a:pt x="1" y="27389"/>
                  </a:cubicBezTo>
                  <a:lnTo>
                    <a:pt x="1" y="134763"/>
                  </a:lnTo>
                  <a:cubicBezTo>
                    <a:pt x="1" y="134970"/>
                    <a:pt x="22" y="135176"/>
                    <a:pt x="63" y="135379"/>
                  </a:cubicBezTo>
                  <a:cubicBezTo>
                    <a:pt x="28" y="135561"/>
                    <a:pt x="1" y="135745"/>
                    <a:pt x="1" y="135928"/>
                  </a:cubicBezTo>
                  <a:cubicBezTo>
                    <a:pt x="1" y="142899"/>
                    <a:pt x="25429" y="148550"/>
                    <a:pt x="56796" y="148550"/>
                  </a:cubicBezTo>
                  <a:cubicBezTo>
                    <a:pt x="88163" y="148550"/>
                    <a:pt x="113592" y="142899"/>
                    <a:pt x="113592" y="135928"/>
                  </a:cubicBezTo>
                  <a:cubicBezTo>
                    <a:pt x="113592" y="135744"/>
                    <a:pt x="113564" y="135561"/>
                    <a:pt x="113529" y="135379"/>
                  </a:cubicBezTo>
                  <a:cubicBezTo>
                    <a:pt x="113570" y="135176"/>
                    <a:pt x="113591" y="134970"/>
                    <a:pt x="113592" y="134763"/>
                  </a:cubicBezTo>
                  <a:lnTo>
                    <a:pt x="113592" y="27390"/>
                  </a:lnTo>
                  <a:cubicBezTo>
                    <a:pt x="113591" y="27183"/>
                    <a:pt x="113570" y="26976"/>
                    <a:pt x="113529" y="26773"/>
                  </a:cubicBezTo>
                  <a:cubicBezTo>
                    <a:pt x="113564" y="26590"/>
                    <a:pt x="113592" y="26407"/>
                    <a:pt x="113592" y="2622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5716302" y="1140138"/>
              <a:ext cx="2076791" cy="2715677"/>
            </a:xfrm>
            <a:custGeom>
              <a:rect b="b" l="l" r="r" t="t"/>
              <a:pathLst>
                <a:path extrusionOk="0" h="148560" w="113610">
                  <a:moveTo>
                    <a:pt x="113604" y="26226"/>
                  </a:moveTo>
                  <a:cubicBezTo>
                    <a:pt x="113600" y="25873"/>
                    <a:pt x="113575" y="25521"/>
                    <a:pt x="113531" y="25172"/>
                  </a:cubicBezTo>
                  <a:lnTo>
                    <a:pt x="113491" y="24910"/>
                  </a:lnTo>
                  <a:lnTo>
                    <a:pt x="113471" y="24779"/>
                  </a:lnTo>
                  <a:lnTo>
                    <a:pt x="113447" y="24650"/>
                  </a:lnTo>
                  <a:lnTo>
                    <a:pt x="113398" y="24390"/>
                  </a:lnTo>
                  <a:lnTo>
                    <a:pt x="113340" y="24132"/>
                  </a:lnTo>
                  <a:cubicBezTo>
                    <a:pt x="113302" y="23959"/>
                    <a:pt x="113253" y="23790"/>
                    <a:pt x="113210" y="23620"/>
                  </a:cubicBezTo>
                  <a:cubicBezTo>
                    <a:pt x="113188" y="23535"/>
                    <a:pt x="113161" y="23451"/>
                    <a:pt x="113136" y="23366"/>
                  </a:cubicBezTo>
                  <a:lnTo>
                    <a:pt x="113060" y="23114"/>
                  </a:lnTo>
                  <a:cubicBezTo>
                    <a:pt x="113033" y="23030"/>
                    <a:pt x="113004" y="22947"/>
                    <a:pt x="112976" y="22863"/>
                  </a:cubicBezTo>
                  <a:lnTo>
                    <a:pt x="112933" y="22738"/>
                  </a:lnTo>
                  <a:lnTo>
                    <a:pt x="112912" y="22675"/>
                  </a:lnTo>
                  <a:lnTo>
                    <a:pt x="112901" y="22644"/>
                  </a:lnTo>
                  <a:lnTo>
                    <a:pt x="112889" y="22614"/>
                  </a:lnTo>
                  <a:lnTo>
                    <a:pt x="112797" y="22365"/>
                  </a:lnTo>
                  <a:lnTo>
                    <a:pt x="112751" y="22241"/>
                  </a:lnTo>
                  <a:lnTo>
                    <a:pt x="112727" y="22180"/>
                  </a:lnTo>
                  <a:lnTo>
                    <a:pt x="112703" y="22119"/>
                  </a:lnTo>
                  <a:cubicBezTo>
                    <a:pt x="112440" y="21465"/>
                    <a:pt x="112141" y="20826"/>
                    <a:pt x="111805" y="20206"/>
                  </a:cubicBezTo>
                  <a:cubicBezTo>
                    <a:pt x="111470" y="19587"/>
                    <a:pt x="111099" y="18986"/>
                    <a:pt x="110704" y="18403"/>
                  </a:cubicBezTo>
                  <a:lnTo>
                    <a:pt x="110556" y="18184"/>
                  </a:lnTo>
                  <a:lnTo>
                    <a:pt x="110518" y="18130"/>
                  </a:lnTo>
                  <a:lnTo>
                    <a:pt x="110480" y="18077"/>
                  </a:lnTo>
                  <a:lnTo>
                    <a:pt x="110402" y="17969"/>
                  </a:lnTo>
                  <a:lnTo>
                    <a:pt x="110248" y="17755"/>
                  </a:lnTo>
                  <a:lnTo>
                    <a:pt x="110171" y="17647"/>
                  </a:lnTo>
                  <a:lnTo>
                    <a:pt x="110131" y="17594"/>
                  </a:lnTo>
                  <a:lnTo>
                    <a:pt x="110091" y="17541"/>
                  </a:lnTo>
                  <a:lnTo>
                    <a:pt x="109771" y="17121"/>
                  </a:lnTo>
                  <a:cubicBezTo>
                    <a:pt x="109718" y="17051"/>
                    <a:pt x="109661" y="16984"/>
                    <a:pt x="109606" y="16915"/>
                  </a:cubicBezTo>
                  <a:lnTo>
                    <a:pt x="109441" y="16710"/>
                  </a:lnTo>
                  <a:lnTo>
                    <a:pt x="109274" y="16505"/>
                  </a:lnTo>
                  <a:lnTo>
                    <a:pt x="109102" y="16304"/>
                  </a:lnTo>
                  <a:lnTo>
                    <a:pt x="108930" y="16103"/>
                  </a:lnTo>
                  <a:cubicBezTo>
                    <a:pt x="108873" y="16037"/>
                    <a:pt x="108817" y="15969"/>
                    <a:pt x="108757" y="15904"/>
                  </a:cubicBezTo>
                  <a:lnTo>
                    <a:pt x="108403" y="15512"/>
                  </a:lnTo>
                  <a:lnTo>
                    <a:pt x="108314" y="15414"/>
                  </a:lnTo>
                  <a:lnTo>
                    <a:pt x="108223" y="15318"/>
                  </a:lnTo>
                  <a:lnTo>
                    <a:pt x="108041" y="15127"/>
                  </a:lnTo>
                  <a:cubicBezTo>
                    <a:pt x="107071" y="14104"/>
                    <a:pt x="106019" y="13162"/>
                    <a:pt x="104920" y="12280"/>
                  </a:cubicBezTo>
                  <a:lnTo>
                    <a:pt x="104715" y="12114"/>
                  </a:lnTo>
                  <a:lnTo>
                    <a:pt x="104505" y="11953"/>
                  </a:lnTo>
                  <a:lnTo>
                    <a:pt x="104086" y="11631"/>
                  </a:lnTo>
                  <a:cubicBezTo>
                    <a:pt x="104016" y="11578"/>
                    <a:pt x="103945" y="11526"/>
                    <a:pt x="103874" y="11474"/>
                  </a:cubicBezTo>
                  <a:lnTo>
                    <a:pt x="103660" y="11319"/>
                  </a:lnTo>
                  <a:lnTo>
                    <a:pt x="103447" y="11164"/>
                  </a:lnTo>
                  <a:lnTo>
                    <a:pt x="103341" y="11084"/>
                  </a:lnTo>
                  <a:cubicBezTo>
                    <a:pt x="103305" y="11059"/>
                    <a:pt x="103270" y="11032"/>
                    <a:pt x="103232" y="11007"/>
                  </a:cubicBezTo>
                  <a:lnTo>
                    <a:pt x="102798" y="10707"/>
                  </a:lnTo>
                  <a:cubicBezTo>
                    <a:pt x="102653" y="10607"/>
                    <a:pt x="102509" y="10505"/>
                    <a:pt x="102361" y="10410"/>
                  </a:cubicBezTo>
                  <a:lnTo>
                    <a:pt x="101919" y="10120"/>
                  </a:lnTo>
                  <a:lnTo>
                    <a:pt x="101697" y="9975"/>
                  </a:lnTo>
                  <a:lnTo>
                    <a:pt x="101474" y="9835"/>
                  </a:lnTo>
                  <a:cubicBezTo>
                    <a:pt x="100282" y="9084"/>
                    <a:pt x="99051" y="8393"/>
                    <a:pt x="97795" y="7757"/>
                  </a:cubicBezTo>
                  <a:cubicBezTo>
                    <a:pt x="96538" y="7120"/>
                    <a:pt x="95254" y="6537"/>
                    <a:pt x="93950" y="6002"/>
                  </a:cubicBezTo>
                  <a:cubicBezTo>
                    <a:pt x="92645" y="5469"/>
                    <a:pt x="91323" y="4982"/>
                    <a:pt x="89984" y="4540"/>
                  </a:cubicBezTo>
                  <a:lnTo>
                    <a:pt x="89483" y="4376"/>
                  </a:lnTo>
                  <a:cubicBezTo>
                    <a:pt x="89315" y="4321"/>
                    <a:pt x="89148" y="4265"/>
                    <a:pt x="88979" y="4214"/>
                  </a:cubicBezTo>
                  <a:lnTo>
                    <a:pt x="87969" y="3905"/>
                  </a:lnTo>
                  <a:cubicBezTo>
                    <a:pt x="87927" y="3892"/>
                    <a:pt x="87885" y="3878"/>
                    <a:pt x="87842" y="3866"/>
                  </a:cubicBezTo>
                  <a:lnTo>
                    <a:pt x="87716" y="3830"/>
                  </a:lnTo>
                  <a:lnTo>
                    <a:pt x="87461" y="3756"/>
                  </a:lnTo>
                  <a:lnTo>
                    <a:pt x="86953" y="3611"/>
                  </a:lnTo>
                  <a:lnTo>
                    <a:pt x="86699" y="3538"/>
                  </a:lnTo>
                  <a:cubicBezTo>
                    <a:pt x="86615" y="3514"/>
                    <a:pt x="86529" y="3489"/>
                    <a:pt x="86444" y="3467"/>
                  </a:cubicBezTo>
                  <a:lnTo>
                    <a:pt x="85935" y="3332"/>
                  </a:lnTo>
                  <a:lnTo>
                    <a:pt x="85424" y="3195"/>
                  </a:lnTo>
                  <a:lnTo>
                    <a:pt x="85168" y="3128"/>
                  </a:lnTo>
                  <a:cubicBezTo>
                    <a:pt x="85083" y="3106"/>
                    <a:pt x="84998" y="3086"/>
                    <a:pt x="84912" y="3065"/>
                  </a:cubicBezTo>
                  <a:lnTo>
                    <a:pt x="83885" y="2812"/>
                  </a:lnTo>
                  <a:cubicBezTo>
                    <a:pt x="83715" y="2769"/>
                    <a:pt x="83543" y="2731"/>
                    <a:pt x="83371" y="2692"/>
                  </a:cubicBezTo>
                  <a:lnTo>
                    <a:pt x="82856" y="2575"/>
                  </a:lnTo>
                  <a:lnTo>
                    <a:pt x="82340" y="2458"/>
                  </a:lnTo>
                  <a:cubicBezTo>
                    <a:pt x="82255" y="2438"/>
                    <a:pt x="82169" y="2421"/>
                    <a:pt x="82082" y="2403"/>
                  </a:cubicBezTo>
                  <a:lnTo>
                    <a:pt x="81823" y="2350"/>
                  </a:lnTo>
                  <a:lnTo>
                    <a:pt x="80788" y="2134"/>
                  </a:lnTo>
                  <a:cubicBezTo>
                    <a:pt x="80745" y="2125"/>
                    <a:pt x="80701" y="2117"/>
                    <a:pt x="80658" y="2108"/>
                  </a:cubicBezTo>
                  <a:lnTo>
                    <a:pt x="80529" y="2084"/>
                  </a:lnTo>
                  <a:lnTo>
                    <a:pt x="80269" y="2035"/>
                  </a:lnTo>
                  <a:lnTo>
                    <a:pt x="79750" y="1936"/>
                  </a:lnTo>
                  <a:lnTo>
                    <a:pt x="79231" y="1837"/>
                  </a:lnTo>
                  <a:cubicBezTo>
                    <a:pt x="79187" y="1828"/>
                    <a:pt x="79144" y="1821"/>
                    <a:pt x="79101" y="1813"/>
                  </a:cubicBezTo>
                  <a:lnTo>
                    <a:pt x="78971" y="1791"/>
                  </a:lnTo>
                  <a:lnTo>
                    <a:pt x="78710" y="1746"/>
                  </a:lnTo>
                  <a:lnTo>
                    <a:pt x="77669" y="1566"/>
                  </a:lnTo>
                  <a:cubicBezTo>
                    <a:pt x="77583" y="1551"/>
                    <a:pt x="77495" y="1537"/>
                    <a:pt x="77408" y="1524"/>
                  </a:cubicBezTo>
                  <a:lnTo>
                    <a:pt x="77146" y="1483"/>
                  </a:lnTo>
                  <a:lnTo>
                    <a:pt x="76625" y="1403"/>
                  </a:lnTo>
                  <a:cubicBezTo>
                    <a:pt x="76276" y="1349"/>
                    <a:pt x="75929" y="1292"/>
                    <a:pt x="75580" y="1245"/>
                  </a:cubicBezTo>
                  <a:lnTo>
                    <a:pt x="74533" y="1100"/>
                  </a:lnTo>
                  <a:lnTo>
                    <a:pt x="74270" y="1063"/>
                  </a:lnTo>
                  <a:cubicBezTo>
                    <a:pt x="74183" y="1052"/>
                    <a:pt x="74095" y="1041"/>
                    <a:pt x="74008" y="1031"/>
                  </a:cubicBezTo>
                  <a:lnTo>
                    <a:pt x="73483" y="967"/>
                  </a:lnTo>
                  <a:cubicBezTo>
                    <a:pt x="70686" y="621"/>
                    <a:pt x="67877" y="379"/>
                    <a:pt x="65062" y="222"/>
                  </a:cubicBezTo>
                  <a:cubicBezTo>
                    <a:pt x="62249" y="70"/>
                    <a:pt x="59429" y="2"/>
                    <a:pt x="56611" y="5"/>
                  </a:cubicBezTo>
                  <a:cubicBezTo>
                    <a:pt x="53793" y="9"/>
                    <a:pt x="50974" y="88"/>
                    <a:pt x="48161" y="259"/>
                  </a:cubicBezTo>
                  <a:cubicBezTo>
                    <a:pt x="45348" y="428"/>
                    <a:pt x="42539" y="690"/>
                    <a:pt x="39745" y="1054"/>
                  </a:cubicBezTo>
                  <a:cubicBezTo>
                    <a:pt x="39701" y="1059"/>
                    <a:pt x="39657" y="1066"/>
                    <a:pt x="39613" y="1072"/>
                  </a:cubicBezTo>
                  <a:lnTo>
                    <a:pt x="39482" y="1090"/>
                  </a:lnTo>
                  <a:lnTo>
                    <a:pt x="39222" y="1128"/>
                  </a:lnTo>
                  <a:lnTo>
                    <a:pt x="38699" y="1200"/>
                  </a:lnTo>
                  <a:cubicBezTo>
                    <a:pt x="38350" y="1249"/>
                    <a:pt x="38000" y="1295"/>
                    <a:pt x="37652" y="1353"/>
                  </a:cubicBezTo>
                  <a:lnTo>
                    <a:pt x="36609" y="1517"/>
                  </a:lnTo>
                  <a:cubicBezTo>
                    <a:pt x="36521" y="1532"/>
                    <a:pt x="36435" y="1544"/>
                    <a:pt x="36347" y="1559"/>
                  </a:cubicBezTo>
                  <a:lnTo>
                    <a:pt x="36087" y="1605"/>
                  </a:lnTo>
                  <a:lnTo>
                    <a:pt x="35567" y="1696"/>
                  </a:lnTo>
                  <a:lnTo>
                    <a:pt x="35047" y="1786"/>
                  </a:lnTo>
                  <a:lnTo>
                    <a:pt x="34787" y="1832"/>
                  </a:lnTo>
                  <a:lnTo>
                    <a:pt x="34527" y="1882"/>
                  </a:lnTo>
                  <a:lnTo>
                    <a:pt x="33489" y="2082"/>
                  </a:lnTo>
                  <a:cubicBezTo>
                    <a:pt x="33402" y="2098"/>
                    <a:pt x="33316" y="2114"/>
                    <a:pt x="33230" y="2132"/>
                  </a:cubicBezTo>
                  <a:lnTo>
                    <a:pt x="32971" y="2185"/>
                  </a:lnTo>
                  <a:lnTo>
                    <a:pt x="32454" y="2295"/>
                  </a:lnTo>
                  <a:cubicBezTo>
                    <a:pt x="32109" y="2367"/>
                    <a:pt x="31764" y="2436"/>
                    <a:pt x="31421" y="2518"/>
                  </a:cubicBezTo>
                  <a:lnTo>
                    <a:pt x="30391" y="2753"/>
                  </a:lnTo>
                  <a:cubicBezTo>
                    <a:pt x="30305" y="2772"/>
                    <a:pt x="30220" y="2794"/>
                    <a:pt x="30133" y="2815"/>
                  </a:cubicBezTo>
                  <a:lnTo>
                    <a:pt x="29877" y="2878"/>
                  </a:lnTo>
                  <a:lnTo>
                    <a:pt x="29365" y="3005"/>
                  </a:lnTo>
                  <a:cubicBezTo>
                    <a:pt x="29193" y="3048"/>
                    <a:pt x="29022" y="3089"/>
                    <a:pt x="28851" y="3134"/>
                  </a:cubicBezTo>
                  <a:lnTo>
                    <a:pt x="28342" y="3270"/>
                  </a:lnTo>
                  <a:lnTo>
                    <a:pt x="27832" y="3405"/>
                  </a:lnTo>
                  <a:lnTo>
                    <a:pt x="27577" y="3474"/>
                  </a:lnTo>
                  <a:lnTo>
                    <a:pt x="27512" y="3492"/>
                  </a:lnTo>
                  <a:lnTo>
                    <a:pt x="27450" y="3509"/>
                  </a:lnTo>
                  <a:lnTo>
                    <a:pt x="27322" y="3545"/>
                  </a:lnTo>
                  <a:lnTo>
                    <a:pt x="26307" y="3837"/>
                  </a:lnTo>
                  <a:lnTo>
                    <a:pt x="26179" y="3874"/>
                  </a:lnTo>
                  <a:lnTo>
                    <a:pt x="26053" y="3913"/>
                  </a:lnTo>
                  <a:lnTo>
                    <a:pt x="25800" y="3991"/>
                  </a:lnTo>
                  <a:lnTo>
                    <a:pt x="25295" y="4146"/>
                  </a:lnTo>
                  <a:lnTo>
                    <a:pt x="25043" y="4224"/>
                  </a:lnTo>
                  <a:cubicBezTo>
                    <a:pt x="24959" y="4250"/>
                    <a:pt x="24874" y="4275"/>
                    <a:pt x="24791" y="4303"/>
                  </a:cubicBezTo>
                  <a:lnTo>
                    <a:pt x="24290" y="4468"/>
                  </a:lnTo>
                  <a:cubicBezTo>
                    <a:pt x="23955" y="4579"/>
                    <a:pt x="23619" y="4686"/>
                    <a:pt x="23288" y="4805"/>
                  </a:cubicBezTo>
                  <a:lnTo>
                    <a:pt x="22789" y="4980"/>
                  </a:lnTo>
                  <a:lnTo>
                    <a:pt x="22539" y="5067"/>
                  </a:lnTo>
                  <a:lnTo>
                    <a:pt x="22416" y="5112"/>
                  </a:lnTo>
                  <a:lnTo>
                    <a:pt x="22291" y="5158"/>
                  </a:lnTo>
                  <a:lnTo>
                    <a:pt x="21302" y="5528"/>
                  </a:lnTo>
                  <a:lnTo>
                    <a:pt x="21240" y="5550"/>
                  </a:lnTo>
                  <a:lnTo>
                    <a:pt x="21178" y="5575"/>
                  </a:lnTo>
                  <a:lnTo>
                    <a:pt x="21056" y="5624"/>
                  </a:lnTo>
                  <a:lnTo>
                    <a:pt x="20810" y="5722"/>
                  </a:lnTo>
                  <a:lnTo>
                    <a:pt x="20319" y="5916"/>
                  </a:lnTo>
                  <a:cubicBezTo>
                    <a:pt x="20237" y="5949"/>
                    <a:pt x="20154" y="5981"/>
                    <a:pt x="20074" y="6014"/>
                  </a:cubicBezTo>
                  <a:lnTo>
                    <a:pt x="19830" y="6116"/>
                  </a:lnTo>
                  <a:lnTo>
                    <a:pt x="19342" y="6321"/>
                  </a:lnTo>
                  <a:cubicBezTo>
                    <a:pt x="18047" y="6873"/>
                    <a:pt x="16773" y="7475"/>
                    <a:pt x="15522" y="8125"/>
                  </a:cubicBezTo>
                  <a:cubicBezTo>
                    <a:pt x="14272" y="8779"/>
                    <a:pt x="13052" y="9487"/>
                    <a:pt x="11870" y="10253"/>
                  </a:cubicBezTo>
                  <a:lnTo>
                    <a:pt x="11648" y="10396"/>
                  </a:lnTo>
                  <a:lnTo>
                    <a:pt x="11537" y="10469"/>
                  </a:lnTo>
                  <a:lnTo>
                    <a:pt x="11483" y="10505"/>
                  </a:lnTo>
                  <a:lnTo>
                    <a:pt x="11428" y="10542"/>
                  </a:lnTo>
                  <a:lnTo>
                    <a:pt x="10990" y="10839"/>
                  </a:lnTo>
                  <a:cubicBezTo>
                    <a:pt x="10698" y="11034"/>
                    <a:pt x="10414" y="11243"/>
                    <a:pt x="10127" y="11448"/>
                  </a:cubicBezTo>
                  <a:lnTo>
                    <a:pt x="10020" y="11525"/>
                  </a:lnTo>
                  <a:cubicBezTo>
                    <a:pt x="9984" y="11551"/>
                    <a:pt x="9948" y="11575"/>
                    <a:pt x="9913" y="11602"/>
                  </a:cubicBezTo>
                  <a:lnTo>
                    <a:pt x="9700" y="11762"/>
                  </a:lnTo>
                  <a:lnTo>
                    <a:pt x="9278" y="12080"/>
                  </a:lnTo>
                  <a:lnTo>
                    <a:pt x="9226" y="12120"/>
                  </a:lnTo>
                  <a:lnTo>
                    <a:pt x="9174" y="12161"/>
                  </a:lnTo>
                  <a:lnTo>
                    <a:pt x="9071" y="12244"/>
                  </a:lnTo>
                  <a:lnTo>
                    <a:pt x="8863" y="12407"/>
                  </a:lnTo>
                  <a:lnTo>
                    <a:pt x="8657" y="12571"/>
                  </a:lnTo>
                  <a:lnTo>
                    <a:pt x="8553" y="12653"/>
                  </a:lnTo>
                  <a:cubicBezTo>
                    <a:pt x="8518" y="12681"/>
                    <a:pt x="8485" y="12709"/>
                    <a:pt x="8451" y="12737"/>
                  </a:cubicBezTo>
                  <a:lnTo>
                    <a:pt x="8045" y="13075"/>
                  </a:lnTo>
                  <a:lnTo>
                    <a:pt x="7943" y="13160"/>
                  </a:lnTo>
                  <a:cubicBezTo>
                    <a:pt x="7909" y="13188"/>
                    <a:pt x="7875" y="13216"/>
                    <a:pt x="7843" y="13246"/>
                  </a:cubicBezTo>
                  <a:lnTo>
                    <a:pt x="7643" y="13421"/>
                  </a:lnTo>
                  <a:lnTo>
                    <a:pt x="7247" y="13769"/>
                  </a:lnTo>
                  <a:lnTo>
                    <a:pt x="6858" y="14126"/>
                  </a:lnTo>
                  <a:lnTo>
                    <a:pt x="6663" y="14305"/>
                  </a:lnTo>
                  <a:cubicBezTo>
                    <a:pt x="6599" y="14365"/>
                    <a:pt x="6536" y="14427"/>
                    <a:pt x="6473" y="14489"/>
                  </a:cubicBezTo>
                  <a:lnTo>
                    <a:pt x="6094" y="14856"/>
                  </a:lnTo>
                  <a:lnTo>
                    <a:pt x="5724" y="15234"/>
                  </a:lnTo>
                  <a:lnTo>
                    <a:pt x="5540" y="15423"/>
                  </a:lnTo>
                  <a:lnTo>
                    <a:pt x="5359" y="15617"/>
                  </a:lnTo>
                  <a:lnTo>
                    <a:pt x="5180" y="15810"/>
                  </a:lnTo>
                  <a:lnTo>
                    <a:pt x="5090" y="15907"/>
                  </a:lnTo>
                  <a:cubicBezTo>
                    <a:pt x="5061" y="15939"/>
                    <a:pt x="5029" y="15971"/>
                    <a:pt x="5001" y="16004"/>
                  </a:cubicBezTo>
                  <a:lnTo>
                    <a:pt x="4651" y="16401"/>
                  </a:lnTo>
                  <a:lnTo>
                    <a:pt x="4564" y="16500"/>
                  </a:lnTo>
                  <a:cubicBezTo>
                    <a:pt x="4535" y="16532"/>
                    <a:pt x="4507" y="16567"/>
                    <a:pt x="4479" y="16600"/>
                  </a:cubicBezTo>
                  <a:lnTo>
                    <a:pt x="4309" y="16803"/>
                  </a:lnTo>
                  <a:lnTo>
                    <a:pt x="4139" y="17006"/>
                  </a:lnTo>
                  <a:lnTo>
                    <a:pt x="4097" y="17056"/>
                  </a:lnTo>
                  <a:lnTo>
                    <a:pt x="4055" y="17108"/>
                  </a:lnTo>
                  <a:lnTo>
                    <a:pt x="3974" y="17212"/>
                  </a:lnTo>
                  <a:lnTo>
                    <a:pt x="3811" y="17419"/>
                  </a:lnTo>
                  <a:lnTo>
                    <a:pt x="3729" y="17521"/>
                  </a:lnTo>
                  <a:cubicBezTo>
                    <a:pt x="3702" y="17556"/>
                    <a:pt x="3673" y="17590"/>
                    <a:pt x="3647" y="17626"/>
                  </a:cubicBezTo>
                  <a:lnTo>
                    <a:pt x="3331" y="18049"/>
                  </a:lnTo>
                  <a:cubicBezTo>
                    <a:pt x="3304" y="18085"/>
                    <a:pt x="3278" y="18119"/>
                    <a:pt x="3252" y="18155"/>
                  </a:cubicBezTo>
                  <a:lnTo>
                    <a:pt x="3176" y="18263"/>
                  </a:lnTo>
                  <a:lnTo>
                    <a:pt x="3023" y="18479"/>
                  </a:lnTo>
                  <a:lnTo>
                    <a:pt x="2947" y="18586"/>
                  </a:lnTo>
                  <a:cubicBezTo>
                    <a:pt x="2922" y="18622"/>
                    <a:pt x="2896" y="18657"/>
                    <a:pt x="2872" y="18695"/>
                  </a:cubicBezTo>
                  <a:lnTo>
                    <a:pt x="2726" y="18915"/>
                  </a:lnTo>
                  <a:cubicBezTo>
                    <a:pt x="2334" y="19501"/>
                    <a:pt x="1972" y="20105"/>
                    <a:pt x="1641" y="20728"/>
                  </a:cubicBezTo>
                  <a:cubicBezTo>
                    <a:pt x="1311" y="21349"/>
                    <a:pt x="1020" y="21992"/>
                    <a:pt x="768" y="22651"/>
                  </a:cubicBezTo>
                  <a:cubicBezTo>
                    <a:pt x="520" y="23310"/>
                    <a:pt x="317" y="23986"/>
                    <a:pt x="181" y="24678"/>
                  </a:cubicBezTo>
                  <a:lnTo>
                    <a:pt x="168" y="24742"/>
                  </a:lnTo>
                  <a:cubicBezTo>
                    <a:pt x="163" y="24764"/>
                    <a:pt x="159" y="24785"/>
                    <a:pt x="156" y="24807"/>
                  </a:cubicBezTo>
                  <a:lnTo>
                    <a:pt x="134" y="24938"/>
                  </a:lnTo>
                  <a:lnTo>
                    <a:pt x="113" y="25069"/>
                  </a:lnTo>
                  <a:lnTo>
                    <a:pt x="103" y="25133"/>
                  </a:lnTo>
                  <a:lnTo>
                    <a:pt x="98" y="25165"/>
                  </a:lnTo>
                  <a:lnTo>
                    <a:pt x="93" y="25198"/>
                  </a:lnTo>
                  <a:lnTo>
                    <a:pt x="62" y="25461"/>
                  </a:lnTo>
                  <a:lnTo>
                    <a:pt x="54" y="25527"/>
                  </a:lnTo>
                  <a:cubicBezTo>
                    <a:pt x="51" y="25548"/>
                    <a:pt x="50" y="25570"/>
                    <a:pt x="49" y="25592"/>
                  </a:cubicBezTo>
                  <a:lnTo>
                    <a:pt x="39" y="25723"/>
                  </a:lnTo>
                  <a:lnTo>
                    <a:pt x="29" y="25855"/>
                  </a:lnTo>
                  <a:lnTo>
                    <a:pt x="27" y="25887"/>
                  </a:lnTo>
                  <a:lnTo>
                    <a:pt x="26" y="25920"/>
                  </a:lnTo>
                  <a:lnTo>
                    <a:pt x="25" y="25987"/>
                  </a:lnTo>
                  <a:lnTo>
                    <a:pt x="21" y="26118"/>
                  </a:lnTo>
                  <a:lnTo>
                    <a:pt x="19" y="26185"/>
                  </a:lnTo>
                  <a:cubicBezTo>
                    <a:pt x="19" y="26207"/>
                    <a:pt x="18" y="26228"/>
                    <a:pt x="19" y="26250"/>
                  </a:cubicBezTo>
                  <a:cubicBezTo>
                    <a:pt x="21" y="26426"/>
                    <a:pt x="47" y="26601"/>
                    <a:pt x="81" y="26774"/>
                  </a:cubicBezTo>
                  <a:lnTo>
                    <a:pt x="81" y="26776"/>
                  </a:lnTo>
                  <a:cubicBezTo>
                    <a:pt x="53" y="26914"/>
                    <a:pt x="34" y="27054"/>
                    <a:pt x="25" y="27195"/>
                  </a:cubicBezTo>
                  <a:cubicBezTo>
                    <a:pt x="15" y="27336"/>
                    <a:pt x="19" y="27477"/>
                    <a:pt x="19" y="27619"/>
                  </a:cubicBezTo>
                  <a:lnTo>
                    <a:pt x="19" y="33559"/>
                  </a:lnTo>
                  <a:lnTo>
                    <a:pt x="19" y="40347"/>
                  </a:lnTo>
                  <a:lnTo>
                    <a:pt x="19" y="53925"/>
                  </a:lnTo>
                  <a:lnTo>
                    <a:pt x="19" y="81077"/>
                  </a:lnTo>
                  <a:lnTo>
                    <a:pt x="20" y="108231"/>
                  </a:lnTo>
                  <a:lnTo>
                    <a:pt x="20" y="121808"/>
                  </a:lnTo>
                  <a:lnTo>
                    <a:pt x="20" y="134749"/>
                  </a:lnTo>
                  <a:cubicBezTo>
                    <a:pt x="20" y="134819"/>
                    <a:pt x="22" y="134890"/>
                    <a:pt x="26" y="134960"/>
                  </a:cubicBezTo>
                  <a:cubicBezTo>
                    <a:pt x="35" y="135101"/>
                    <a:pt x="54" y="135241"/>
                    <a:pt x="82" y="135378"/>
                  </a:cubicBezTo>
                  <a:lnTo>
                    <a:pt x="82" y="135381"/>
                  </a:lnTo>
                  <a:lnTo>
                    <a:pt x="82" y="135382"/>
                  </a:lnTo>
                  <a:cubicBezTo>
                    <a:pt x="50" y="135537"/>
                    <a:pt x="29" y="135693"/>
                    <a:pt x="21" y="135851"/>
                  </a:cubicBezTo>
                  <a:cubicBezTo>
                    <a:pt x="20" y="135890"/>
                    <a:pt x="19" y="135930"/>
                    <a:pt x="21" y="135970"/>
                  </a:cubicBezTo>
                  <a:lnTo>
                    <a:pt x="25" y="136088"/>
                  </a:lnTo>
                  <a:cubicBezTo>
                    <a:pt x="28" y="136127"/>
                    <a:pt x="32" y="136167"/>
                    <a:pt x="35" y="136205"/>
                  </a:cubicBezTo>
                  <a:cubicBezTo>
                    <a:pt x="36" y="136225"/>
                    <a:pt x="37" y="136245"/>
                    <a:pt x="40" y="136264"/>
                  </a:cubicBezTo>
                  <a:lnTo>
                    <a:pt x="49" y="136322"/>
                  </a:lnTo>
                  <a:cubicBezTo>
                    <a:pt x="90" y="136636"/>
                    <a:pt x="188" y="136939"/>
                    <a:pt x="317" y="137226"/>
                  </a:cubicBezTo>
                  <a:lnTo>
                    <a:pt x="370" y="137333"/>
                  </a:lnTo>
                  <a:cubicBezTo>
                    <a:pt x="378" y="137351"/>
                    <a:pt x="386" y="137368"/>
                    <a:pt x="396" y="137386"/>
                  </a:cubicBezTo>
                  <a:lnTo>
                    <a:pt x="425" y="137438"/>
                  </a:lnTo>
                  <a:cubicBezTo>
                    <a:pt x="443" y="137472"/>
                    <a:pt x="462" y="137507"/>
                    <a:pt x="481" y="137542"/>
                  </a:cubicBezTo>
                  <a:lnTo>
                    <a:pt x="543" y="137643"/>
                  </a:lnTo>
                  <a:cubicBezTo>
                    <a:pt x="552" y="137661"/>
                    <a:pt x="562" y="137677"/>
                    <a:pt x="573" y="137695"/>
                  </a:cubicBezTo>
                  <a:lnTo>
                    <a:pt x="605" y="137744"/>
                  </a:lnTo>
                  <a:lnTo>
                    <a:pt x="671" y="137843"/>
                  </a:lnTo>
                  <a:lnTo>
                    <a:pt x="740" y="137940"/>
                  </a:lnTo>
                  <a:cubicBezTo>
                    <a:pt x="762" y="137971"/>
                    <a:pt x="785" y="138004"/>
                    <a:pt x="810" y="138034"/>
                  </a:cubicBezTo>
                  <a:cubicBezTo>
                    <a:pt x="1002" y="138286"/>
                    <a:pt x="1212" y="138522"/>
                    <a:pt x="1439" y="138742"/>
                  </a:cubicBezTo>
                  <a:cubicBezTo>
                    <a:pt x="1893" y="139183"/>
                    <a:pt x="2398" y="139569"/>
                    <a:pt x="2924" y="139920"/>
                  </a:cubicBezTo>
                  <a:cubicBezTo>
                    <a:pt x="3187" y="140095"/>
                    <a:pt x="3456" y="140262"/>
                    <a:pt x="3729" y="140420"/>
                  </a:cubicBezTo>
                  <a:cubicBezTo>
                    <a:pt x="4002" y="140580"/>
                    <a:pt x="4281" y="140732"/>
                    <a:pt x="4560" y="140878"/>
                  </a:cubicBezTo>
                  <a:cubicBezTo>
                    <a:pt x="5121" y="141169"/>
                    <a:pt x="5695" y="141437"/>
                    <a:pt x="6276" y="141689"/>
                  </a:cubicBezTo>
                  <a:cubicBezTo>
                    <a:pt x="6857" y="141940"/>
                    <a:pt x="7445" y="142173"/>
                    <a:pt x="8038" y="142394"/>
                  </a:cubicBezTo>
                  <a:cubicBezTo>
                    <a:pt x="8631" y="142613"/>
                    <a:pt x="9229" y="142822"/>
                    <a:pt x="9831" y="143018"/>
                  </a:cubicBezTo>
                  <a:cubicBezTo>
                    <a:pt x="10434" y="143214"/>
                    <a:pt x="11038" y="143399"/>
                    <a:pt x="11646" y="143577"/>
                  </a:cubicBezTo>
                  <a:cubicBezTo>
                    <a:pt x="12861" y="143930"/>
                    <a:pt x="14086" y="144248"/>
                    <a:pt x="15317" y="144541"/>
                  </a:cubicBezTo>
                  <a:cubicBezTo>
                    <a:pt x="16549" y="144834"/>
                    <a:pt x="17787" y="145101"/>
                    <a:pt x="19028" y="145347"/>
                  </a:cubicBezTo>
                  <a:cubicBezTo>
                    <a:pt x="21511" y="145838"/>
                    <a:pt x="24010" y="146249"/>
                    <a:pt x="26516" y="146601"/>
                  </a:cubicBezTo>
                  <a:cubicBezTo>
                    <a:pt x="29023" y="146952"/>
                    <a:pt x="31537" y="147246"/>
                    <a:pt x="34057" y="147491"/>
                  </a:cubicBezTo>
                  <a:cubicBezTo>
                    <a:pt x="36577" y="147736"/>
                    <a:pt x="39101" y="147933"/>
                    <a:pt x="41627" y="148089"/>
                  </a:cubicBezTo>
                  <a:cubicBezTo>
                    <a:pt x="44154" y="148244"/>
                    <a:pt x="46683" y="148358"/>
                    <a:pt x="49214" y="148433"/>
                  </a:cubicBezTo>
                  <a:cubicBezTo>
                    <a:pt x="51744" y="148508"/>
                    <a:pt x="54276" y="148544"/>
                    <a:pt x="56807" y="148545"/>
                  </a:cubicBezTo>
                  <a:cubicBezTo>
                    <a:pt x="59339" y="148546"/>
                    <a:pt x="61870" y="148509"/>
                    <a:pt x="64401" y="148433"/>
                  </a:cubicBezTo>
                  <a:cubicBezTo>
                    <a:pt x="66932" y="148357"/>
                    <a:pt x="69459" y="148245"/>
                    <a:pt x="71987" y="148089"/>
                  </a:cubicBezTo>
                  <a:cubicBezTo>
                    <a:pt x="74514" y="147934"/>
                    <a:pt x="77038" y="147738"/>
                    <a:pt x="79557" y="147492"/>
                  </a:cubicBezTo>
                  <a:cubicBezTo>
                    <a:pt x="82078" y="147246"/>
                    <a:pt x="84592" y="146954"/>
                    <a:pt x="87100" y="146602"/>
                  </a:cubicBezTo>
                  <a:cubicBezTo>
                    <a:pt x="89606" y="146251"/>
                    <a:pt x="92106" y="145840"/>
                    <a:pt x="94589" y="145348"/>
                  </a:cubicBezTo>
                  <a:cubicBezTo>
                    <a:pt x="95830" y="145103"/>
                    <a:pt x="97067" y="144835"/>
                    <a:pt x="98299" y="144543"/>
                  </a:cubicBezTo>
                  <a:cubicBezTo>
                    <a:pt x="99530" y="144251"/>
                    <a:pt x="100756" y="143932"/>
                    <a:pt x="101972" y="143579"/>
                  </a:cubicBezTo>
                  <a:cubicBezTo>
                    <a:pt x="102579" y="143402"/>
                    <a:pt x="103183" y="143216"/>
                    <a:pt x="103786" y="143020"/>
                  </a:cubicBezTo>
                  <a:cubicBezTo>
                    <a:pt x="104388" y="142824"/>
                    <a:pt x="104985" y="142617"/>
                    <a:pt x="105579" y="142396"/>
                  </a:cubicBezTo>
                  <a:cubicBezTo>
                    <a:pt x="106173" y="142177"/>
                    <a:pt x="106760" y="141941"/>
                    <a:pt x="107341" y="141692"/>
                  </a:cubicBezTo>
                  <a:cubicBezTo>
                    <a:pt x="107922" y="141440"/>
                    <a:pt x="108496" y="141173"/>
                    <a:pt x="109058" y="140880"/>
                  </a:cubicBezTo>
                  <a:cubicBezTo>
                    <a:pt x="109338" y="140734"/>
                    <a:pt x="109616" y="140583"/>
                    <a:pt x="109890" y="140424"/>
                  </a:cubicBezTo>
                  <a:cubicBezTo>
                    <a:pt x="110163" y="140264"/>
                    <a:pt x="110432" y="140097"/>
                    <a:pt x="110694" y="139922"/>
                  </a:cubicBezTo>
                  <a:cubicBezTo>
                    <a:pt x="111222" y="139571"/>
                    <a:pt x="111727" y="139186"/>
                    <a:pt x="112180" y="138744"/>
                  </a:cubicBezTo>
                  <a:cubicBezTo>
                    <a:pt x="112407" y="138524"/>
                    <a:pt x="112618" y="138287"/>
                    <a:pt x="112810" y="138036"/>
                  </a:cubicBezTo>
                  <a:cubicBezTo>
                    <a:pt x="112835" y="138006"/>
                    <a:pt x="112857" y="137974"/>
                    <a:pt x="112880" y="137941"/>
                  </a:cubicBezTo>
                  <a:lnTo>
                    <a:pt x="112949" y="137844"/>
                  </a:lnTo>
                  <a:lnTo>
                    <a:pt x="113014" y="137745"/>
                  </a:lnTo>
                  <a:lnTo>
                    <a:pt x="113047" y="137696"/>
                  </a:lnTo>
                  <a:cubicBezTo>
                    <a:pt x="113057" y="137680"/>
                    <a:pt x="113068" y="137662"/>
                    <a:pt x="113077" y="137646"/>
                  </a:cubicBezTo>
                  <a:lnTo>
                    <a:pt x="113139" y="137543"/>
                  </a:lnTo>
                  <a:cubicBezTo>
                    <a:pt x="113159" y="137509"/>
                    <a:pt x="113176" y="137474"/>
                    <a:pt x="113196" y="137439"/>
                  </a:cubicBezTo>
                  <a:lnTo>
                    <a:pt x="113224" y="137387"/>
                  </a:lnTo>
                  <a:cubicBezTo>
                    <a:pt x="113234" y="137369"/>
                    <a:pt x="113242" y="137352"/>
                    <a:pt x="113251" y="137334"/>
                  </a:cubicBezTo>
                  <a:lnTo>
                    <a:pt x="113302" y="137227"/>
                  </a:lnTo>
                  <a:cubicBezTo>
                    <a:pt x="113433" y="136940"/>
                    <a:pt x="113530" y="136636"/>
                    <a:pt x="113572" y="136322"/>
                  </a:cubicBezTo>
                  <a:lnTo>
                    <a:pt x="113580" y="136264"/>
                  </a:lnTo>
                  <a:cubicBezTo>
                    <a:pt x="113582" y="136244"/>
                    <a:pt x="113583" y="136224"/>
                    <a:pt x="113586" y="136205"/>
                  </a:cubicBezTo>
                  <a:cubicBezTo>
                    <a:pt x="113589" y="136166"/>
                    <a:pt x="113593" y="136126"/>
                    <a:pt x="113595" y="136088"/>
                  </a:cubicBezTo>
                  <a:lnTo>
                    <a:pt x="113599" y="135969"/>
                  </a:lnTo>
                  <a:cubicBezTo>
                    <a:pt x="113601" y="135929"/>
                    <a:pt x="113600" y="135889"/>
                    <a:pt x="113599" y="135851"/>
                  </a:cubicBezTo>
                  <a:cubicBezTo>
                    <a:pt x="113590" y="135692"/>
                    <a:pt x="113569" y="135536"/>
                    <a:pt x="113538" y="135381"/>
                  </a:cubicBezTo>
                  <a:lnTo>
                    <a:pt x="113538" y="135380"/>
                  </a:lnTo>
                  <a:cubicBezTo>
                    <a:pt x="113566" y="135241"/>
                    <a:pt x="113585" y="135101"/>
                    <a:pt x="113594" y="134960"/>
                  </a:cubicBezTo>
                  <a:cubicBezTo>
                    <a:pt x="113603" y="134819"/>
                    <a:pt x="113600" y="134677"/>
                    <a:pt x="113601" y="134535"/>
                  </a:cubicBezTo>
                  <a:lnTo>
                    <a:pt x="113601" y="128596"/>
                  </a:lnTo>
                  <a:lnTo>
                    <a:pt x="113601" y="121807"/>
                  </a:lnTo>
                  <a:lnTo>
                    <a:pt x="113601" y="108230"/>
                  </a:lnTo>
                  <a:lnTo>
                    <a:pt x="113601" y="81077"/>
                  </a:lnTo>
                  <a:lnTo>
                    <a:pt x="113602" y="53924"/>
                  </a:lnTo>
                  <a:lnTo>
                    <a:pt x="113602" y="40346"/>
                  </a:lnTo>
                  <a:lnTo>
                    <a:pt x="113602" y="27621"/>
                  </a:lnTo>
                  <a:cubicBezTo>
                    <a:pt x="113601" y="27478"/>
                    <a:pt x="113606" y="27337"/>
                    <a:pt x="113596" y="27196"/>
                  </a:cubicBezTo>
                  <a:cubicBezTo>
                    <a:pt x="113587" y="27055"/>
                    <a:pt x="113568" y="26914"/>
                    <a:pt x="113539" y="26776"/>
                  </a:cubicBezTo>
                  <a:lnTo>
                    <a:pt x="113539" y="26776"/>
                  </a:lnTo>
                  <a:cubicBezTo>
                    <a:pt x="113575" y="26594"/>
                    <a:pt x="113604" y="26411"/>
                    <a:pt x="113604" y="26226"/>
                  </a:cubicBezTo>
                  <a:close/>
                  <a:moveTo>
                    <a:pt x="113604" y="26226"/>
                  </a:moveTo>
                  <a:cubicBezTo>
                    <a:pt x="113604" y="26411"/>
                    <a:pt x="113576" y="26594"/>
                    <a:pt x="113541" y="26776"/>
                  </a:cubicBezTo>
                  <a:lnTo>
                    <a:pt x="113541" y="26776"/>
                  </a:lnTo>
                  <a:cubicBezTo>
                    <a:pt x="113569" y="26914"/>
                    <a:pt x="113588" y="27055"/>
                    <a:pt x="113597" y="27196"/>
                  </a:cubicBezTo>
                  <a:cubicBezTo>
                    <a:pt x="113607" y="27337"/>
                    <a:pt x="113603" y="27478"/>
                    <a:pt x="113604" y="27621"/>
                  </a:cubicBezTo>
                  <a:lnTo>
                    <a:pt x="113604" y="40349"/>
                  </a:lnTo>
                  <a:lnTo>
                    <a:pt x="113604" y="53926"/>
                  </a:lnTo>
                  <a:lnTo>
                    <a:pt x="113604" y="81078"/>
                  </a:lnTo>
                  <a:lnTo>
                    <a:pt x="113606" y="108232"/>
                  </a:lnTo>
                  <a:lnTo>
                    <a:pt x="113606" y="121808"/>
                  </a:lnTo>
                  <a:lnTo>
                    <a:pt x="113606" y="134538"/>
                  </a:lnTo>
                  <a:cubicBezTo>
                    <a:pt x="113604" y="134679"/>
                    <a:pt x="113609" y="134820"/>
                    <a:pt x="113600" y="134962"/>
                  </a:cubicBezTo>
                  <a:cubicBezTo>
                    <a:pt x="113590" y="135103"/>
                    <a:pt x="113571" y="135243"/>
                    <a:pt x="113543" y="135382"/>
                  </a:cubicBezTo>
                  <a:lnTo>
                    <a:pt x="113543" y="135381"/>
                  </a:lnTo>
                  <a:cubicBezTo>
                    <a:pt x="113575" y="135536"/>
                    <a:pt x="113595" y="135693"/>
                    <a:pt x="113604" y="135852"/>
                  </a:cubicBezTo>
                  <a:cubicBezTo>
                    <a:pt x="113606" y="135892"/>
                    <a:pt x="113607" y="135931"/>
                    <a:pt x="113604" y="135971"/>
                  </a:cubicBezTo>
                  <a:lnTo>
                    <a:pt x="113601" y="136089"/>
                  </a:lnTo>
                  <a:lnTo>
                    <a:pt x="113590" y="136208"/>
                  </a:lnTo>
                  <a:cubicBezTo>
                    <a:pt x="113589" y="136228"/>
                    <a:pt x="113588" y="136247"/>
                    <a:pt x="113586" y="136267"/>
                  </a:cubicBezTo>
                  <a:lnTo>
                    <a:pt x="113576" y="136325"/>
                  </a:lnTo>
                  <a:cubicBezTo>
                    <a:pt x="113536" y="136639"/>
                    <a:pt x="113438" y="136945"/>
                    <a:pt x="113307" y="137233"/>
                  </a:cubicBezTo>
                  <a:lnTo>
                    <a:pt x="113255" y="137339"/>
                  </a:lnTo>
                  <a:cubicBezTo>
                    <a:pt x="113246" y="137358"/>
                    <a:pt x="113238" y="137375"/>
                    <a:pt x="113229" y="137393"/>
                  </a:cubicBezTo>
                  <a:lnTo>
                    <a:pt x="113200" y="137445"/>
                  </a:lnTo>
                  <a:cubicBezTo>
                    <a:pt x="113181" y="137480"/>
                    <a:pt x="113162" y="137515"/>
                    <a:pt x="113143" y="137549"/>
                  </a:cubicBezTo>
                  <a:lnTo>
                    <a:pt x="113082" y="137652"/>
                  </a:lnTo>
                  <a:cubicBezTo>
                    <a:pt x="113071" y="137668"/>
                    <a:pt x="113062" y="137685"/>
                    <a:pt x="113052" y="137702"/>
                  </a:cubicBezTo>
                  <a:lnTo>
                    <a:pt x="113019" y="137751"/>
                  </a:lnTo>
                  <a:lnTo>
                    <a:pt x="112954" y="137851"/>
                  </a:lnTo>
                  <a:lnTo>
                    <a:pt x="112885" y="137947"/>
                  </a:lnTo>
                  <a:cubicBezTo>
                    <a:pt x="112862" y="137979"/>
                    <a:pt x="112838" y="138012"/>
                    <a:pt x="112814" y="138042"/>
                  </a:cubicBezTo>
                  <a:cubicBezTo>
                    <a:pt x="112621" y="138294"/>
                    <a:pt x="112410" y="138531"/>
                    <a:pt x="112183" y="138751"/>
                  </a:cubicBezTo>
                  <a:cubicBezTo>
                    <a:pt x="111729" y="139193"/>
                    <a:pt x="111223" y="139580"/>
                    <a:pt x="110697" y="139931"/>
                  </a:cubicBezTo>
                  <a:cubicBezTo>
                    <a:pt x="110433" y="140106"/>
                    <a:pt x="110164" y="140272"/>
                    <a:pt x="109891" y="140432"/>
                  </a:cubicBezTo>
                  <a:cubicBezTo>
                    <a:pt x="109618" y="140592"/>
                    <a:pt x="109339" y="140742"/>
                    <a:pt x="109059" y="140889"/>
                  </a:cubicBezTo>
                  <a:cubicBezTo>
                    <a:pt x="108497" y="141181"/>
                    <a:pt x="107923" y="141449"/>
                    <a:pt x="107342" y="141701"/>
                  </a:cubicBezTo>
                  <a:cubicBezTo>
                    <a:pt x="106762" y="141952"/>
                    <a:pt x="106173" y="142186"/>
                    <a:pt x="105579" y="142406"/>
                  </a:cubicBezTo>
                  <a:cubicBezTo>
                    <a:pt x="104985" y="142626"/>
                    <a:pt x="104388" y="142834"/>
                    <a:pt x="103786" y="143030"/>
                  </a:cubicBezTo>
                  <a:cubicBezTo>
                    <a:pt x="103185" y="143225"/>
                    <a:pt x="102579" y="143412"/>
                    <a:pt x="101972" y="143588"/>
                  </a:cubicBezTo>
                  <a:cubicBezTo>
                    <a:pt x="100756" y="143943"/>
                    <a:pt x="99530" y="144261"/>
                    <a:pt x="98299" y="144554"/>
                  </a:cubicBezTo>
                  <a:cubicBezTo>
                    <a:pt x="97067" y="144847"/>
                    <a:pt x="95830" y="145114"/>
                    <a:pt x="94589" y="145359"/>
                  </a:cubicBezTo>
                  <a:cubicBezTo>
                    <a:pt x="92104" y="145851"/>
                    <a:pt x="89606" y="146261"/>
                    <a:pt x="87099" y="146614"/>
                  </a:cubicBezTo>
                  <a:cubicBezTo>
                    <a:pt x="84592" y="146966"/>
                    <a:pt x="82076" y="147259"/>
                    <a:pt x="79557" y="147504"/>
                  </a:cubicBezTo>
                  <a:cubicBezTo>
                    <a:pt x="77037" y="147750"/>
                    <a:pt x="74513" y="147946"/>
                    <a:pt x="71985" y="148102"/>
                  </a:cubicBezTo>
                  <a:cubicBezTo>
                    <a:pt x="69459" y="148257"/>
                    <a:pt x="66929" y="148371"/>
                    <a:pt x="64400" y="148446"/>
                  </a:cubicBezTo>
                  <a:cubicBezTo>
                    <a:pt x="61869" y="148522"/>
                    <a:pt x="59337" y="148558"/>
                    <a:pt x="56806" y="148558"/>
                  </a:cubicBezTo>
                  <a:cubicBezTo>
                    <a:pt x="54274" y="148559"/>
                    <a:pt x="51743" y="148522"/>
                    <a:pt x="49212" y="148447"/>
                  </a:cubicBezTo>
                  <a:cubicBezTo>
                    <a:pt x="46681" y="148371"/>
                    <a:pt x="44152" y="148258"/>
                    <a:pt x="41625" y="148103"/>
                  </a:cubicBezTo>
                  <a:cubicBezTo>
                    <a:pt x="39098" y="147948"/>
                    <a:pt x="36574" y="147751"/>
                    <a:pt x="34054" y="147506"/>
                  </a:cubicBezTo>
                  <a:cubicBezTo>
                    <a:pt x="31534" y="147261"/>
                    <a:pt x="29019" y="146968"/>
                    <a:pt x="26513" y="146616"/>
                  </a:cubicBezTo>
                  <a:cubicBezTo>
                    <a:pt x="24005" y="146265"/>
                    <a:pt x="21507" y="145853"/>
                    <a:pt x="19023" y="145362"/>
                  </a:cubicBezTo>
                  <a:cubicBezTo>
                    <a:pt x="17782" y="145117"/>
                    <a:pt x="16544" y="144848"/>
                    <a:pt x="15313" y="144557"/>
                  </a:cubicBezTo>
                  <a:cubicBezTo>
                    <a:pt x="14081" y="144265"/>
                    <a:pt x="12855" y="143946"/>
                    <a:pt x="11640" y="143593"/>
                  </a:cubicBezTo>
                  <a:cubicBezTo>
                    <a:pt x="11031" y="143416"/>
                    <a:pt x="10427" y="143229"/>
                    <a:pt x="9825" y="143033"/>
                  </a:cubicBezTo>
                  <a:cubicBezTo>
                    <a:pt x="9222" y="142838"/>
                    <a:pt x="8625" y="142629"/>
                    <a:pt x="8031" y="142410"/>
                  </a:cubicBezTo>
                  <a:cubicBezTo>
                    <a:pt x="7438" y="142190"/>
                    <a:pt x="6850" y="141955"/>
                    <a:pt x="6268" y="141705"/>
                  </a:cubicBezTo>
                  <a:cubicBezTo>
                    <a:pt x="5687" y="141454"/>
                    <a:pt x="5113" y="141186"/>
                    <a:pt x="4552" y="140893"/>
                  </a:cubicBezTo>
                  <a:cubicBezTo>
                    <a:pt x="4271" y="140747"/>
                    <a:pt x="3994" y="140595"/>
                    <a:pt x="3720" y="140436"/>
                  </a:cubicBezTo>
                  <a:cubicBezTo>
                    <a:pt x="3447" y="140277"/>
                    <a:pt x="3177" y="140110"/>
                    <a:pt x="2914" y="139934"/>
                  </a:cubicBezTo>
                  <a:cubicBezTo>
                    <a:pt x="2386" y="139583"/>
                    <a:pt x="1881" y="139197"/>
                    <a:pt x="1427" y="138755"/>
                  </a:cubicBezTo>
                  <a:cubicBezTo>
                    <a:pt x="1199" y="138535"/>
                    <a:pt x="988" y="138298"/>
                    <a:pt x="794" y="138046"/>
                  </a:cubicBezTo>
                  <a:cubicBezTo>
                    <a:pt x="770" y="138015"/>
                    <a:pt x="748" y="137983"/>
                    <a:pt x="724" y="137950"/>
                  </a:cubicBezTo>
                  <a:lnTo>
                    <a:pt x="656" y="137853"/>
                  </a:lnTo>
                  <a:lnTo>
                    <a:pt x="590" y="137754"/>
                  </a:lnTo>
                  <a:lnTo>
                    <a:pt x="558" y="137705"/>
                  </a:lnTo>
                  <a:cubicBezTo>
                    <a:pt x="547" y="137688"/>
                    <a:pt x="537" y="137671"/>
                    <a:pt x="526" y="137654"/>
                  </a:cubicBezTo>
                  <a:lnTo>
                    <a:pt x="466" y="137552"/>
                  </a:lnTo>
                  <a:cubicBezTo>
                    <a:pt x="446" y="137517"/>
                    <a:pt x="427" y="137482"/>
                    <a:pt x="408" y="137447"/>
                  </a:cubicBezTo>
                  <a:lnTo>
                    <a:pt x="379" y="137395"/>
                  </a:lnTo>
                  <a:cubicBezTo>
                    <a:pt x="370" y="137379"/>
                    <a:pt x="362" y="137360"/>
                    <a:pt x="354" y="137343"/>
                  </a:cubicBezTo>
                  <a:lnTo>
                    <a:pt x="301" y="137235"/>
                  </a:lnTo>
                  <a:cubicBezTo>
                    <a:pt x="170" y="136947"/>
                    <a:pt x="72" y="136642"/>
                    <a:pt x="30" y="136327"/>
                  </a:cubicBezTo>
                  <a:lnTo>
                    <a:pt x="22" y="136268"/>
                  </a:lnTo>
                  <a:cubicBezTo>
                    <a:pt x="20" y="136249"/>
                    <a:pt x="19" y="136229"/>
                    <a:pt x="16" y="136209"/>
                  </a:cubicBezTo>
                  <a:cubicBezTo>
                    <a:pt x="14" y="136169"/>
                    <a:pt x="9" y="136130"/>
                    <a:pt x="7" y="136091"/>
                  </a:cubicBezTo>
                  <a:lnTo>
                    <a:pt x="4" y="135972"/>
                  </a:lnTo>
                  <a:cubicBezTo>
                    <a:pt x="2" y="135932"/>
                    <a:pt x="2" y="135893"/>
                    <a:pt x="4" y="135853"/>
                  </a:cubicBezTo>
                  <a:cubicBezTo>
                    <a:pt x="12" y="135695"/>
                    <a:pt x="32" y="135537"/>
                    <a:pt x="64" y="135381"/>
                  </a:cubicBezTo>
                  <a:lnTo>
                    <a:pt x="64" y="135384"/>
                  </a:lnTo>
                  <a:cubicBezTo>
                    <a:pt x="36" y="135245"/>
                    <a:pt x="18" y="135104"/>
                    <a:pt x="8" y="134963"/>
                  </a:cubicBezTo>
                  <a:cubicBezTo>
                    <a:pt x="4" y="134892"/>
                    <a:pt x="1" y="134821"/>
                    <a:pt x="2" y="134750"/>
                  </a:cubicBezTo>
                  <a:lnTo>
                    <a:pt x="2" y="121808"/>
                  </a:lnTo>
                  <a:lnTo>
                    <a:pt x="2" y="108232"/>
                  </a:lnTo>
                  <a:lnTo>
                    <a:pt x="2" y="81078"/>
                  </a:lnTo>
                  <a:lnTo>
                    <a:pt x="4" y="53926"/>
                  </a:lnTo>
                  <a:lnTo>
                    <a:pt x="4" y="40349"/>
                  </a:lnTo>
                  <a:lnTo>
                    <a:pt x="4" y="33559"/>
                  </a:lnTo>
                  <a:lnTo>
                    <a:pt x="4" y="27621"/>
                  </a:lnTo>
                  <a:cubicBezTo>
                    <a:pt x="5" y="27478"/>
                    <a:pt x="0" y="27337"/>
                    <a:pt x="11" y="27196"/>
                  </a:cubicBezTo>
                  <a:cubicBezTo>
                    <a:pt x="19" y="27054"/>
                    <a:pt x="37" y="26914"/>
                    <a:pt x="65" y="26775"/>
                  </a:cubicBezTo>
                  <a:lnTo>
                    <a:pt x="65" y="26776"/>
                  </a:lnTo>
                  <a:cubicBezTo>
                    <a:pt x="33" y="26604"/>
                    <a:pt x="6" y="26429"/>
                    <a:pt x="4" y="26251"/>
                  </a:cubicBezTo>
                  <a:cubicBezTo>
                    <a:pt x="4" y="26229"/>
                    <a:pt x="4" y="26208"/>
                    <a:pt x="5" y="26186"/>
                  </a:cubicBezTo>
                  <a:lnTo>
                    <a:pt x="7" y="26120"/>
                  </a:lnTo>
                  <a:lnTo>
                    <a:pt x="9" y="25988"/>
                  </a:lnTo>
                  <a:lnTo>
                    <a:pt x="12" y="25921"/>
                  </a:lnTo>
                  <a:lnTo>
                    <a:pt x="13" y="25889"/>
                  </a:lnTo>
                  <a:lnTo>
                    <a:pt x="15" y="25855"/>
                  </a:lnTo>
                  <a:lnTo>
                    <a:pt x="25" y="25723"/>
                  </a:lnTo>
                  <a:lnTo>
                    <a:pt x="35" y="25592"/>
                  </a:lnTo>
                  <a:cubicBezTo>
                    <a:pt x="36" y="25570"/>
                    <a:pt x="37" y="25548"/>
                    <a:pt x="40" y="25526"/>
                  </a:cubicBezTo>
                  <a:lnTo>
                    <a:pt x="48" y="25461"/>
                  </a:lnTo>
                  <a:lnTo>
                    <a:pt x="79" y="25198"/>
                  </a:lnTo>
                  <a:lnTo>
                    <a:pt x="83" y="25165"/>
                  </a:lnTo>
                  <a:lnTo>
                    <a:pt x="89" y="25133"/>
                  </a:lnTo>
                  <a:lnTo>
                    <a:pt x="99" y="25067"/>
                  </a:lnTo>
                  <a:lnTo>
                    <a:pt x="120" y="24937"/>
                  </a:lnTo>
                  <a:lnTo>
                    <a:pt x="142" y="24806"/>
                  </a:lnTo>
                  <a:cubicBezTo>
                    <a:pt x="145" y="24784"/>
                    <a:pt x="149" y="24762"/>
                    <a:pt x="154" y="24741"/>
                  </a:cubicBezTo>
                  <a:lnTo>
                    <a:pt x="167" y="24677"/>
                  </a:lnTo>
                  <a:cubicBezTo>
                    <a:pt x="305" y="23984"/>
                    <a:pt x="506" y="23306"/>
                    <a:pt x="755" y="22647"/>
                  </a:cubicBezTo>
                  <a:cubicBezTo>
                    <a:pt x="1006" y="21988"/>
                    <a:pt x="1297" y="21346"/>
                    <a:pt x="1628" y="20723"/>
                  </a:cubicBezTo>
                  <a:cubicBezTo>
                    <a:pt x="1960" y="20100"/>
                    <a:pt x="2321" y="19495"/>
                    <a:pt x="2714" y="18909"/>
                  </a:cubicBezTo>
                  <a:lnTo>
                    <a:pt x="2860" y="18690"/>
                  </a:lnTo>
                  <a:cubicBezTo>
                    <a:pt x="2883" y="18653"/>
                    <a:pt x="2910" y="18617"/>
                    <a:pt x="2935" y="18582"/>
                  </a:cubicBezTo>
                  <a:lnTo>
                    <a:pt x="3012" y="18473"/>
                  </a:lnTo>
                  <a:lnTo>
                    <a:pt x="3163" y="18257"/>
                  </a:lnTo>
                  <a:lnTo>
                    <a:pt x="3240" y="18149"/>
                  </a:lnTo>
                  <a:cubicBezTo>
                    <a:pt x="3265" y="18114"/>
                    <a:pt x="3293" y="18079"/>
                    <a:pt x="3318" y="18043"/>
                  </a:cubicBezTo>
                  <a:lnTo>
                    <a:pt x="3636" y="17620"/>
                  </a:lnTo>
                  <a:cubicBezTo>
                    <a:pt x="3661" y="17584"/>
                    <a:pt x="3689" y="17551"/>
                    <a:pt x="3716" y="17517"/>
                  </a:cubicBezTo>
                  <a:lnTo>
                    <a:pt x="3799" y="17413"/>
                  </a:lnTo>
                  <a:lnTo>
                    <a:pt x="3962" y="17205"/>
                  </a:lnTo>
                  <a:lnTo>
                    <a:pt x="4045" y="17101"/>
                  </a:lnTo>
                  <a:lnTo>
                    <a:pt x="4086" y="17050"/>
                  </a:lnTo>
                  <a:lnTo>
                    <a:pt x="4128" y="17000"/>
                  </a:lnTo>
                  <a:lnTo>
                    <a:pt x="4298" y="16797"/>
                  </a:lnTo>
                  <a:lnTo>
                    <a:pt x="4467" y="16594"/>
                  </a:lnTo>
                  <a:cubicBezTo>
                    <a:pt x="4496" y="16560"/>
                    <a:pt x="4523" y="16526"/>
                    <a:pt x="4552" y="16493"/>
                  </a:cubicBezTo>
                  <a:lnTo>
                    <a:pt x="4640" y="16394"/>
                  </a:lnTo>
                  <a:lnTo>
                    <a:pt x="4990" y="15998"/>
                  </a:lnTo>
                  <a:cubicBezTo>
                    <a:pt x="5019" y="15964"/>
                    <a:pt x="5049" y="15933"/>
                    <a:pt x="5079" y="15900"/>
                  </a:cubicBezTo>
                  <a:lnTo>
                    <a:pt x="5169" y="15803"/>
                  </a:lnTo>
                  <a:lnTo>
                    <a:pt x="5349" y="15610"/>
                  </a:lnTo>
                  <a:lnTo>
                    <a:pt x="5529" y="15416"/>
                  </a:lnTo>
                  <a:lnTo>
                    <a:pt x="5714" y="15227"/>
                  </a:lnTo>
                  <a:lnTo>
                    <a:pt x="6084" y="14850"/>
                  </a:lnTo>
                  <a:lnTo>
                    <a:pt x="6463" y="14483"/>
                  </a:lnTo>
                  <a:cubicBezTo>
                    <a:pt x="6527" y="14421"/>
                    <a:pt x="6589" y="14359"/>
                    <a:pt x="6653" y="14299"/>
                  </a:cubicBezTo>
                  <a:lnTo>
                    <a:pt x="6848" y="14120"/>
                  </a:lnTo>
                  <a:lnTo>
                    <a:pt x="7236" y="13762"/>
                  </a:lnTo>
                  <a:lnTo>
                    <a:pt x="7634" y="13414"/>
                  </a:lnTo>
                  <a:lnTo>
                    <a:pt x="7832" y="13240"/>
                  </a:lnTo>
                  <a:cubicBezTo>
                    <a:pt x="7865" y="13211"/>
                    <a:pt x="7900" y="13183"/>
                    <a:pt x="7932" y="13153"/>
                  </a:cubicBezTo>
                  <a:lnTo>
                    <a:pt x="8035" y="13069"/>
                  </a:lnTo>
                  <a:lnTo>
                    <a:pt x="8447" y="12732"/>
                  </a:lnTo>
                  <a:cubicBezTo>
                    <a:pt x="8480" y="12704"/>
                    <a:pt x="8514" y="12675"/>
                    <a:pt x="8549" y="12647"/>
                  </a:cubicBezTo>
                  <a:lnTo>
                    <a:pt x="8652" y="12566"/>
                  </a:lnTo>
                  <a:lnTo>
                    <a:pt x="8860" y="12401"/>
                  </a:lnTo>
                  <a:lnTo>
                    <a:pt x="9066" y="12238"/>
                  </a:lnTo>
                  <a:lnTo>
                    <a:pt x="9170" y="12155"/>
                  </a:lnTo>
                  <a:lnTo>
                    <a:pt x="9222" y="12114"/>
                  </a:lnTo>
                  <a:lnTo>
                    <a:pt x="9275" y="12075"/>
                  </a:lnTo>
                  <a:lnTo>
                    <a:pt x="9697" y="11756"/>
                  </a:lnTo>
                  <a:lnTo>
                    <a:pt x="9908" y="11598"/>
                  </a:lnTo>
                  <a:cubicBezTo>
                    <a:pt x="9943" y="11571"/>
                    <a:pt x="9979" y="11545"/>
                    <a:pt x="10015" y="11519"/>
                  </a:cubicBezTo>
                  <a:lnTo>
                    <a:pt x="10123" y="11442"/>
                  </a:lnTo>
                  <a:cubicBezTo>
                    <a:pt x="10410" y="11238"/>
                    <a:pt x="10693" y="11030"/>
                    <a:pt x="10987" y="10834"/>
                  </a:cubicBezTo>
                  <a:lnTo>
                    <a:pt x="11424" y="10536"/>
                  </a:lnTo>
                  <a:lnTo>
                    <a:pt x="11479" y="10499"/>
                  </a:lnTo>
                  <a:lnTo>
                    <a:pt x="11534" y="10463"/>
                  </a:lnTo>
                  <a:lnTo>
                    <a:pt x="11645" y="10392"/>
                  </a:lnTo>
                  <a:lnTo>
                    <a:pt x="11866" y="10248"/>
                  </a:lnTo>
                  <a:cubicBezTo>
                    <a:pt x="13049" y="9481"/>
                    <a:pt x="14270" y="8774"/>
                    <a:pt x="15519" y="8121"/>
                  </a:cubicBezTo>
                  <a:cubicBezTo>
                    <a:pt x="16767" y="7468"/>
                    <a:pt x="18044" y="6868"/>
                    <a:pt x="19340" y="6315"/>
                  </a:cubicBezTo>
                  <a:lnTo>
                    <a:pt x="19828" y="6111"/>
                  </a:lnTo>
                  <a:lnTo>
                    <a:pt x="20071" y="6009"/>
                  </a:lnTo>
                  <a:cubicBezTo>
                    <a:pt x="20153" y="5975"/>
                    <a:pt x="20235" y="5943"/>
                    <a:pt x="20316" y="5911"/>
                  </a:cubicBezTo>
                  <a:lnTo>
                    <a:pt x="20808" y="5716"/>
                  </a:lnTo>
                  <a:lnTo>
                    <a:pt x="21053" y="5618"/>
                  </a:lnTo>
                  <a:lnTo>
                    <a:pt x="21176" y="5570"/>
                  </a:lnTo>
                  <a:lnTo>
                    <a:pt x="21238" y="5546"/>
                  </a:lnTo>
                  <a:lnTo>
                    <a:pt x="21300" y="5522"/>
                  </a:lnTo>
                  <a:lnTo>
                    <a:pt x="22290" y="5152"/>
                  </a:lnTo>
                  <a:lnTo>
                    <a:pt x="22413" y="5106"/>
                  </a:lnTo>
                  <a:lnTo>
                    <a:pt x="22538" y="5063"/>
                  </a:lnTo>
                  <a:lnTo>
                    <a:pt x="22788" y="4975"/>
                  </a:lnTo>
                  <a:lnTo>
                    <a:pt x="23286" y="4800"/>
                  </a:lnTo>
                  <a:cubicBezTo>
                    <a:pt x="23618" y="4680"/>
                    <a:pt x="23954" y="4574"/>
                    <a:pt x="24288" y="4463"/>
                  </a:cubicBezTo>
                  <a:lnTo>
                    <a:pt x="24790" y="4298"/>
                  </a:lnTo>
                  <a:cubicBezTo>
                    <a:pt x="24873" y="4270"/>
                    <a:pt x="24958" y="4244"/>
                    <a:pt x="25042" y="4218"/>
                  </a:cubicBezTo>
                  <a:lnTo>
                    <a:pt x="25294" y="4140"/>
                  </a:lnTo>
                  <a:lnTo>
                    <a:pt x="25799" y="3985"/>
                  </a:lnTo>
                  <a:lnTo>
                    <a:pt x="26052" y="3908"/>
                  </a:lnTo>
                  <a:lnTo>
                    <a:pt x="26178" y="3868"/>
                  </a:lnTo>
                  <a:lnTo>
                    <a:pt x="26305" y="3832"/>
                  </a:lnTo>
                  <a:lnTo>
                    <a:pt x="27321" y="3541"/>
                  </a:lnTo>
                  <a:lnTo>
                    <a:pt x="27448" y="3504"/>
                  </a:lnTo>
                  <a:lnTo>
                    <a:pt x="27512" y="3486"/>
                  </a:lnTo>
                  <a:lnTo>
                    <a:pt x="27575" y="3468"/>
                  </a:lnTo>
                  <a:lnTo>
                    <a:pt x="27831" y="3401"/>
                  </a:lnTo>
                  <a:lnTo>
                    <a:pt x="28342" y="3264"/>
                  </a:lnTo>
                  <a:lnTo>
                    <a:pt x="28850" y="3128"/>
                  </a:lnTo>
                  <a:cubicBezTo>
                    <a:pt x="29022" y="3085"/>
                    <a:pt x="29192" y="3043"/>
                    <a:pt x="29363" y="3001"/>
                  </a:cubicBezTo>
                  <a:lnTo>
                    <a:pt x="29877" y="2873"/>
                  </a:lnTo>
                  <a:lnTo>
                    <a:pt x="30133" y="2811"/>
                  </a:lnTo>
                  <a:cubicBezTo>
                    <a:pt x="30218" y="2790"/>
                    <a:pt x="30304" y="2766"/>
                    <a:pt x="30390" y="2748"/>
                  </a:cubicBezTo>
                  <a:lnTo>
                    <a:pt x="31420" y="2513"/>
                  </a:lnTo>
                  <a:cubicBezTo>
                    <a:pt x="31763" y="2431"/>
                    <a:pt x="32109" y="2363"/>
                    <a:pt x="32453" y="2289"/>
                  </a:cubicBezTo>
                  <a:lnTo>
                    <a:pt x="32971" y="2181"/>
                  </a:lnTo>
                  <a:lnTo>
                    <a:pt x="33229" y="2127"/>
                  </a:lnTo>
                  <a:cubicBezTo>
                    <a:pt x="33315" y="2108"/>
                    <a:pt x="33402" y="2093"/>
                    <a:pt x="33489" y="2076"/>
                  </a:cubicBezTo>
                  <a:lnTo>
                    <a:pt x="34527" y="1877"/>
                  </a:lnTo>
                  <a:lnTo>
                    <a:pt x="34786" y="1827"/>
                  </a:lnTo>
                  <a:lnTo>
                    <a:pt x="35046" y="1782"/>
                  </a:lnTo>
                  <a:lnTo>
                    <a:pt x="35567" y="1691"/>
                  </a:lnTo>
                  <a:lnTo>
                    <a:pt x="36087" y="1600"/>
                  </a:lnTo>
                  <a:lnTo>
                    <a:pt x="36347" y="1554"/>
                  </a:lnTo>
                  <a:cubicBezTo>
                    <a:pt x="36435" y="1539"/>
                    <a:pt x="36521" y="1526"/>
                    <a:pt x="36609" y="1512"/>
                  </a:cubicBezTo>
                  <a:lnTo>
                    <a:pt x="37652" y="1348"/>
                  </a:lnTo>
                  <a:cubicBezTo>
                    <a:pt x="38000" y="1291"/>
                    <a:pt x="38350" y="1244"/>
                    <a:pt x="38699" y="1195"/>
                  </a:cubicBezTo>
                  <a:lnTo>
                    <a:pt x="39222" y="1122"/>
                  </a:lnTo>
                  <a:lnTo>
                    <a:pt x="39484" y="1084"/>
                  </a:lnTo>
                  <a:lnTo>
                    <a:pt x="39614" y="1067"/>
                  </a:lnTo>
                  <a:cubicBezTo>
                    <a:pt x="39659" y="1060"/>
                    <a:pt x="39702" y="1054"/>
                    <a:pt x="39746" y="1049"/>
                  </a:cubicBezTo>
                  <a:cubicBezTo>
                    <a:pt x="42541" y="684"/>
                    <a:pt x="45347" y="420"/>
                    <a:pt x="48162" y="255"/>
                  </a:cubicBezTo>
                  <a:cubicBezTo>
                    <a:pt x="50975" y="86"/>
                    <a:pt x="53793" y="2"/>
                    <a:pt x="56613" y="3"/>
                  </a:cubicBezTo>
                  <a:cubicBezTo>
                    <a:pt x="59431" y="1"/>
                    <a:pt x="62250" y="68"/>
                    <a:pt x="65065" y="221"/>
                  </a:cubicBezTo>
                  <a:cubicBezTo>
                    <a:pt x="67878" y="378"/>
                    <a:pt x="70689" y="620"/>
                    <a:pt x="73485" y="965"/>
                  </a:cubicBezTo>
                  <a:lnTo>
                    <a:pt x="74010" y="1030"/>
                  </a:lnTo>
                  <a:cubicBezTo>
                    <a:pt x="74098" y="1040"/>
                    <a:pt x="74185" y="1051"/>
                    <a:pt x="74273" y="1062"/>
                  </a:cubicBezTo>
                  <a:lnTo>
                    <a:pt x="74535" y="1098"/>
                  </a:lnTo>
                  <a:lnTo>
                    <a:pt x="75581" y="1244"/>
                  </a:lnTo>
                  <a:cubicBezTo>
                    <a:pt x="75931" y="1290"/>
                    <a:pt x="76279" y="1348"/>
                    <a:pt x="76627" y="1402"/>
                  </a:cubicBezTo>
                  <a:lnTo>
                    <a:pt x="77149" y="1482"/>
                  </a:lnTo>
                  <a:lnTo>
                    <a:pt x="77410" y="1523"/>
                  </a:lnTo>
                  <a:cubicBezTo>
                    <a:pt x="77497" y="1537"/>
                    <a:pt x="77585" y="1550"/>
                    <a:pt x="77671" y="1565"/>
                  </a:cubicBezTo>
                  <a:lnTo>
                    <a:pt x="78713" y="1744"/>
                  </a:lnTo>
                  <a:lnTo>
                    <a:pt x="78973" y="1790"/>
                  </a:lnTo>
                  <a:lnTo>
                    <a:pt x="79104" y="1812"/>
                  </a:lnTo>
                  <a:cubicBezTo>
                    <a:pt x="79147" y="1819"/>
                    <a:pt x="79191" y="1827"/>
                    <a:pt x="79233" y="1835"/>
                  </a:cubicBezTo>
                  <a:lnTo>
                    <a:pt x="79752" y="1935"/>
                  </a:lnTo>
                  <a:lnTo>
                    <a:pt x="80271" y="2034"/>
                  </a:lnTo>
                  <a:lnTo>
                    <a:pt x="80531" y="2083"/>
                  </a:lnTo>
                  <a:lnTo>
                    <a:pt x="80661" y="2107"/>
                  </a:lnTo>
                  <a:cubicBezTo>
                    <a:pt x="80705" y="2115"/>
                    <a:pt x="80747" y="2124"/>
                    <a:pt x="80790" y="2133"/>
                  </a:cubicBezTo>
                  <a:lnTo>
                    <a:pt x="81826" y="2349"/>
                  </a:lnTo>
                  <a:lnTo>
                    <a:pt x="82085" y="2402"/>
                  </a:lnTo>
                  <a:cubicBezTo>
                    <a:pt x="82171" y="2420"/>
                    <a:pt x="82257" y="2437"/>
                    <a:pt x="82342" y="2458"/>
                  </a:cubicBezTo>
                  <a:lnTo>
                    <a:pt x="82858" y="2575"/>
                  </a:lnTo>
                  <a:lnTo>
                    <a:pt x="83373" y="2692"/>
                  </a:lnTo>
                  <a:cubicBezTo>
                    <a:pt x="83545" y="2730"/>
                    <a:pt x="83717" y="2767"/>
                    <a:pt x="83888" y="2811"/>
                  </a:cubicBezTo>
                  <a:lnTo>
                    <a:pt x="84914" y="3064"/>
                  </a:lnTo>
                  <a:cubicBezTo>
                    <a:pt x="85000" y="3085"/>
                    <a:pt x="85086" y="3104"/>
                    <a:pt x="85171" y="3127"/>
                  </a:cubicBezTo>
                  <a:lnTo>
                    <a:pt x="85426" y="3195"/>
                  </a:lnTo>
                  <a:lnTo>
                    <a:pt x="85937" y="3331"/>
                  </a:lnTo>
                  <a:lnTo>
                    <a:pt x="86447" y="3466"/>
                  </a:lnTo>
                  <a:cubicBezTo>
                    <a:pt x="86532" y="3488"/>
                    <a:pt x="86617" y="3514"/>
                    <a:pt x="86701" y="3537"/>
                  </a:cubicBezTo>
                  <a:lnTo>
                    <a:pt x="86955" y="3611"/>
                  </a:lnTo>
                  <a:lnTo>
                    <a:pt x="87464" y="3756"/>
                  </a:lnTo>
                  <a:lnTo>
                    <a:pt x="87718" y="3829"/>
                  </a:lnTo>
                  <a:lnTo>
                    <a:pt x="87845" y="3865"/>
                  </a:lnTo>
                  <a:cubicBezTo>
                    <a:pt x="87887" y="3878"/>
                    <a:pt x="87929" y="3891"/>
                    <a:pt x="87971" y="3903"/>
                  </a:cubicBezTo>
                  <a:lnTo>
                    <a:pt x="88981" y="4214"/>
                  </a:lnTo>
                  <a:cubicBezTo>
                    <a:pt x="89150" y="4264"/>
                    <a:pt x="89317" y="4320"/>
                    <a:pt x="89485" y="4375"/>
                  </a:cubicBezTo>
                  <a:lnTo>
                    <a:pt x="89986" y="4539"/>
                  </a:lnTo>
                  <a:cubicBezTo>
                    <a:pt x="91324" y="4985"/>
                    <a:pt x="92646" y="5471"/>
                    <a:pt x="93953" y="6000"/>
                  </a:cubicBezTo>
                  <a:cubicBezTo>
                    <a:pt x="95256" y="6537"/>
                    <a:pt x="96538" y="7122"/>
                    <a:pt x="97797" y="7756"/>
                  </a:cubicBezTo>
                  <a:cubicBezTo>
                    <a:pt x="99055" y="8393"/>
                    <a:pt x="100285" y="9084"/>
                    <a:pt x="101477" y="9835"/>
                  </a:cubicBezTo>
                  <a:lnTo>
                    <a:pt x="101701" y="9975"/>
                  </a:lnTo>
                  <a:lnTo>
                    <a:pt x="101923" y="10120"/>
                  </a:lnTo>
                  <a:lnTo>
                    <a:pt x="102363" y="10410"/>
                  </a:lnTo>
                  <a:cubicBezTo>
                    <a:pt x="102513" y="10505"/>
                    <a:pt x="102655" y="10607"/>
                    <a:pt x="102801" y="10708"/>
                  </a:cubicBezTo>
                  <a:lnTo>
                    <a:pt x="103236" y="11009"/>
                  </a:lnTo>
                  <a:cubicBezTo>
                    <a:pt x="103272" y="11033"/>
                    <a:pt x="103308" y="11059"/>
                    <a:pt x="103343" y="11084"/>
                  </a:cubicBezTo>
                  <a:lnTo>
                    <a:pt x="103450" y="11163"/>
                  </a:lnTo>
                  <a:lnTo>
                    <a:pt x="103662" y="11318"/>
                  </a:lnTo>
                  <a:lnTo>
                    <a:pt x="103875" y="11473"/>
                  </a:lnTo>
                  <a:cubicBezTo>
                    <a:pt x="103946" y="11525"/>
                    <a:pt x="104017" y="11577"/>
                    <a:pt x="104087" y="11630"/>
                  </a:cubicBezTo>
                  <a:lnTo>
                    <a:pt x="104506" y="11952"/>
                  </a:lnTo>
                  <a:lnTo>
                    <a:pt x="104716" y="12113"/>
                  </a:lnTo>
                  <a:lnTo>
                    <a:pt x="104921" y="12279"/>
                  </a:lnTo>
                  <a:cubicBezTo>
                    <a:pt x="106020" y="13160"/>
                    <a:pt x="107072" y="14103"/>
                    <a:pt x="108041" y="15126"/>
                  </a:cubicBezTo>
                  <a:lnTo>
                    <a:pt x="108223" y="15317"/>
                  </a:lnTo>
                  <a:lnTo>
                    <a:pt x="108315" y="15413"/>
                  </a:lnTo>
                  <a:lnTo>
                    <a:pt x="108403" y="15511"/>
                  </a:lnTo>
                  <a:lnTo>
                    <a:pt x="108757" y="15904"/>
                  </a:lnTo>
                  <a:cubicBezTo>
                    <a:pt x="108817" y="15968"/>
                    <a:pt x="108873" y="16035"/>
                    <a:pt x="108931" y="16103"/>
                  </a:cubicBezTo>
                  <a:lnTo>
                    <a:pt x="109102" y="16304"/>
                  </a:lnTo>
                  <a:lnTo>
                    <a:pt x="109274" y="16504"/>
                  </a:lnTo>
                  <a:lnTo>
                    <a:pt x="109441" y="16710"/>
                  </a:lnTo>
                  <a:lnTo>
                    <a:pt x="109606" y="16915"/>
                  </a:lnTo>
                  <a:cubicBezTo>
                    <a:pt x="109661" y="16984"/>
                    <a:pt x="109718" y="17051"/>
                    <a:pt x="109771" y="17122"/>
                  </a:cubicBezTo>
                  <a:lnTo>
                    <a:pt x="110091" y="17542"/>
                  </a:lnTo>
                  <a:lnTo>
                    <a:pt x="110132" y="17595"/>
                  </a:lnTo>
                  <a:lnTo>
                    <a:pt x="110171" y="17648"/>
                  </a:lnTo>
                  <a:lnTo>
                    <a:pt x="110248" y="17756"/>
                  </a:lnTo>
                  <a:lnTo>
                    <a:pt x="110402" y="17969"/>
                  </a:lnTo>
                  <a:lnTo>
                    <a:pt x="110480" y="18077"/>
                  </a:lnTo>
                  <a:lnTo>
                    <a:pt x="110518" y="18130"/>
                  </a:lnTo>
                  <a:lnTo>
                    <a:pt x="110556" y="18185"/>
                  </a:lnTo>
                  <a:lnTo>
                    <a:pt x="110704" y="18403"/>
                  </a:lnTo>
                  <a:cubicBezTo>
                    <a:pt x="111099" y="18986"/>
                    <a:pt x="111469" y="19587"/>
                    <a:pt x="111805" y="20206"/>
                  </a:cubicBezTo>
                  <a:cubicBezTo>
                    <a:pt x="112141" y="20827"/>
                    <a:pt x="112440" y="21465"/>
                    <a:pt x="112702" y="22119"/>
                  </a:cubicBezTo>
                  <a:lnTo>
                    <a:pt x="112727" y="22181"/>
                  </a:lnTo>
                  <a:lnTo>
                    <a:pt x="112751" y="22243"/>
                  </a:lnTo>
                  <a:lnTo>
                    <a:pt x="112797" y="22366"/>
                  </a:lnTo>
                  <a:lnTo>
                    <a:pt x="112889" y="22614"/>
                  </a:lnTo>
                  <a:lnTo>
                    <a:pt x="112901" y="22645"/>
                  </a:lnTo>
                  <a:lnTo>
                    <a:pt x="112912" y="22677"/>
                  </a:lnTo>
                  <a:lnTo>
                    <a:pt x="112933" y="22738"/>
                  </a:lnTo>
                  <a:lnTo>
                    <a:pt x="112976" y="22864"/>
                  </a:lnTo>
                  <a:cubicBezTo>
                    <a:pt x="113004" y="22947"/>
                    <a:pt x="113032" y="23031"/>
                    <a:pt x="113060" y="23114"/>
                  </a:cubicBezTo>
                  <a:lnTo>
                    <a:pt x="113136" y="23367"/>
                  </a:lnTo>
                  <a:cubicBezTo>
                    <a:pt x="113161" y="23452"/>
                    <a:pt x="113188" y="23536"/>
                    <a:pt x="113209" y="23621"/>
                  </a:cubicBezTo>
                  <a:cubicBezTo>
                    <a:pt x="113252" y="23792"/>
                    <a:pt x="113302" y="23961"/>
                    <a:pt x="113339" y="24133"/>
                  </a:cubicBezTo>
                  <a:lnTo>
                    <a:pt x="113397" y="24391"/>
                  </a:lnTo>
                  <a:lnTo>
                    <a:pt x="113446" y="24651"/>
                  </a:lnTo>
                  <a:lnTo>
                    <a:pt x="113470" y="24781"/>
                  </a:lnTo>
                  <a:lnTo>
                    <a:pt x="113490" y="24911"/>
                  </a:lnTo>
                  <a:lnTo>
                    <a:pt x="113530" y="25172"/>
                  </a:lnTo>
                  <a:cubicBezTo>
                    <a:pt x="113575" y="25522"/>
                    <a:pt x="113600" y="25873"/>
                    <a:pt x="113604" y="26226"/>
                  </a:cubicBezTo>
                  <a:close/>
                </a:path>
              </a:pathLst>
            </a:custGeom>
            <a:solidFill>
              <a:srgbClr val="93BD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5843713" y="2216373"/>
              <a:ext cx="1814308" cy="1491575"/>
            </a:xfrm>
            <a:custGeom>
              <a:rect b="b" l="l" r="r" t="t"/>
              <a:pathLst>
                <a:path extrusionOk="0" h="81596" w="99251">
                  <a:moveTo>
                    <a:pt x="99250" y="11027"/>
                  </a:moveTo>
                  <a:cubicBezTo>
                    <a:pt x="99250" y="4938"/>
                    <a:pt x="77032" y="1"/>
                    <a:pt x="49625" y="1"/>
                  </a:cubicBezTo>
                  <a:cubicBezTo>
                    <a:pt x="22217" y="1"/>
                    <a:pt x="0" y="4938"/>
                    <a:pt x="0" y="11027"/>
                  </a:cubicBezTo>
                  <a:cubicBezTo>
                    <a:pt x="0" y="11189"/>
                    <a:pt x="25" y="11348"/>
                    <a:pt x="56" y="11509"/>
                  </a:cubicBezTo>
                  <a:cubicBezTo>
                    <a:pt x="19" y="11686"/>
                    <a:pt x="1" y="11866"/>
                    <a:pt x="0" y="12047"/>
                  </a:cubicBezTo>
                  <a:lnTo>
                    <a:pt x="0" y="69551"/>
                  </a:lnTo>
                  <a:cubicBezTo>
                    <a:pt x="1" y="69731"/>
                    <a:pt x="19" y="69911"/>
                    <a:pt x="56" y="70087"/>
                  </a:cubicBezTo>
                  <a:cubicBezTo>
                    <a:pt x="25" y="70248"/>
                    <a:pt x="0" y="70407"/>
                    <a:pt x="0" y="70569"/>
                  </a:cubicBezTo>
                  <a:cubicBezTo>
                    <a:pt x="0" y="76659"/>
                    <a:pt x="22217" y="81596"/>
                    <a:pt x="49625" y="81596"/>
                  </a:cubicBezTo>
                  <a:cubicBezTo>
                    <a:pt x="77032" y="81596"/>
                    <a:pt x="99250" y="76659"/>
                    <a:pt x="99250" y="70569"/>
                  </a:cubicBezTo>
                  <a:cubicBezTo>
                    <a:pt x="99250" y="70407"/>
                    <a:pt x="99227" y="70248"/>
                    <a:pt x="99197" y="70087"/>
                  </a:cubicBezTo>
                  <a:cubicBezTo>
                    <a:pt x="99232" y="69911"/>
                    <a:pt x="99250" y="69731"/>
                    <a:pt x="99250" y="69551"/>
                  </a:cubicBezTo>
                  <a:lnTo>
                    <a:pt x="99250" y="12047"/>
                  </a:lnTo>
                  <a:cubicBezTo>
                    <a:pt x="99250" y="11866"/>
                    <a:pt x="99232" y="11686"/>
                    <a:pt x="99197" y="11509"/>
                  </a:cubicBezTo>
                  <a:cubicBezTo>
                    <a:pt x="99227" y="11348"/>
                    <a:pt x="99250" y="11189"/>
                    <a:pt x="99250" y="110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a:off x="5843713" y="2216373"/>
              <a:ext cx="1814308" cy="403184"/>
            </a:xfrm>
            <a:custGeom>
              <a:rect b="b" l="l" r="r" t="t"/>
              <a:pathLst>
                <a:path extrusionOk="0" h="22056" w="99251">
                  <a:moveTo>
                    <a:pt x="99250" y="11027"/>
                  </a:moveTo>
                  <a:cubicBezTo>
                    <a:pt x="99250" y="17118"/>
                    <a:pt x="77032" y="22056"/>
                    <a:pt x="49625" y="22056"/>
                  </a:cubicBezTo>
                  <a:cubicBezTo>
                    <a:pt x="22217" y="22056"/>
                    <a:pt x="0" y="17118"/>
                    <a:pt x="0" y="11027"/>
                  </a:cubicBezTo>
                  <a:cubicBezTo>
                    <a:pt x="0" y="4938"/>
                    <a:pt x="22217" y="1"/>
                    <a:pt x="49625" y="1"/>
                  </a:cubicBezTo>
                  <a:cubicBezTo>
                    <a:pt x="77032" y="1"/>
                    <a:pt x="99250" y="4938"/>
                    <a:pt x="99250" y="1102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a:off x="6204561" y="714397"/>
              <a:ext cx="1118096" cy="640294"/>
            </a:xfrm>
            <a:custGeom>
              <a:rect b="b" l="l" r="r" t="t"/>
              <a:pathLst>
                <a:path extrusionOk="0" h="35027" w="61165">
                  <a:moveTo>
                    <a:pt x="61164" y="6798"/>
                  </a:moveTo>
                  <a:cubicBezTo>
                    <a:pt x="61164" y="3045"/>
                    <a:pt x="47473" y="0"/>
                    <a:pt x="30581" y="0"/>
                  </a:cubicBezTo>
                  <a:cubicBezTo>
                    <a:pt x="13690" y="0"/>
                    <a:pt x="0" y="3045"/>
                    <a:pt x="0" y="6798"/>
                  </a:cubicBezTo>
                  <a:cubicBezTo>
                    <a:pt x="2" y="6897"/>
                    <a:pt x="13" y="6996"/>
                    <a:pt x="34" y="7093"/>
                  </a:cubicBezTo>
                  <a:cubicBezTo>
                    <a:pt x="12" y="7203"/>
                    <a:pt x="0" y="7313"/>
                    <a:pt x="0" y="7425"/>
                  </a:cubicBezTo>
                  <a:lnTo>
                    <a:pt x="0" y="27603"/>
                  </a:lnTo>
                  <a:cubicBezTo>
                    <a:pt x="0" y="27714"/>
                    <a:pt x="12" y="27826"/>
                    <a:pt x="34" y="27934"/>
                  </a:cubicBezTo>
                  <a:cubicBezTo>
                    <a:pt x="13" y="28032"/>
                    <a:pt x="2" y="28131"/>
                    <a:pt x="0" y="28230"/>
                  </a:cubicBezTo>
                  <a:cubicBezTo>
                    <a:pt x="0" y="31983"/>
                    <a:pt x="13692" y="35026"/>
                    <a:pt x="30581" y="35026"/>
                  </a:cubicBezTo>
                  <a:cubicBezTo>
                    <a:pt x="47472" y="35026"/>
                    <a:pt x="61164" y="31983"/>
                    <a:pt x="61164" y="28230"/>
                  </a:cubicBezTo>
                  <a:cubicBezTo>
                    <a:pt x="61162" y="28131"/>
                    <a:pt x="61151" y="28032"/>
                    <a:pt x="61130" y="27935"/>
                  </a:cubicBezTo>
                  <a:cubicBezTo>
                    <a:pt x="61153" y="27826"/>
                    <a:pt x="61164" y="27715"/>
                    <a:pt x="61164" y="27603"/>
                  </a:cubicBezTo>
                  <a:lnTo>
                    <a:pt x="61164" y="7425"/>
                  </a:lnTo>
                  <a:cubicBezTo>
                    <a:pt x="61164" y="7313"/>
                    <a:pt x="61153" y="7203"/>
                    <a:pt x="61130" y="7093"/>
                  </a:cubicBezTo>
                  <a:cubicBezTo>
                    <a:pt x="61150" y="6996"/>
                    <a:pt x="61162" y="6897"/>
                    <a:pt x="61164" y="67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a:off x="6204561" y="714397"/>
              <a:ext cx="1118096" cy="248517"/>
            </a:xfrm>
            <a:custGeom>
              <a:rect b="b" l="l" r="r" t="t"/>
              <a:pathLst>
                <a:path extrusionOk="0" h="13595" w="61165">
                  <a:moveTo>
                    <a:pt x="61164" y="6798"/>
                  </a:moveTo>
                  <a:cubicBezTo>
                    <a:pt x="61164" y="8600"/>
                    <a:pt x="57942" y="10328"/>
                    <a:pt x="52207" y="11603"/>
                  </a:cubicBezTo>
                  <a:cubicBezTo>
                    <a:pt x="46471" y="12878"/>
                    <a:pt x="38693" y="13594"/>
                    <a:pt x="30581" y="13594"/>
                  </a:cubicBezTo>
                  <a:cubicBezTo>
                    <a:pt x="22470" y="13594"/>
                    <a:pt x="14692" y="12878"/>
                    <a:pt x="8956" y="11603"/>
                  </a:cubicBezTo>
                  <a:cubicBezTo>
                    <a:pt x="3221" y="10328"/>
                    <a:pt x="0" y="8600"/>
                    <a:pt x="0" y="6798"/>
                  </a:cubicBezTo>
                  <a:cubicBezTo>
                    <a:pt x="0" y="4995"/>
                    <a:pt x="3221" y="3266"/>
                    <a:pt x="8956" y="1991"/>
                  </a:cubicBezTo>
                  <a:cubicBezTo>
                    <a:pt x="14692" y="717"/>
                    <a:pt x="22470" y="0"/>
                    <a:pt x="30581" y="0"/>
                  </a:cubicBezTo>
                  <a:cubicBezTo>
                    <a:pt x="38693" y="0"/>
                    <a:pt x="46471" y="717"/>
                    <a:pt x="52207" y="1991"/>
                  </a:cubicBezTo>
                  <a:cubicBezTo>
                    <a:pt x="57942" y="3266"/>
                    <a:pt x="61164" y="4995"/>
                    <a:pt x="61164" y="67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1"/>
            <p:cNvSpPr/>
            <p:nvPr/>
          </p:nvSpPr>
          <p:spPr>
            <a:xfrm>
              <a:off x="6442237" y="749476"/>
              <a:ext cx="642707" cy="142840"/>
            </a:xfrm>
            <a:custGeom>
              <a:rect b="b" l="l" r="r" t="t"/>
              <a:pathLst>
                <a:path extrusionOk="0" h="7814" w="35159">
                  <a:moveTo>
                    <a:pt x="35159" y="3907"/>
                  </a:moveTo>
                  <a:cubicBezTo>
                    <a:pt x="35159" y="6064"/>
                    <a:pt x="27289" y="7813"/>
                    <a:pt x="17579" y="7813"/>
                  </a:cubicBezTo>
                  <a:cubicBezTo>
                    <a:pt x="7871" y="7813"/>
                    <a:pt x="0" y="6064"/>
                    <a:pt x="0" y="3907"/>
                  </a:cubicBezTo>
                  <a:cubicBezTo>
                    <a:pt x="0" y="1750"/>
                    <a:pt x="7871" y="0"/>
                    <a:pt x="17579" y="0"/>
                  </a:cubicBezTo>
                  <a:cubicBezTo>
                    <a:pt x="27289" y="0"/>
                    <a:pt x="35159" y="1750"/>
                    <a:pt x="35159" y="39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6204360" y="714269"/>
              <a:ext cx="1118297" cy="248699"/>
            </a:xfrm>
            <a:custGeom>
              <a:rect b="b" l="l" r="r" t="t"/>
              <a:pathLst>
                <a:path extrusionOk="0" h="13605" w="61176">
                  <a:moveTo>
                    <a:pt x="61175" y="6805"/>
                  </a:moveTo>
                  <a:cubicBezTo>
                    <a:pt x="61175" y="6889"/>
                    <a:pt x="61167" y="6973"/>
                    <a:pt x="61154" y="7057"/>
                  </a:cubicBezTo>
                  <a:cubicBezTo>
                    <a:pt x="61152" y="7078"/>
                    <a:pt x="61146" y="7098"/>
                    <a:pt x="61143" y="7119"/>
                  </a:cubicBezTo>
                  <a:lnTo>
                    <a:pt x="61137" y="7150"/>
                  </a:lnTo>
                  <a:cubicBezTo>
                    <a:pt x="61134" y="7161"/>
                    <a:pt x="61131" y="7170"/>
                    <a:pt x="61129" y="7180"/>
                  </a:cubicBezTo>
                  <a:lnTo>
                    <a:pt x="61113" y="7242"/>
                  </a:lnTo>
                  <a:lnTo>
                    <a:pt x="61094" y="7302"/>
                  </a:lnTo>
                  <a:cubicBezTo>
                    <a:pt x="61088" y="7323"/>
                    <a:pt x="61081" y="7343"/>
                    <a:pt x="61074" y="7362"/>
                  </a:cubicBezTo>
                  <a:cubicBezTo>
                    <a:pt x="61066" y="7382"/>
                    <a:pt x="61059" y="7402"/>
                    <a:pt x="61050" y="7422"/>
                  </a:cubicBezTo>
                  <a:cubicBezTo>
                    <a:pt x="61034" y="7460"/>
                    <a:pt x="61019" y="7499"/>
                    <a:pt x="60999" y="7537"/>
                  </a:cubicBezTo>
                  <a:cubicBezTo>
                    <a:pt x="60963" y="7613"/>
                    <a:pt x="60921" y="7687"/>
                    <a:pt x="60877" y="7758"/>
                  </a:cubicBezTo>
                  <a:cubicBezTo>
                    <a:pt x="60695" y="8043"/>
                    <a:pt x="60459" y="8291"/>
                    <a:pt x="60204" y="8510"/>
                  </a:cubicBezTo>
                  <a:cubicBezTo>
                    <a:pt x="59946" y="8729"/>
                    <a:pt x="59671" y="8926"/>
                    <a:pt x="59383" y="9102"/>
                  </a:cubicBezTo>
                  <a:cubicBezTo>
                    <a:pt x="59096" y="9281"/>
                    <a:pt x="58798" y="9441"/>
                    <a:pt x="58495" y="9591"/>
                  </a:cubicBezTo>
                  <a:cubicBezTo>
                    <a:pt x="58193" y="9740"/>
                    <a:pt x="57884" y="9878"/>
                    <a:pt x="57572" y="10008"/>
                  </a:cubicBezTo>
                  <a:cubicBezTo>
                    <a:pt x="57260" y="10137"/>
                    <a:pt x="56945" y="10258"/>
                    <a:pt x="56627" y="10373"/>
                  </a:cubicBezTo>
                  <a:cubicBezTo>
                    <a:pt x="55992" y="10601"/>
                    <a:pt x="55347" y="10803"/>
                    <a:pt x="54698" y="10988"/>
                  </a:cubicBezTo>
                  <a:cubicBezTo>
                    <a:pt x="53397" y="11357"/>
                    <a:pt x="52079" y="11657"/>
                    <a:pt x="50754" y="11916"/>
                  </a:cubicBezTo>
                  <a:cubicBezTo>
                    <a:pt x="49428" y="12175"/>
                    <a:pt x="48094" y="12389"/>
                    <a:pt x="46756" y="12576"/>
                  </a:cubicBezTo>
                  <a:cubicBezTo>
                    <a:pt x="45418" y="12761"/>
                    <a:pt x="44076" y="12915"/>
                    <a:pt x="42731" y="13045"/>
                  </a:cubicBezTo>
                  <a:cubicBezTo>
                    <a:pt x="41387" y="13175"/>
                    <a:pt x="40040" y="13278"/>
                    <a:pt x="38692" y="13361"/>
                  </a:cubicBezTo>
                  <a:cubicBezTo>
                    <a:pt x="35996" y="13524"/>
                    <a:pt x="33296" y="13605"/>
                    <a:pt x="30593" y="13602"/>
                  </a:cubicBezTo>
                  <a:cubicBezTo>
                    <a:pt x="27891" y="13602"/>
                    <a:pt x="25191" y="13522"/>
                    <a:pt x="22493" y="13362"/>
                  </a:cubicBezTo>
                  <a:cubicBezTo>
                    <a:pt x="21145" y="13280"/>
                    <a:pt x="19798" y="13175"/>
                    <a:pt x="18453" y="13046"/>
                  </a:cubicBezTo>
                  <a:cubicBezTo>
                    <a:pt x="17108" y="12918"/>
                    <a:pt x="15767" y="12761"/>
                    <a:pt x="14428" y="12577"/>
                  </a:cubicBezTo>
                  <a:cubicBezTo>
                    <a:pt x="13090" y="12392"/>
                    <a:pt x="11757" y="12176"/>
                    <a:pt x="10431" y="11917"/>
                  </a:cubicBezTo>
                  <a:cubicBezTo>
                    <a:pt x="9105" y="11659"/>
                    <a:pt x="7787" y="11359"/>
                    <a:pt x="6488" y="10990"/>
                  </a:cubicBezTo>
                  <a:cubicBezTo>
                    <a:pt x="5838" y="10805"/>
                    <a:pt x="5193" y="10604"/>
                    <a:pt x="4557" y="10375"/>
                  </a:cubicBezTo>
                  <a:cubicBezTo>
                    <a:pt x="4239" y="10261"/>
                    <a:pt x="3924" y="10139"/>
                    <a:pt x="3612" y="10010"/>
                  </a:cubicBezTo>
                  <a:cubicBezTo>
                    <a:pt x="3300" y="9880"/>
                    <a:pt x="2992" y="9743"/>
                    <a:pt x="2689" y="9594"/>
                  </a:cubicBezTo>
                  <a:cubicBezTo>
                    <a:pt x="2386" y="9444"/>
                    <a:pt x="2089" y="9283"/>
                    <a:pt x="1803" y="9105"/>
                  </a:cubicBezTo>
                  <a:cubicBezTo>
                    <a:pt x="1513" y="8929"/>
                    <a:pt x="1239" y="8732"/>
                    <a:pt x="981" y="8512"/>
                  </a:cubicBezTo>
                  <a:cubicBezTo>
                    <a:pt x="725" y="8293"/>
                    <a:pt x="490" y="8045"/>
                    <a:pt x="307" y="7760"/>
                  </a:cubicBezTo>
                  <a:cubicBezTo>
                    <a:pt x="263" y="7688"/>
                    <a:pt x="221" y="7614"/>
                    <a:pt x="185" y="7538"/>
                  </a:cubicBezTo>
                  <a:cubicBezTo>
                    <a:pt x="165" y="7500"/>
                    <a:pt x="150" y="7461"/>
                    <a:pt x="132" y="7423"/>
                  </a:cubicBezTo>
                  <a:cubicBezTo>
                    <a:pt x="124" y="7403"/>
                    <a:pt x="118" y="7383"/>
                    <a:pt x="110" y="7364"/>
                  </a:cubicBezTo>
                  <a:cubicBezTo>
                    <a:pt x="102" y="7344"/>
                    <a:pt x="96" y="7324"/>
                    <a:pt x="89" y="7303"/>
                  </a:cubicBezTo>
                  <a:lnTo>
                    <a:pt x="71" y="7243"/>
                  </a:lnTo>
                  <a:lnTo>
                    <a:pt x="54" y="7182"/>
                  </a:lnTo>
                  <a:lnTo>
                    <a:pt x="47" y="7150"/>
                  </a:lnTo>
                  <a:lnTo>
                    <a:pt x="41" y="7120"/>
                  </a:lnTo>
                  <a:cubicBezTo>
                    <a:pt x="37" y="7099"/>
                    <a:pt x="32" y="7078"/>
                    <a:pt x="29" y="7057"/>
                  </a:cubicBezTo>
                  <a:cubicBezTo>
                    <a:pt x="1" y="6890"/>
                    <a:pt x="1" y="6719"/>
                    <a:pt x="29" y="6552"/>
                  </a:cubicBezTo>
                  <a:cubicBezTo>
                    <a:pt x="32" y="6531"/>
                    <a:pt x="37" y="6511"/>
                    <a:pt x="41" y="6490"/>
                  </a:cubicBezTo>
                  <a:lnTo>
                    <a:pt x="47" y="6458"/>
                  </a:lnTo>
                  <a:cubicBezTo>
                    <a:pt x="50" y="6448"/>
                    <a:pt x="52" y="6437"/>
                    <a:pt x="54" y="6428"/>
                  </a:cubicBezTo>
                  <a:lnTo>
                    <a:pt x="71" y="6366"/>
                  </a:lnTo>
                  <a:lnTo>
                    <a:pt x="89" y="6306"/>
                  </a:lnTo>
                  <a:cubicBezTo>
                    <a:pt x="95" y="6286"/>
                    <a:pt x="103" y="6266"/>
                    <a:pt x="110" y="6246"/>
                  </a:cubicBezTo>
                  <a:cubicBezTo>
                    <a:pt x="117" y="6226"/>
                    <a:pt x="125" y="6207"/>
                    <a:pt x="132" y="6187"/>
                  </a:cubicBezTo>
                  <a:cubicBezTo>
                    <a:pt x="150" y="6148"/>
                    <a:pt x="165" y="6109"/>
                    <a:pt x="185" y="6071"/>
                  </a:cubicBezTo>
                  <a:cubicBezTo>
                    <a:pt x="221" y="5994"/>
                    <a:pt x="263" y="5921"/>
                    <a:pt x="307" y="5850"/>
                  </a:cubicBezTo>
                  <a:cubicBezTo>
                    <a:pt x="490" y="5564"/>
                    <a:pt x="725" y="5315"/>
                    <a:pt x="981" y="5096"/>
                  </a:cubicBezTo>
                  <a:cubicBezTo>
                    <a:pt x="1239" y="4878"/>
                    <a:pt x="1513" y="4680"/>
                    <a:pt x="1803" y="4504"/>
                  </a:cubicBezTo>
                  <a:cubicBezTo>
                    <a:pt x="2089" y="4326"/>
                    <a:pt x="2386" y="4165"/>
                    <a:pt x="2689" y="4016"/>
                  </a:cubicBezTo>
                  <a:cubicBezTo>
                    <a:pt x="2991" y="3866"/>
                    <a:pt x="3300" y="3728"/>
                    <a:pt x="3612" y="3599"/>
                  </a:cubicBezTo>
                  <a:cubicBezTo>
                    <a:pt x="3924" y="3469"/>
                    <a:pt x="4239" y="3348"/>
                    <a:pt x="4557" y="3235"/>
                  </a:cubicBezTo>
                  <a:cubicBezTo>
                    <a:pt x="5193" y="3005"/>
                    <a:pt x="5838" y="2803"/>
                    <a:pt x="6488" y="2619"/>
                  </a:cubicBezTo>
                  <a:cubicBezTo>
                    <a:pt x="7787" y="2249"/>
                    <a:pt x="9105" y="1951"/>
                    <a:pt x="10431" y="1692"/>
                  </a:cubicBezTo>
                  <a:cubicBezTo>
                    <a:pt x="11756" y="1432"/>
                    <a:pt x="13091" y="1216"/>
                    <a:pt x="14429" y="1030"/>
                  </a:cubicBezTo>
                  <a:cubicBezTo>
                    <a:pt x="15766" y="844"/>
                    <a:pt x="17108" y="691"/>
                    <a:pt x="18453" y="562"/>
                  </a:cubicBezTo>
                  <a:cubicBezTo>
                    <a:pt x="19798" y="432"/>
                    <a:pt x="21145" y="328"/>
                    <a:pt x="22493" y="245"/>
                  </a:cubicBezTo>
                  <a:cubicBezTo>
                    <a:pt x="25190" y="81"/>
                    <a:pt x="27890" y="1"/>
                    <a:pt x="30593" y="4"/>
                  </a:cubicBezTo>
                  <a:cubicBezTo>
                    <a:pt x="33294" y="5"/>
                    <a:pt x="35994" y="86"/>
                    <a:pt x="38692" y="245"/>
                  </a:cubicBezTo>
                  <a:cubicBezTo>
                    <a:pt x="40040" y="328"/>
                    <a:pt x="41386" y="433"/>
                    <a:pt x="42732" y="562"/>
                  </a:cubicBezTo>
                  <a:cubicBezTo>
                    <a:pt x="44077" y="691"/>
                    <a:pt x="45418" y="847"/>
                    <a:pt x="46756" y="1032"/>
                  </a:cubicBezTo>
                  <a:cubicBezTo>
                    <a:pt x="48094" y="1218"/>
                    <a:pt x="49428" y="1434"/>
                    <a:pt x="50754" y="1692"/>
                  </a:cubicBezTo>
                  <a:cubicBezTo>
                    <a:pt x="52079" y="1951"/>
                    <a:pt x="53398" y="2250"/>
                    <a:pt x="54698" y="2620"/>
                  </a:cubicBezTo>
                  <a:cubicBezTo>
                    <a:pt x="55347" y="2806"/>
                    <a:pt x="55992" y="3007"/>
                    <a:pt x="56627" y="3236"/>
                  </a:cubicBezTo>
                  <a:cubicBezTo>
                    <a:pt x="56945" y="3350"/>
                    <a:pt x="57260" y="3470"/>
                    <a:pt x="57572" y="3600"/>
                  </a:cubicBezTo>
                  <a:cubicBezTo>
                    <a:pt x="57884" y="3729"/>
                    <a:pt x="58192" y="3868"/>
                    <a:pt x="58495" y="4017"/>
                  </a:cubicBezTo>
                  <a:cubicBezTo>
                    <a:pt x="58798" y="4167"/>
                    <a:pt x="59096" y="4328"/>
                    <a:pt x="59383" y="4506"/>
                  </a:cubicBezTo>
                  <a:cubicBezTo>
                    <a:pt x="59671" y="4681"/>
                    <a:pt x="59946" y="4879"/>
                    <a:pt x="60204" y="5097"/>
                  </a:cubicBezTo>
                  <a:cubicBezTo>
                    <a:pt x="60459" y="5318"/>
                    <a:pt x="60695" y="5565"/>
                    <a:pt x="60877" y="5850"/>
                  </a:cubicBezTo>
                  <a:cubicBezTo>
                    <a:pt x="60921" y="5922"/>
                    <a:pt x="60962" y="5995"/>
                    <a:pt x="60999" y="6071"/>
                  </a:cubicBezTo>
                  <a:cubicBezTo>
                    <a:pt x="61018" y="6109"/>
                    <a:pt x="61034" y="6148"/>
                    <a:pt x="61050" y="6187"/>
                  </a:cubicBezTo>
                  <a:cubicBezTo>
                    <a:pt x="61059" y="6207"/>
                    <a:pt x="61066" y="6226"/>
                    <a:pt x="61074" y="6246"/>
                  </a:cubicBezTo>
                  <a:cubicBezTo>
                    <a:pt x="61081" y="6266"/>
                    <a:pt x="61088" y="6286"/>
                    <a:pt x="61094" y="6306"/>
                  </a:cubicBezTo>
                  <a:lnTo>
                    <a:pt x="61112" y="6366"/>
                  </a:lnTo>
                  <a:lnTo>
                    <a:pt x="61129" y="6428"/>
                  </a:lnTo>
                  <a:cubicBezTo>
                    <a:pt x="61131" y="6439"/>
                    <a:pt x="61134" y="6448"/>
                    <a:pt x="61137" y="6458"/>
                  </a:cubicBezTo>
                  <a:lnTo>
                    <a:pt x="61143" y="6490"/>
                  </a:lnTo>
                  <a:cubicBezTo>
                    <a:pt x="61146" y="6510"/>
                    <a:pt x="61152" y="6531"/>
                    <a:pt x="61154" y="6552"/>
                  </a:cubicBezTo>
                  <a:cubicBezTo>
                    <a:pt x="61167" y="6636"/>
                    <a:pt x="61174" y="6720"/>
                    <a:pt x="61175" y="6805"/>
                  </a:cubicBezTo>
                  <a:close/>
                  <a:moveTo>
                    <a:pt x="61174" y="6805"/>
                  </a:moveTo>
                  <a:cubicBezTo>
                    <a:pt x="61174" y="6720"/>
                    <a:pt x="61167" y="6636"/>
                    <a:pt x="61154" y="6552"/>
                  </a:cubicBezTo>
                  <a:cubicBezTo>
                    <a:pt x="61151" y="6532"/>
                    <a:pt x="61146" y="6511"/>
                    <a:pt x="61141" y="6490"/>
                  </a:cubicBezTo>
                  <a:lnTo>
                    <a:pt x="61136" y="6458"/>
                  </a:lnTo>
                  <a:cubicBezTo>
                    <a:pt x="61133" y="6449"/>
                    <a:pt x="61131" y="6439"/>
                    <a:pt x="61129" y="6428"/>
                  </a:cubicBezTo>
                  <a:lnTo>
                    <a:pt x="61112" y="6367"/>
                  </a:lnTo>
                  <a:lnTo>
                    <a:pt x="61094" y="6307"/>
                  </a:lnTo>
                  <a:cubicBezTo>
                    <a:pt x="61088" y="6286"/>
                    <a:pt x="61080" y="6267"/>
                    <a:pt x="61073" y="6247"/>
                  </a:cubicBezTo>
                  <a:cubicBezTo>
                    <a:pt x="61066" y="6228"/>
                    <a:pt x="61057" y="6207"/>
                    <a:pt x="61050" y="6188"/>
                  </a:cubicBezTo>
                  <a:cubicBezTo>
                    <a:pt x="61033" y="6149"/>
                    <a:pt x="61018" y="6110"/>
                    <a:pt x="60998" y="6072"/>
                  </a:cubicBezTo>
                  <a:cubicBezTo>
                    <a:pt x="60962" y="5997"/>
                    <a:pt x="60921" y="5922"/>
                    <a:pt x="60876" y="5851"/>
                  </a:cubicBezTo>
                  <a:cubicBezTo>
                    <a:pt x="60694" y="5566"/>
                    <a:pt x="60458" y="5318"/>
                    <a:pt x="60203" y="5099"/>
                  </a:cubicBezTo>
                  <a:cubicBezTo>
                    <a:pt x="59947" y="4879"/>
                    <a:pt x="59668" y="4684"/>
                    <a:pt x="59381" y="4507"/>
                  </a:cubicBezTo>
                  <a:cubicBezTo>
                    <a:pt x="59095" y="4330"/>
                    <a:pt x="58797" y="4169"/>
                    <a:pt x="58495" y="4018"/>
                  </a:cubicBezTo>
                  <a:cubicBezTo>
                    <a:pt x="58192" y="3869"/>
                    <a:pt x="57884" y="3732"/>
                    <a:pt x="57571" y="3602"/>
                  </a:cubicBezTo>
                  <a:cubicBezTo>
                    <a:pt x="57260" y="3473"/>
                    <a:pt x="56945" y="3351"/>
                    <a:pt x="56627" y="3238"/>
                  </a:cubicBezTo>
                  <a:cubicBezTo>
                    <a:pt x="55991" y="3010"/>
                    <a:pt x="55346" y="2808"/>
                    <a:pt x="54696" y="2622"/>
                  </a:cubicBezTo>
                  <a:cubicBezTo>
                    <a:pt x="53397" y="2254"/>
                    <a:pt x="52079" y="1954"/>
                    <a:pt x="50753" y="1695"/>
                  </a:cubicBezTo>
                  <a:cubicBezTo>
                    <a:pt x="49428" y="1436"/>
                    <a:pt x="48094" y="1222"/>
                    <a:pt x="46756" y="1036"/>
                  </a:cubicBezTo>
                  <a:cubicBezTo>
                    <a:pt x="45418" y="851"/>
                    <a:pt x="44076" y="697"/>
                    <a:pt x="42731" y="567"/>
                  </a:cubicBezTo>
                  <a:cubicBezTo>
                    <a:pt x="41387" y="438"/>
                    <a:pt x="40040" y="334"/>
                    <a:pt x="38692" y="252"/>
                  </a:cubicBezTo>
                  <a:cubicBezTo>
                    <a:pt x="35996" y="88"/>
                    <a:pt x="33296" y="9"/>
                    <a:pt x="30593" y="12"/>
                  </a:cubicBezTo>
                  <a:cubicBezTo>
                    <a:pt x="27891" y="12"/>
                    <a:pt x="25192" y="93"/>
                    <a:pt x="22493" y="252"/>
                  </a:cubicBezTo>
                  <a:cubicBezTo>
                    <a:pt x="21145" y="334"/>
                    <a:pt x="19799" y="440"/>
                    <a:pt x="18454" y="569"/>
                  </a:cubicBezTo>
                  <a:cubicBezTo>
                    <a:pt x="17109" y="697"/>
                    <a:pt x="15768" y="853"/>
                    <a:pt x="14429" y="1037"/>
                  </a:cubicBezTo>
                  <a:cubicBezTo>
                    <a:pt x="13091" y="1223"/>
                    <a:pt x="11758" y="1439"/>
                    <a:pt x="10432" y="1698"/>
                  </a:cubicBezTo>
                  <a:cubicBezTo>
                    <a:pt x="9106" y="1956"/>
                    <a:pt x="7788" y="2256"/>
                    <a:pt x="6489" y="2625"/>
                  </a:cubicBezTo>
                  <a:cubicBezTo>
                    <a:pt x="5839" y="2809"/>
                    <a:pt x="5195" y="3011"/>
                    <a:pt x="4560" y="3239"/>
                  </a:cubicBezTo>
                  <a:cubicBezTo>
                    <a:pt x="4241" y="3354"/>
                    <a:pt x="3926" y="3475"/>
                    <a:pt x="3615" y="3604"/>
                  </a:cubicBezTo>
                  <a:cubicBezTo>
                    <a:pt x="3302" y="3734"/>
                    <a:pt x="2995" y="3872"/>
                    <a:pt x="2691" y="4021"/>
                  </a:cubicBezTo>
                  <a:cubicBezTo>
                    <a:pt x="2389" y="4170"/>
                    <a:pt x="2093" y="4331"/>
                    <a:pt x="1806" y="4510"/>
                  </a:cubicBezTo>
                  <a:cubicBezTo>
                    <a:pt x="1517" y="4684"/>
                    <a:pt x="1243" y="4883"/>
                    <a:pt x="985" y="5101"/>
                  </a:cubicBezTo>
                  <a:cubicBezTo>
                    <a:pt x="730" y="5320"/>
                    <a:pt x="495" y="5567"/>
                    <a:pt x="313" y="5852"/>
                  </a:cubicBezTo>
                  <a:cubicBezTo>
                    <a:pt x="268" y="5923"/>
                    <a:pt x="227" y="5998"/>
                    <a:pt x="191" y="6074"/>
                  </a:cubicBezTo>
                  <a:cubicBezTo>
                    <a:pt x="171" y="6111"/>
                    <a:pt x="156" y="6151"/>
                    <a:pt x="139" y="6189"/>
                  </a:cubicBezTo>
                  <a:cubicBezTo>
                    <a:pt x="131" y="6208"/>
                    <a:pt x="124" y="6228"/>
                    <a:pt x="116" y="6247"/>
                  </a:cubicBezTo>
                  <a:cubicBezTo>
                    <a:pt x="109" y="6267"/>
                    <a:pt x="102" y="6287"/>
                    <a:pt x="96" y="6308"/>
                  </a:cubicBezTo>
                  <a:lnTo>
                    <a:pt x="76" y="6367"/>
                  </a:lnTo>
                  <a:lnTo>
                    <a:pt x="61" y="6429"/>
                  </a:lnTo>
                  <a:cubicBezTo>
                    <a:pt x="59" y="6439"/>
                    <a:pt x="55" y="6449"/>
                    <a:pt x="53" y="6460"/>
                  </a:cubicBezTo>
                  <a:lnTo>
                    <a:pt x="47" y="6491"/>
                  </a:lnTo>
                  <a:cubicBezTo>
                    <a:pt x="44" y="6511"/>
                    <a:pt x="38" y="6532"/>
                    <a:pt x="36" y="6553"/>
                  </a:cubicBezTo>
                  <a:cubicBezTo>
                    <a:pt x="8" y="6720"/>
                    <a:pt x="8" y="6889"/>
                    <a:pt x="36" y="7056"/>
                  </a:cubicBezTo>
                  <a:cubicBezTo>
                    <a:pt x="39" y="7077"/>
                    <a:pt x="44" y="7098"/>
                    <a:pt x="47" y="7117"/>
                  </a:cubicBezTo>
                  <a:lnTo>
                    <a:pt x="53" y="7149"/>
                  </a:lnTo>
                  <a:cubicBezTo>
                    <a:pt x="55" y="7159"/>
                    <a:pt x="59" y="7170"/>
                    <a:pt x="61" y="7179"/>
                  </a:cubicBezTo>
                  <a:lnTo>
                    <a:pt x="76" y="7241"/>
                  </a:lnTo>
                  <a:lnTo>
                    <a:pt x="96" y="7301"/>
                  </a:lnTo>
                  <a:cubicBezTo>
                    <a:pt x="102" y="7322"/>
                    <a:pt x="109" y="7341"/>
                    <a:pt x="116" y="7361"/>
                  </a:cubicBezTo>
                  <a:cubicBezTo>
                    <a:pt x="124" y="7381"/>
                    <a:pt x="131" y="7401"/>
                    <a:pt x="139" y="7419"/>
                  </a:cubicBezTo>
                  <a:cubicBezTo>
                    <a:pt x="156" y="7458"/>
                    <a:pt x="171" y="7498"/>
                    <a:pt x="191" y="7535"/>
                  </a:cubicBezTo>
                  <a:cubicBezTo>
                    <a:pt x="227" y="7611"/>
                    <a:pt x="268" y="7685"/>
                    <a:pt x="313" y="7757"/>
                  </a:cubicBezTo>
                  <a:cubicBezTo>
                    <a:pt x="495" y="8041"/>
                    <a:pt x="730" y="8288"/>
                    <a:pt x="985" y="8508"/>
                  </a:cubicBezTo>
                  <a:cubicBezTo>
                    <a:pt x="1243" y="8726"/>
                    <a:pt x="1517" y="8924"/>
                    <a:pt x="1806" y="9099"/>
                  </a:cubicBezTo>
                  <a:cubicBezTo>
                    <a:pt x="2093" y="9277"/>
                    <a:pt x="2389" y="9437"/>
                    <a:pt x="2691" y="9588"/>
                  </a:cubicBezTo>
                  <a:cubicBezTo>
                    <a:pt x="2995" y="9737"/>
                    <a:pt x="3302" y="9875"/>
                    <a:pt x="3615" y="10004"/>
                  </a:cubicBezTo>
                  <a:cubicBezTo>
                    <a:pt x="3926" y="10134"/>
                    <a:pt x="4241" y="10255"/>
                    <a:pt x="4560" y="10369"/>
                  </a:cubicBezTo>
                  <a:cubicBezTo>
                    <a:pt x="5194" y="10598"/>
                    <a:pt x="5839" y="10799"/>
                    <a:pt x="6489" y="10984"/>
                  </a:cubicBezTo>
                  <a:cubicBezTo>
                    <a:pt x="7788" y="11354"/>
                    <a:pt x="9107" y="11652"/>
                    <a:pt x="10432" y="11911"/>
                  </a:cubicBezTo>
                  <a:cubicBezTo>
                    <a:pt x="11758" y="12171"/>
                    <a:pt x="13091" y="12386"/>
                    <a:pt x="14429" y="12572"/>
                  </a:cubicBezTo>
                  <a:cubicBezTo>
                    <a:pt x="15767" y="12758"/>
                    <a:pt x="17109" y="12912"/>
                    <a:pt x="18453" y="13041"/>
                  </a:cubicBezTo>
                  <a:cubicBezTo>
                    <a:pt x="19797" y="13171"/>
                    <a:pt x="21145" y="13274"/>
                    <a:pt x="22493" y="13357"/>
                  </a:cubicBezTo>
                  <a:cubicBezTo>
                    <a:pt x="25190" y="13522"/>
                    <a:pt x="27888" y="13602"/>
                    <a:pt x="30592" y="13599"/>
                  </a:cubicBezTo>
                  <a:cubicBezTo>
                    <a:pt x="33293" y="13599"/>
                    <a:pt x="35993" y="13518"/>
                    <a:pt x="38691" y="13357"/>
                  </a:cubicBezTo>
                  <a:cubicBezTo>
                    <a:pt x="40039" y="13276"/>
                    <a:pt x="41386" y="13171"/>
                    <a:pt x="42731" y="13042"/>
                  </a:cubicBezTo>
                  <a:cubicBezTo>
                    <a:pt x="44076" y="12914"/>
                    <a:pt x="45417" y="12758"/>
                    <a:pt x="46755" y="12573"/>
                  </a:cubicBezTo>
                  <a:cubicBezTo>
                    <a:pt x="48094" y="12388"/>
                    <a:pt x="49427" y="12172"/>
                    <a:pt x="50753" y="11913"/>
                  </a:cubicBezTo>
                  <a:cubicBezTo>
                    <a:pt x="52079" y="11656"/>
                    <a:pt x="53397" y="11356"/>
                    <a:pt x="54696" y="10986"/>
                  </a:cubicBezTo>
                  <a:cubicBezTo>
                    <a:pt x="55346" y="10802"/>
                    <a:pt x="55991" y="10600"/>
                    <a:pt x="56627" y="10371"/>
                  </a:cubicBezTo>
                  <a:cubicBezTo>
                    <a:pt x="56944" y="10257"/>
                    <a:pt x="57260" y="10136"/>
                    <a:pt x="57571" y="10006"/>
                  </a:cubicBezTo>
                  <a:cubicBezTo>
                    <a:pt x="57883" y="9877"/>
                    <a:pt x="58192" y="9739"/>
                    <a:pt x="58494" y="9590"/>
                  </a:cubicBezTo>
                  <a:cubicBezTo>
                    <a:pt x="58797" y="9441"/>
                    <a:pt x="59095" y="9280"/>
                    <a:pt x="59381" y="9101"/>
                  </a:cubicBezTo>
                  <a:cubicBezTo>
                    <a:pt x="59670" y="8926"/>
                    <a:pt x="59945" y="8728"/>
                    <a:pt x="60203" y="8510"/>
                  </a:cubicBezTo>
                  <a:cubicBezTo>
                    <a:pt x="60458" y="8291"/>
                    <a:pt x="60694" y="8043"/>
                    <a:pt x="60876" y="7758"/>
                  </a:cubicBezTo>
                  <a:cubicBezTo>
                    <a:pt x="60920" y="7687"/>
                    <a:pt x="60961" y="7613"/>
                    <a:pt x="60998" y="7536"/>
                  </a:cubicBezTo>
                  <a:cubicBezTo>
                    <a:pt x="61017" y="7499"/>
                    <a:pt x="61033" y="7459"/>
                    <a:pt x="61049" y="7421"/>
                  </a:cubicBezTo>
                  <a:cubicBezTo>
                    <a:pt x="61057" y="7402"/>
                    <a:pt x="61064" y="7381"/>
                    <a:pt x="61071" y="7361"/>
                  </a:cubicBezTo>
                  <a:cubicBezTo>
                    <a:pt x="61080" y="7341"/>
                    <a:pt x="61087" y="7323"/>
                    <a:pt x="61092" y="7302"/>
                  </a:cubicBezTo>
                  <a:lnTo>
                    <a:pt x="61112" y="7241"/>
                  </a:lnTo>
                  <a:lnTo>
                    <a:pt x="61127" y="7180"/>
                  </a:lnTo>
                  <a:cubicBezTo>
                    <a:pt x="61130" y="7170"/>
                    <a:pt x="61133" y="7159"/>
                    <a:pt x="61136" y="7150"/>
                  </a:cubicBezTo>
                  <a:lnTo>
                    <a:pt x="61141" y="7119"/>
                  </a:lnTo>
                  <a:cubicBezTo>
                    <a:pt x="61145" y="7098"/>
                    <a:pt x="61150" y="7078"/>
                    <a:pt x="61153" y="7057"/>
                  </a:cubicBezTo>
                  <a:cubicBezTo>
                    <a:pt x="61166" y="6973"/>
                    <a:pt x="61174" y="6889"/>
                    <a:pt x="61174" y="6805"/>
                  </a:cubicBezTo>
                  <a:close/>
                </a:path>
              </a:pathLst>
            </a:custGeom>
            <a:solidFill>
              <a:srgbClr val="3987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 name="Google Shape;1669;p51"/>
            <p:cNvGrpSpPr/>
            <p:nvPr/>
          </p:nvGrpSpPr>
          <p:grpSpPr>
            <a:xfrm>
              <a:off x="7176636" y="3477400"/>
              <a:ext cx="1258084" cy="706741"/>
              <a:chOff x="7176636" y="3477400"/>
              <a:chExt cx="1258084" cy="706741"/>
            </a:xfrm>
          </p:grpSpPr>
          <p:sp>
            <p:nvSpPr>
              <p:cNvPr id="1670" name="Google Shape;1670;p51"/>
              <p:cNvSpPr/>
              <p:nvPr/>
            </p:nvSpPr>
            <p:spPr>
              <a:xfrm>
                <a:off x="7176636" y="3813771"/>
                <a:ext cx="1258084" cy="370371"/>
              </a:xfrm>
              <a:custGeom>
                <a:rect b="b" l="l" r="r" t="t"/>
                <a:pathLst>
                  <a:path extrusionOk="0" h="20261" w="68823">
                    <a:moveTo>
                      <a:pt x="6718" y="16227"/>
                    </a:moveTo>
                    <a:lnTo>
                      <a:pt x="8626" y="17027"/>
                    </a:lnTo>
                    <a:cubicBezTo>
                      <a:pt x="14550" y="19507"/>
                      <a:pt x="24126" y="20260"/>
                      <a:pt x="30210" y="18937"/>
                    </a:cubicBezTo>
                    <a:lnTo>
                      <a:pt x="61991" y="12026"/>
                    </a:lnTo>
                    <a:cubicBezTo>
                      <a:pt x="67004" y="10937"/>
                      <a:pt x="68823" y="8074"/>
                      <a:pt x="65953" y="5455"/>
                    </a:cubicBezTo>
                    <a:lnTo>
                      <a:pt x="65035" y="4620"/>
                    </a:lnTo>
                    <a:cubicBezTo>
                      <a:pt x="61836" y="1702"/>
                      <a:pt x="54118" y="0"/>
                      <a:pt x="47971" y="1113"/>
                    </a:cubicBezTo>
                    <a:lnTo>
                      <a:pt x="8274" y="8301"/>
                    </a:lnTo>
                    <a:cubicBezTo>
                      <a:pt x="525" y="9701"/>
                      <a:pt x="0" y="13413"/>
                      <a:pt x="6718" y="16227"/>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7290795" y="3477400"/>
                <a:ext cx="1132556" cy="644041"/>
              </a:xfrm>
              <a:custGeom>
                <a:rect b="b" l="l" r="r" t="t"/>
                <a:pathLst>
                  <a:path extrusionOk="0" h="35232" w="61956">
                    <a:moveTo>
                      <a:pt x="1362" y="23063"/>
                    </a:moveTo>
                    <a:lnTo>
                      <a:pt x="1775" y="24961"/>
                    </a:lnTo>
                    <a:cubicBezTo>
                      <a:pt x="3137" y="31221"/>
                      <a:pt x="9375" y="35231"/>
                      <a:pt x="15635" y="33868"/>
                    </a:cubicBezTo>
                    <a:lnTo>
                      <a:pt x="51686" y="26029"/>
                    </a:lnTo>
                    <a:cubicBezTo>
                      <a:pt x="57947" y="24668"/>
                      <a:pt x="61956" y="18430"/>
                      <a:pt x="60594" y="12168"/>
                    </a:cubicBezTo>
                    <a:lnTo>
                      <a:pt x="60181" y="10271"/>
                    </a:lnTo>
                    <a:cubicBezTo>
                      <a:pt x="58820" y="4010"/>
                      <a:pt x="52582" y="0"/>
                      <a:pt x="46321" y="1362"/>
                    </a:cubicBezTo>
                    <a:lnTo>
                      <a:pt x="10272" y="9202"/>
                    </a:lnTo>
                    <a:cubicBezTo>
                      <a:pt x="4010" y="10565"/>
                      <a:pt x="1" y="16802"/>
                      <a:pt x="1362" y="2306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7744102" y="3477419"/>
                <a:ext cx="679248" cy="556772"/>
              </a:xfrm>
              <a:custGeom>
                <a:rect b="b" l="l" r="r" t="t"/>
                <a:pathLst>
                  <a:path extrusionOk="0" h="30458" w="37158">
                    <a:moveTo>
                      <a:pt x="21523" y="1361"/>
                    </a:moveTo>
                    <a:cubicBezTo>
                      <a:pt x="27785" y="0"/>
                      <a:pt x="34022" y="4009"/>
                      <a:pt x="35384" y="10271"/>
                    </a:cubicBezTo>
                    <a:lnTo>
                      <a:pt x="35797" y="12167"/>
                    </a:lnTo>
                    <a:cubicBezTo>
                      <a:pt x="37158" y="18429"/>
                      <a:pt x="33149" y="24667"/>
                      <a:pt x="26888" y="26027"/>
                    </a:cubicBezTo>
                    <a:lnTo>
                      <a:pt x="6517" y="30458"/>
                    </a:lnTo>
                    <a:cubicBezTo>
                      <a:pt x="12109" y="28625"/>
                      <a:pt x="15548" y="22780"/>
                      <a:pt x="14272" y="16912"/>
                    </a:cubicBezTo>
                    <a:lnTo>
                      <a:pt x="13859" y="15016"/>
                    </a:lnTo>
                    <a:cubicBezTo>
                      <a:pt x="12498" y="8754"/>
                      <a:pt x="6261" y="4745"/>
                      <a:pt x="0" y="61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51"/>
            <p:cNvSpPr/>
            <p:nvPr/>
          </p:nvSpPr>
          <p:spPr>
            <a:xfrm>
              <a:off x="6428655" y="4367655"/>
              <a:ext cx="884715" cy="175653"/>
            </a:xfrm>
            <a:custGeom>
              <a:rect b="b" l="l" r="r" t="t"/>
              <a:pathLst>
                <a:path extrusionOk="0" h="9609" w="48398">
                  <a:moveTo>
                    <a:pt x="48398" y="4804"/>
                  </a:moveTo>
                  <a:cubicBezTo>
                    <a:pt x="48398" y="7458"/>
                    <a:pt x="37564" y="9608"/>
                    <a:pt x="24199" y="9608"/>
                  </a:cubicBezTo>
                  <a:cubicBezTo>
                    <a:pt x="10835" y="9608"/>
                    <a:pt x="0" y="7458"/>
                    <a:pt x="0" y="4804"/>
                  </a:cubicBezTo>
                  <a:cubicBezTo>
                    <a:pt x="0" y="2151"/>
                    <a:pt x="10834" y="0"/>
                    <a:pt x="24199" y="0"/>
                  </a:cubicBezTo>
                  <a:cubicBezTo>
                    <a:pt x="37565" y="0"/>
                    <a:pt x="48398" y="2152"/>
                    <a:pt x="48398" y="4804"/>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6428600" y="4207760"/>
              <a:ext cx="790391" cy="175762"/>
            </a:xfrm>
            <a:custGeom>
              <a:rect b="b" l="l" r="r" t="t"/>
              <a:pathLst>
                <a:path extrusionOk="0" h="9615" w="43238">
                  <a:moveTo>
                    <a:pt x="43238" y="4809"/>
                  </a:moveTo>
                  <a:cubicBezTo>
                    <a:pt x="43238" y="4868"/>
                    <a:pt x="43233" y="4927"/>
                    <a:pt x="43224" y="4987"/>
                  </a:cubicBezTo>
                  <a:cubicBezTo>
                    <a:pt x="43221" y="5002"/>
                    <a:pt x="43218" y="5016"/>
                    <a:pt x="43215" y="5031"/>
                  </a:cubicBezTo>
                  <a:cubicBezTo>
                    <a:pt x="43212" y="5045"/>
                    <a:pt x="43210" y="5060"/>
                    <a:pt x="43205" y="5074"/>
                  </a:cubicBezTo>
                  <a:lnTo>
                    <a:pt x="43193" y="5119"/>
                  </a:lnTo>
                  <a:lnTo>
                    <a:pt x="43180" y="5161"/>
                  </a:lnTo>
                  <a:cubicBezTo>
                    <a:pt x="43176" y="5176"/>
                    <a:pt x="43171" y="5189"/>
                    <a:pt x="43165" y="5203"/>
                  </a:cubicBezTo>
                  <a:cubicBezTo>
                    <a:pt x="43161" y="5217"/>
                    <a:pt x="43156" y="5232"/>
                    <a:pt x="43150" y="5245"/>
                  </a:cubicBezTo>
                  <a:cubicBezTo>
                    <a:pt x="43138" y="5273"/>
                    <a:pt x="43127" y="5301"/>
                    <a:pt x="43114" y="5326"/>
                  </a:cubicBezTo>
                  <a:cubicBezTo>
                    <a:pt x="43087" y="5380"/>
                    <a:pt x="43058" y="5432"/>
                    <a:pt x="43026" y="5484"/>
                  </a:cubicBezTo>
                  <a:cubicBezTo>
                    <a:pt x="42897" y="5684"/>
                    <a:pt x="42731" y="5859"/>
                    <a:pt x="42551" y="6016"/>
                  </a:cubicBezTo>
                  <a:cubicBezTo>
                    <a:pt x="42368" y="6170"/>
                    <a:pt x="42174" y="6310"/>
                    <a:pt x="41970" y="6433"/>
                  </a:cubicBezTo>
                  <a:cubicBezTo>
                    <a:pt x="41767" y="6559"/>
                    <a:pt x="41557" y="6672"/>
                    <a:pt x="41343" y="6778"/>
                  </a:cubicBezTo>
                  <a:cubicBezTo>
                    <a:pt x="40913" y="6987"/>
                    <a:pt x="40472" y="7171"/>
                    <a:pt x="40022" y="7331"/>
                  </a:cubicBezTo>
                  <a:cubicBezTo>
                    <a:pt x="39573" y="7492"/>
                    <a:pt x="39117" y="7636"/>
                    <a:pt x="38659" y="7766"/>
                  </a:cubicBezTo>
                  <a:cubicBezTo>
                    <a:pt x="37740" y="8026"/>
                    <a:pt x="36808" y="8239"/>
                    <a:pt x="35871" y="8422"/>
                  </a:cubicBezTo>
                  <a:cubicBezTo>
                    <a:pt x="34935" y="8606"/>
                    <a:pt x="33990" y="8758"/>
                    <a:pt x="33045" y="8888"/>
                  </a:cubicBezTo>
                  <a:cubicBezTo>
                    <a:pt x="31153" y="9150"/>
                    <a:pt x="29251" y="9327"/>
                    <a:pt x="27345" y="9443"/>
                  </a:cubicBezTo>
                  <a:cubicBezTo>
                    <a:pt x="25438" y="9560"/>
                    <a:pt x="23529" y="9614"/>
                    <a:pt x="21620" y="9614"/>
                  </a:cubicBezTo>
                  <a:cubicBezTo>
                    <a:pt x="19711" y="9615"/>
                    <a:pt x="17800" y="9560"/>
                    <a:pt x="15894" y="9443"/>
                  </a:cubicBezTo>
                  <a:cubicBezTo>
                    <a:pt x="13990" y="9328"/>
                    <a:pt x="12086" y="9151"/>
                    <a:pt x="10195" y="8889"/>
                  </a:cubicBezTo>
                  <a:cubicBezTo>
                    <a:pt x="9249" y="8759"/>
                    <a:pt x="8306" y="8606"/>
                    <a:pt x="7369" y="8423"/>
                  </a:cubicBezTo>
                  <a:cubicBezTo>
                    <a:pt x="6432" y="8241"/>
                    <a:pt x="5500" y="8029"/>
                    <a:pt x="4581" y="7767"/>
                  </a:cubicBezTo>
                  <a:cubicBezTo>
                    <a:pt x="4122" y="7636"/>
                    <a:pt x="3667" y="7495"/>
                    <a:pt x="3216" y="7332"/>
                  </a:cubicBezTo>
                  <a:cubicBezTo>
                    <a:pt x="2766" y="7173"/>
                    <a:pt x="2325" y="6988"/>
                    <a:pt x="1896" y="6780"/>
                  </a:cubicBezTo>
                  <a:cubicBezTo>
                    <a:pt x="1683" y="6673"/>
                    <a:pt x="1472" y="6560"/>
                    <a:pt x="1269" y="6434"/>
                  </a:cubicBezTo>
                  <a:cubicBezTo>
                    <a:pt x="1065" y="6311"/>
                    <a:pt x="871" y="6171"/>
                    <a:pt x="689" y="6017"/>
                  </a:cubicBezTo>
                  <a:cubicBezTo>
                    <a:pt x="507" y="5861"/>
                    <a:pt x="342" y="5686"/>
                    <a:pt x="212" y="5484"/>
                  </a:cubicBezTo>
                  <a:cubicBezTo>
                    <a:pt x="181" y="5434"/>
                    <a:pt x="151" y="5381"/>
                    <a:pt x="125" y="5328"/>
                  </a:cubicBezTo>
                  <a:cubicBezTo>
                    <a:pt x="112" y="5301"/>
                    <a:pt x="100" y="5273"/>
                    <a:pt x="88" y="5246"/>
                  </a:cubicBezTo>
                  <a:cubicBezTo>
                    <a:pt x="83" y="5231"/>
                    <a:pt x="78" y="5218"/>
                    <a:pt x="73" y="5204"/>
                  </a:cubicBezTo>
                  <a:cubicBezTo>
                    <a:pt x="67" y="5190"/>
                    <a:pt x="63" y="5176"/>
                    <a:pt x="58" y="5161"/>
                  </a:cubicBezTo>
                  <a:lnTo>
                    <a:pt x="45" y="5119"/>
                  </a:lnTo>
                  <a:lnTo>
                    <a:pt x="34" y="5074"/>
                  </a:lnTo>
                  <a:cubicBezTo>
                    <a:pt x="30" y="5060"/>
                    <a:pt x="27" y="5045"/>
                    <a:pt x="24" y="5031"/>
                  </a:cubicBezTo>
                  <a:cubicBezTo>
                    <a:pt x="21" y="5016"/>
                    <a:pt x="17" y="5002"/>
                    <a:pt x="15" y="4987"/>
                  </a:cubicBezTo>
                  <a:cubicBezTo>
                    <a:pt x="6" y="4927"/>
                    <a:pt x="1" y="4868"/>
                    <a:pt x="1" y="4809"/>
                  </a:cubicBezTo>
                  <a:cubicBezTo>
                    <a:pt x="1" y="4749"/>
                    <a:pt x="6" y="4690"/>
                    <a:pt x="15" y="4630"/>
                  </a:cubicBezTo>
                  <a:cubicBezTo>
                    <a:pt x="17" y="4615"/>
                    <a:pt x="21" y="4601"/>
                    <a:pt x="24" y="4586"/>
                  </a:cubicBezTo>
                  <a:cubicBezTo>
                    <a:pt x="27" y="4572"/>
                    <a:pt x="30" y="4557"/>
                    <a:pt x="34" y="4543"/>
                  </a:cubicBezTo>
                  <a:lnTo>
                    <a:pt x="45" y="4498"/>
                  </a:lnTo>
                  <a:lnTo>
                    <a:pt x="58" y="4456"/>
                  </a:lnTo>
                  <a:cubicBezTo>
                    <a:pt x="63" y="4441"/>
                    <a:pt x="67" y="4428"/>
                    <a:pt x="73" y="4414"/>
                  </a:cubicBezTo>
                  <a:cubicBezTo>
                    <a:pt x="78" y="4400"/>
                    <a:pt x="83" y="4385"/>
                    <a:pt x="88" y="4372"/>
                  </a:cubicBezTo>
                  <a:cubicBezTo>
                    <a:pt x="100" y="4344"/>
                    <a:pt x="112" y="4316"/>
                    <a:pt x="126" y="4289"/>
                  </a:cubicBezTo>
                  <a:cubicBezTo>
                    <a:pt x="151" y="4236"/>
                    <a:pt x="181" y="4183"/>
                    <a:pt x="213" y="4133"/>
                  </a:cubicBezTo>
                  <a:cubicBezTo>
                    <a:pt x="342" y="3931"/>
                    <a:pt x="508" y="3756"/>
                    <a:pt x="689" y="3601"/>
                  </a:cubicBezTo>
                  <a:cubicBezTo>
                    <a:pt x="871" y="3446"/>
                    <a:pt x="1066" y="3306"/>
                    <a:pt x="1270" y="3183"/>
                  </a:cubicBezTo>
                  <a:cubicBezTo>
                    <a:pt x="1473" y="3057"/>
                    <a:pt x="1683" y="2944"/>
                    <a:pt x="1896" y="2837"/>
                  </a:cubicBezTo>
                  <a:cubicBezTo>
                    <a:pt x="2325" y="2629"/>
                    <a:pt x="2766" y="2444"/>
                    <a:pt x="3218" y="2285"/>
                  </a:cubicBezTo>
                  <a:cubicBezTo>
                    <a:pt x="3667" y="2122"/>
                    <a:pt x="4123" y="1980"/>
                    <a:pt x="4581" y="1850"/>
                  </a:cubicBezTo>
                  <a:cubicBezTo>
                    <a:pt x="5500" y="1588"/>
                    <a:pt x="6432" y="1377"/>
                    <a:pt x="7369" y="1194"/>
                  </a:cubicBezTo>
                  <a:cubicBezTo>
                    <a:pt x="8305" y="1010"/>
                    <a:pt x="9250" y="858"/>
                    <a:pt x="10195" y="728"/>
                  </a:cubicBezTo>
                  <a:cubicBezTo>
                    <a:pt x="12086" y="465"/>
                    <a:pt x="13989" y="289"/>
                    <a:pt x="15894" y="172"/>
                  </a:cubicBezTo>
                  <a:cubicBezTo>
                    <a:pt x="17801" y="56"/>
                    <a:pt x="19711" y="2"/>
                    <a:pt x="21620" y="2"/>
                  </a:cubicBezTo>
                  <a:cubicBezTo>
                    <a:pt x="23529" y="1"/>
                    <a:pt x="25440" y="57"/>
                    <a:pt x="27345" y="172"/>
                  </a:cubicBezTo>
                  <a:cubicBezTo>
                    <a:pt x="29250" y="289"/>
                    <a:pt x="31153" y="466"/>
                    <a:pt x="33045" y="729"/>
                  </a:cubicBezTo>
                  <a:cubicBezTo>
                    <a:pt x="33991" y="859"/>
                    <a:pt x="34935" y="1012"/>
                    <a:pt x="35871" y="1195"/>
                  </a:cubicBezTo>
                  <a:cubicBezTo>
                    <a:pt x="36808" y="1377"/>
                    <a:pt x="37740" y="1589"/>
                    <a:pt x="38659" y="1851"/>
                  </a:cubicBezTo>
                  <a:cubicBezTo>
                    <a:pt x="39117" y="1983"/>
                    <a:pt x="39573" y="2125"/>
                    <a:pt x="40022" y="2286"/>
                  </a:cubicBezTo>
                  <a:cubicBezTo>
                    <a:pt x="40472" y="2448"/>
                    <a:pt x="40914" y="2627"/>
                    <a:pt x="41343" y="2839"/>
                  </a:cubicBezTo>
                  <a:cubicBezTo>
                    <a:pt x="41557" y="2945"/>
                    <a:pt x="41767" y="3058"/>
                    <a:pt x="41970" y="3184"/>
                  </a:cubicBezTo>
                  <a:cubicBezTo>
                    <a:pt x="42174" y="3309"/>
                    <a:pt x="42368" y="3449"/>
                    <a:pt x="42549" y="3603"/>
                  </a:cubicBezTo>
                  <a:cubicBezTo>
                    <a:pt x="42731" y="3758"/>
                    <a:pt x="42897" y="3933"/>
                    <a:pt x="43025" y="4134"/>
                  </a:cubicBezTo>
                  <a:cubicBezTo>
                    <a:pt x="43058" y="4185"/>
                    <a:pt x="43087" y="4237"/>
                    <a:pt x="43113" y="4291"/>
                  </a:cubicBezTo>
                  <a:cubicBezTo>
                    <a:pt x="43127" y="4317"/>
                    <a:pt x="43137" y="4345"/>
                    <a:pt x="43150" y="4372"/>
                  </a:cubicBezTo>
                  <a:cubicBezTo>
                    <a:pt x="43155" y="4386"/>
                    <a:pt x="43161" y="4400"/>
                    <a:pt x="43165" y="4414"/>
                  </a:cubicBezTo>
                  <a:cubicBezTo>
                    <a:pt x="43171" y="4428"/>
                    <a:pt x="43176" y="4442"/>
                    <a:pt x="43180" y="4456"/>
                  </a:cubicBezTo>
                  <a:lnTo>
                    <a:pt x="43193" y="4499"/>
                  </a:lnTo>
                  <a:lnTo>
                    <a:pt x="43205" y="4544"/>
                  </a:lnTo>
                  <a:cubicBezTo>
                    <a:pt x="43208" y="4558"/>
                    <a:pt x="43212" y="4573"/>
                    <a:pt x="43214" y="4587"/>
                  </a:cubicBezTo>
                  <a:cubicBezTo>
                    <a:pt x="43218" y="4602"/>
                    <a:pt x="43221" y="4616"/>
                    <a:pt x="43222" y="4631"/>
                  </a:cubicBezTo>
                  <a:cubicBezTo>
                    <a:pt x="43232" y="4690"/>
                    <a:pt x="43238" y="4749"/>
                    <a:pt x="43238" y="4809"/>
                  </a:cubicBezTo>
                  <a:close/>
                  <a:moveTo>
                    <a:pt x="43238" y="4809"/>
                  </a:moveTo>
                  <a:cubicBezTo>
                    <a:pt x="43238" y="4749"/>
                    <a:pt x="43233" y="4690"/>
                    <a:pt x="43224" y="4630"/>
                  </a:cubicBezTo>
                  <a:cubicBezTo>
                    <a:pt x="43221" y="4616"/>
                    <a:pt x="43218" y="4601"/>
                    <a:pt x="43215" y="4587"/>
                  </a:cubicBezTo>
                  <a:cubicBezTo>
                    <a:pt x="43212" y="4572"/>
                    <a:pt x="43210" y="4558"/>
                    <a:pt x="43205" y="4543"/>
                  </a:cubicBezTo>
                  <a:lnTo>
                    <a:pt x="43193" y="4499"/>
                  </a:lnTo>
                  <a:lnTo>
                    <a:pt x="43180" y="4456"/>
                  </a:lnTo>
                  <a:cubicBezTo>
                    <a:pt x="43176" y="4442"/>
                    <a:pt x="43171" y="4428"/>
                    <a:pt x="43165" y="4414"/>
                  </a:cubicBezTo>
                  <a:cubicBezTo>
                    <a:pt x="43161" y="4400"/>
                    <a:pt x="43156" y="4386"/>
                    <a:pt x="43150" y="4372"/>
                  </a:cubicBezTo>
                  <a:cubicBezTo>
                    <a:pt x="43138" y="4345"/>
                    <a:pt x="43127" y="4317"/>
                    <a:pt x="43114" y="4291"/>
                  </a:cubicBezTo>
                  <a:cubicBezTo>
                    <a:pt x="43087" y="4237"/>
                    <a:pt x="43058" y="4185"/>
                    <a:pt x="43026" y="4134"/>
                  </a:cubicBezTo>
                  <a:cubicBezTo>
                    <a:pt x="42898" y="3933"/>
                    <a:pt x="42731" y="3758"/>
                    <a:pt x="42551" y="3603"/>
                  </a:cubicBezTo>
                  <a:cubicBezTo>
                    <a:pt x="42369" y="3449"/>
                    <a:pt x="42175" y="3309"/>
                    <a:pt x="41971" y="3185"/>
                  </a:cubicBezTo>
                  <a:cubicBezTo>
                    <a:pt x="41768" y="3059"/>
                    <a:pt x="41558" y="2946"/>
                    <a:pt x="41343" y="2840"/>
                  </a:cubicBezTo>
                  <a:cubicBezTo>
                    <a:pt x="40915" y="2629"/>
                    <a:pt x="40472" y="2449"/>
                    <a:pt x="40023" y="2287"/>
                  </a:cubicBezTo>
                  <a:cubicBezTo>
                    <a:pt x="39574" y="2126"/>
                    <a:pt x="39118" y="1983"/>
                    <a:pt x="38660" y="1852"/>
                  </a:cubicBezTo>
                  <a:cubicBezTo>
                    <a:pt x="37741" y="1592"/>
                    <a:pt x="36809" y="1380"/>
                    <a:pt x="35872" y="1198"/>
                  </a:cubicBezTo>
                  <a:cubicBezTo>
                    <a:pt x="34936" y="1014"/>
                    <a:pt x="33991" y="862"/>
                    <a:pt x="33046" y="731"/>
                  </a:cubicBezTo>
                  <a:cubicBezTo>
                    <a:pt x="31155" y="470"/>
                    <a:pt x="29252" y="294"/>
                    <a:pt x="27346" y="177"/>
                  </a:cubicBezTo>
                  <a:cubicBezTo>
                    <a:pt x="25440" y="60"/>
                    <a:pt x="23530" y="7"/>
                    <a:pt x="21621" y="7"/>
                  </a:cubicBezTo>
                  <a:cubicBezTo>
                    <a:pt x="19712" y="7"/>
                    <a:pt x="17802" y="62"/>
                    <a:pt x="15897" y="177"/>
                  </a:cubicBezTo>
                  <a:cubicBezTo>
                    <a:pt x="13991" y="293"/>
                    <a:pt x="12088" y="470"/>
                    <a:pt x="10196" y="731"/>
                  </a:cubicBezTo>
                  <a:cubicBezTo>
                    <a:pt x="9251" y="862"/>
                    <a:pt x="8307" y="1014"/>
                    <a:pt x="7371" y="1198"/>
                  </a:cubicBezTo>
                  <a:cubicBezTo>
                    <a:pt x="6433" y="1381"/>
                    <a:pt x="5501" y="1592"/>
                    <a:pt x="4583" y="1853"/>
                  </a:cubicBezTo>
                  <a:cubicBezTo>
                    <a:pt x="4125" y="1984"/>
                    <a:pt x="3669" y="2126"/>
                    <a:pt x="3219" y="2288"/>
                  </a:cubicBezTo>
                  <a:cubicBezTo>
                    <a:pt x="2770" y="2447"/>
                    <a:pt x="2329" y="2631"/>
                    <a:pt x="1900" y="2840"/>
                  </a:cubicBezTo>
                  <a:cubicBezTo>
                    <a:pt x="1685" y="2946"/>
                    <a:pt x="1475" y="3059"/>
                    <a:pt x="1272" y="3185"/>
                  </a:cubicBezTo>
                  <a:cubicBezTo>
                    <a:pt x="1068" y="3310"/>
                    <a:pt x="875" y="3449"/>
                    <a:pt x="693" y="3604"/>
                  </a:cubicBezTo>
                  <a:cubicBezTo>
                    <a:pt x="512" y="3759"/>
                    <a:pt x="345" y="3934"/>
                    <a:pt x="217" y="4134"/>
                  </a:cubicBezTo>
                  <a:cubicBezTo>
                    <a:pt x="185" y="4185"/>
                    <a:pt x="156" y="4237"/>
                    <a:pt x="130" y="4291"/>
                  </a:cubicBezTo>
                  <a:cubicBezTo>
                    <a:pt x="116" y="4317"/>
                    <a:pt x="106" y="4344"/>
                    <a:pt x="94" y="4372"/>
                  </a:cubicBezTo>
                  <a:cubicBezTo>
                    <a:pt x="88" y="4386"/>
                    <a:pt x="84" y="4400"/>
                    <a:pt x="78" y="4414"/>
                  </a:cubicBezTo>
                  <a:cubicBezTo>
                    <a:pt x="73" y="4428"/>
                    <a:pt x="67" y="4442"/>
                    <a:pt x="64" y="4456"/>
                  </a:cubicBezTo>
                  <a:lnTo>
                    <a:pt x="50" y="4498"/>
                  </a:lnTo>
                  <a:lnTo>
                    <a:pt x="39" y="4543"/>
                  </a:lnTo>
                  <a:cubicBezTo>
                    <a:pt x="35" y="4557"/>
                    <a:pt x="32" y="4572"/>
                    <a:pt x="29" y="4586"/>
                  </a:cubicBezTo>
                  <a:cubicBezTo>
                    <a:pt x="27" y="4601"/>
                    <a:pt x="23" y="4615"/>
                    <a:pt x="21" y="4630"/>
                  </a:cubicBezTo>
                  <a:cubicBezTo>
                    <a:pt x="11" y="4688"/>
                    <a:pt x="7" y="4748"/>
                    <a:pt x="7" y="4807"/>
                  </a:cubicBezTo>
                  <a:cubicBezTo>
                    <a:pt x="7" y="4867"/>
                    <a:pt x="11" y="4926"/>
                    <a:pt x="21" y="4986"/>
                  </a:cubicBezTo>
                  <a:cubicBezTo>
                    <a:pt x="23" y="5000"/>
                    <a:pt x="27" y="5015"/>
                    <a:pt x="29" y="5029"/>
                  </a:cubicBezTo>
                  <a:cubicBezTo>
                    <a:pt x="31" y="5044"/>
                    <a:pt x="35" y="5058"/>
                    <a:pt x="39" y="5073"/>
                  </a:cubicBezTo>
                  <a:lnTo>
                    <a:pt x="50" y="5116"/>
                  </a:lnTo>
                  <a:lnTo>
                    <a:pt x="64" y="5160"/>
                  </a:lnTo>
                  <a:cubicBezTo>
                    <a:pt x="67" y="5174"/>
                    <a:pt x="73" y="5188"/>
                    <a:pt x="78" y="5202"/>
                  </a:cubicBezTo>
                  <a:cubicBezTo>
                    <a:pt x="84" y="5216"/>
                    <a:pt x="88" y="5230"/>
                    <a:pt x="94" y="5244"/>
                  </a:cubicBezTo>
                  <a:cubicBezTo>
                    <a:pt x="106" y="5270"/>
                    <a:pt x="116" y="5298"/>
                    <a:pt x="130" y="5325"/>
                  </a:cubicBezTo>
                  <a:cubicBezTo>
                    <a:pt x="156" y="5379"/>
                    <a:pt x="185" y="5431"/>
                    <a:pt x="217" y="5481"/>
                  </a:cubicBezTo>
                  <a:cubicBezTo>
                    <a:pt x="345" y="5682"/>
                    <a:pt x="512" y="5857"/>
                    <a:pt x="693" y="6012"/>
                  </a:cubicBezTo>
                  <a:cubicBezTo>
                    <a:pt x="875" y="6167"/>
                    <a:pt x="1068" y="6306"/>
                    <a:pt x="1272" y="6431"/>
                  </a:cubicBezTo>
                  <a:cubicBezTo>
                    <a:pt x="1475" y="6557"/>
                    <a:pt x="1685" y="6670"/>
                    <a:pt x="1899" y="6776"/>
                  </a:cubicBezTo>
                  <a:cubicBezTo>
                    <a:pt x="2329" y="6985"/>
                    <a:pt x="2769" y="7169"/>
                    <a:pt x="3219" y="7328"/>
                  </a:cubicBezTo>
                  <a:cubicBezTo>
                    <a:pt x="3668" y="7490"/>
                    <a:pt x="4124" y="7632"/>
                    <a:pt x="4583" y="7763"/>
                  </a:cubicBezTo>
                  <a:cubicBezTo>
                    <a:pt x="5501" y="8024"/>
                    <a:pt x="6433" y="8235"/>
                    <a:pt x="7370" y="8419"/>
                  </a:cubicBezTo>
                  <a:cubicBezTo>
                    <a:pt x="8307" y="8603"/>
                    <a:pt x="9250" y="8754"/>
                    <a:pt x="10196" y="8886"/>
                  </a:cubicBezTo>
                  <a:cubicBezTo>
                    <a:pt x="12088" y="9147"/>
                    <a:pt x="13990" y="9325"/>
                    <a:pt x="15897" y="9441"/>
                  </a:cubicBezTo>
                  <a:cubicBezTo>
                    <a:pt x="17802" y="9558"/>
                    <a:pt x="19712" y="9611"/>
                    <a:pt x="21621" y="9611"/>
                  </a:cubicBezTo>
                  <a:cubicBezTo>
                    <a:pt x="23530" y="9611"/>
                    <a:pt x="25441" y="9557"/>
                    <a:pt x="27346" y="9441"/>
                  </a:cubicBezTo>
                  <a:cubicBezTo>
                    <a:pt x="29252" y="9326"/>
                    <a:pt x="31155" y="9148"/>
                    <a:pt x="33046" y="8887"/>
                  </a:cubicBezTo>
                  <a:cubicBezTo>
                    <a:pt x="33992" y="8757"/>
                    <a:pt x="34935" y="8604"/>
                    <a:pt x="35872" y="8421"/>
                  </a:cubicBezTo>
                  <a:cubicBezTo>
                    <a:pt x="36809" y="8238"/>
                    <a:pt x="37741" y="8026"/>
                    <a:pt x="38660" y="7765"/>
                  </a:cubicBezTo>
                  <a:cubicBezTo>
                    <a:pt x="39118" y="7635"/>
                    <a:pt x="39574" y="7492"/>
                    <a:pt x="40023" y="7330"/>
                  </a:cubicBezTo>
                  <a:cubicBezTo>
                    <a:pt x="40472" y="7169"/>
                    <a:pt x="40915" y="6990"/>
                    <a:pt x="41343" y="6778"/>
                  </a:cubicBezTo>
                  <a:cubicBezTo>
                    <a:pt x="41558" y="6672"/>
                    <a:pt x="41768" y="6559"/>
                    <a:pt x="41971" y="6433"/>
                  </a:cubicBezTo>
                  <a:cubicBezTo>
                    <a:pt x="42175" y="6310"/>
                    <a:pt x="42369" y="6170"/>
                    <a:pt x="42551" y="6016"/>
                  </a:cubicBezTo>
                  <a:cubicBezTo>
                    <a:pt x="42733" y="5859"/>
                    <a:pt x="42898" y="5684"/>
                    <a:pt x="43026" y="5484"/>
                  </a:cubicBezTo>
                  <a:cubicBezTo>
                    <a:pt x="43059" y="5432"/>
                    <a:pt x="43088" y="5381"/>
                    <a:pt x="43114" y="5328"/>
                  </a:cubicBezTo>
                  <a:cubicBezTo>
                    <a:pt x="43128" y="5301"/>
                    <a:pt x="43138" y="5273"/>
                    <a:pt x="43150" y="5246"/>
                  </a:cubicBezTo>
                  <a:cubicBezTo>
                    <a:pt x="43156" y="5232"/>
                    <a:pt x="43161" y="5218"/>
                    <a:pt x="43166" y="5204"/>
                  </a:cubicBezTo>
                  <a:cubicBezTo>
                    <a:pt x="43171" y="5190"/>
                    <a:pt x="43177" y="5176"/>
                    <a:pt x="43180" y="5162"/>
                  </a:cubicBezTo>
                  <a:lnTo>
                    <a:pt x="43194" y="5119"/>
                  </a:lnTo>
                  <a:lnTo>
                    <a:pt x="43205" y="5074"/>
                  </a:lnTo>
                  <a:cubicBezTo>
                    <a:pt x="43210" y="5060"/>
                    <a:pt x="43212" y="5045"/>
                    <a:pt x="43215" y="5031"/>
                  </a:cubicBezTo>
                  <a:cubicBezTo>
                    <a:pt x="43218" y="5016"/>
                    <a:pt x="43221" y="5002"/>
                    <a:pt x="43224" y="4987"/>
                  </a:cubicBezTo>
                  <a:cubicBezTo>
                    <a:pt x="43233" y="4929"/>
                    <a:pt x="43238" y="4868"/>
                    <a:pt x="43238" y="4809"/>
                  </a:cubicBezTo>
                  <a:close/>
                </a:path>
              </a:pathLst>
            </a:custGeom>
            <a:solidFill>
              <a:srgbClr val="3987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6812005" y="4222987"/>
              <a:ext cx="110" cy="148397"/>
            </a:xfrm>
            <a:custGeom>
              <a:rect b="b" l="l" r="r" t="t"/>
              <a:pathLst>
                <a:path extrusionOk="0" h="8118" w="6">
                  <a:moveTo>
                    <a:pt x="3" y="1"/>
                  </a:moveTo>
                  <a:lnTo>
                    <a:pt x="1" y="4059"/>
                  </a:lnTo>
                  <a:lnTo>
                    <a:pt x="3" y="8117"/>
                  </a:lnTo>
                  <a:lnTo>
                    <a:pt x="6" y="4059"/>
                  </a:lnTo>
                  <a:lnTo>
                    <a:pt x="3" y="1"/>
                  </a:lnTo>
                  <a:close/>
                </a:path>
              </a:pathLst>
            </a:custGeom>
            <a:solidFill>
              <a:srgbClr val="A7D4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1"/>
            <p:cNvSpPr/>
            <p:nvPr/>
          </p:nvSpPr>
          <p:spPr>
            <a:xfrm>
              <a:off x="6823759" y="4222987"/>
              <a:ext cx="128" cy="148397"/>
            </a:xfrm>
            <a:custGeom>
              <a:rect b="b" l="l" r="r" t="t"/>
              <a:pathLst>
                <a:path extrusionOk="0" h="8118" w="7">
                  <a:moveTo>
                    <a:pt x="3" y="1"/>
                  </a:moveTo>
                  <a:lnTo>
                    <a:pt x="1" y="4059"/>
                  </a:lnTo>
                  <a:lnTo>
                    <a:pt x="3" y="8117"/>
                  </a:lnTo>
                  <a:lnTo>
                    <a:pt x="6" y="4059"/>
                  </a:lnTo>
                  <a:lnTo>
                    <a:pt x="3" y="1"/>
                  </a:lnTo>
                  <a:close/>
                </a:path>
              </a:pathLst>
            </a:custGeom>
            <a:solidFill>
              <a:srgbClr val="A7D4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1"/>
            <p:cNvSpPr/>
            <p:nvPr/>
          </p:nvSpPr>
          <p:spPr>
            <a:xfrm>
              <a:off x="7941800" y="3140336"/>
              <a:ext cx="543373" cy="107852"/>
            </a:xfrm>
            <a:custGeom>
              <a:rect b="b" l="l" r="r" t="t"/>
              <a:pathLst>
                <a:path extrusionOk="0" h="5900" w="29725">
                  <a:moveTo>
                    <a:pt x="29724" y="2950"/>
                  </a:moveTo>
                  <a:cubicBezTo>
                    <a:pt x="29724" y="4580"/>
                    <a:pt x="23070" y="5900"/>
                    <a:pt x="14862" y="5900"/>
                  </a:cubicBezTo>
                  <a:cubicBezTo>
                    <a:pt x="6654" y="5900"/>
                    <a:pt x="0" y="4580"/>
                    <a:pt x="0" y="2950"/>
                  </a:cubicBezTo>
                  <a:cubicBezTo>
                    <a:pt x="0" y="1321"/>
                    <a:pt x="6654" y="1"/>
                    <a:pt x="14862" y="1"/>
                  </a:cubicBezTo>
                  <a:cubicBezTo>
                    <a:pt x="23070" y="1"/>
                    <a:pt x="29724" y="1320"/>
                    <a:pt x="29724" y="295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1"/>
            <p:cNvSpPr/>
            <p:nvPr/>
          </p:nvSpPr>
          <p:spPr>
            <a:xfrm>
              <a:off x="7941800" y="3042154"/>
              <a:ext cx="485389" cy="185469"/>
            </a:xfrm>
            <a:custGeom>
              <a:rect b="b" l="l" r="r" t="t"/>
              <a:pathLst>
                <a:path extrusionOk="0" h="10146" w="26553">
                  <a:moveTo>
                    <a:pt x="26553" y="2952"/>
                  </a:moveTo>
                  <a:cubicBezTo>
                    <a:pt x="26553" y="1322"/>
                    <a:pt x="20609" y="1"/>
                    <a:pt x="13277" y="1"/>
                  </a:cubicBezTo>
                  <a:cubicBezTo>
                    <a:pt x="5944" y="1"/>
                    <a:pt x="0" y="1322"/>
                    <a:pt x="0" y="2952"/>
                  </a:cubicBezTo>
                  <a:cubicBezTo>
                    <a:pt x="2" y="2995"/>
                    <a:pt x="6" y="3038"/>
                    <a:pt x="16" y="3080"/>
                  </a:cubicBezTo>
                  <a:cubicBezTo>
                    <a:pt x="5" y="3128"/>
                    <a:pt x="0" y="3176"/>
                    <a:pt x="0" y="3223"/>
                  </a:cubicBezTo>
                  <a:lnTo>
                    <a:pt x="0" y="6923"/>
                  </a:lnTo>
                  <a:cubicBezTo>
                    <a:pt x="0" y="6971"/>
                    <a:pt x="5" y="7020"/>
                    <a:pt x="16" y="7066"/>
                  </a:cubicBezTo>
                  <a:cubicBezTo>
                    <a:pt x="6" y="7108"/>
                    <a:pt x="2" y="7152"/>
                    <a:pt x="0" y="7195"/>
                  </a:cubicBezTo>
                  <a:cubicBezTo>
                    <a:pt x="0" y="8824"/>
                    <a:pt x="5944" y="10145"/>
                    <a:pt x="13277" y="10145"/>
                  </a:cubicBezTo>
                  <a:cubicBezTo>
                    <a:pt x="20609" y="10145"/>
                    <a:pt x="26553" y="8824"/>
                    <a:pt x="26553" y="7195"/>
                  </a:cubicBezTo>
                  <a:cubicBezTo>
                    <a:pt x="26552" y="7152"/>
                    <a:pt x="26547" y="7108"/>
                    <a:pt x="26538" y="7066"/>
                  </a:cubicBezTo>
                  <a:cubicBezTo>
                    <a:pt x="26547" y="7020"/>
                    <a:pt x="26553" y="6971"/>
                    <a:pt x="26553" y="6923"/>
                  </a:cubicBezTo>
                  <a:lnTo>
                    <a:pt x="26553" y="3223"/>
                  </a:lnTo>
                  <a:cubicBezTo>
                    <a:pt x="26553" y="3176"/>
                    <a:pt x="26548" y="3128"/>
                    <a:pt x="26538" y="3080"/>
                  </a:cubicBezTo>
                  <a:cubicBezTo>
                    <a:pt x="26547" y="3038"/>
                    <a:pt x="26552" y="2995"/>
                    <a:pt x="26553" y="29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8184486" y="3051476"/>
              <a:ext cx="200806" cy="89261"/>
            </a:xfrm>
            <a:custGeom>
              <a:rect b="b" l="l" r="r" t="t"/>
              <a:pathLst>
                <a:path extrusionOk="0" h="4883" w="10985">
                  <a:moveTo>
                    <a:pt x="1" y="0"/>
                  </a:moveTo>
                  <a:cubicBezTo>
                    <a:pt x="6067" y="0"/>
                    <a:pt x="10985" y="1093"/>
                    <a:pt x="10985" y="2442"/>
                  </a:cubicBezTo>
                  <a:cubicBezTo>
                    <a:pt x="10985" y="3790"/>
                    <a:pt x="6067" y="4883"/>
                    <a:pt x="1" y="488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7976478" y="3051476"/>
              <a:ext cx="200824" cy="89261"/>
            </a:xfrm>
            <a:custGeom>
              <a:rect b="b" l="l" r="r" t="t"/>
              <a:pathLst>
                <a:path extrusionOk="0" h="4883" w="10986">
                  <a:moveTo>
                    <a:pt x="10985" y="4883"/>
                  </a:moveTo>
                  <a:cubicBezTo>
                    <a:pt x="4918" y="4883"/>
                    <a:pt x="1" y="3789"/>
                    <a:pt x="1" y="2442"/>
                  </a:cubicBezTo>
                  <a:cubicBezTo>
                    <a:pt x="1" y="1094"/>
                    <a:pt x="4918" y="0"/>
                    <a:pt x="109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8177247" y="3051476"/>
              <a:ext cx="73" cy="91144"/>
            </a:xfrm>
            <a:custGeom>
              <a:rect b="b" l="l" r="r" t="t"/>
              <a:pathLst>
                <a:path extrusionOk="0" h="4986" w="4">
                  <a:moveTo>
                    <a:pt x="1" y="0"/>
                  </a:moveTo>
                  <a:lnTo>
                    <a:pt x="0" y="2493"/>
                  </a:lnTo>
                  <a:lnTo>
                    <a:pt x="1" y="4985"/>
                  </a:lnTo>
                  <a:lnTo>
                    <a:pt x="4" y="2493"/>
                  </a:lnTo>
                  <a:lnTo>
                    <a:pt x="1" y="0"/>
                  </a:lnTo>
                  <a:close/>
                </a:path>
              </a:pathLst>
            </a:custGeom>
            <a:solidFill>
              <a:srgbClr val="A7D4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8184449" y="3051476"/>
              <a:ext cx="73" cy="91144"/>
            </a:xfrm>
            <a:custGeom>
              <a:rect b="b" l="l" r="r" t="t"/>
              <a:pathLst>
                <a:path extrusionOk="0" h="4986" w="4">
                  <a:moveTo>
                    <a:pt x="3" y="0"/>
                  </a:moveTo>
                  <a:lnTo>
                    <a:pt x="0" y="2493"/>
                  </a:lnTo>
                  <a:lnTo>
                    <a:pt x="3" y="4985"/>
                  </a:lnTo>
                  <a:lnTo>
                    <a:pt x="4" y="2493"/>
                  </a:lnTo>
                  <a:lnTo>
                    <a:pt x="3" y="0"/>
                  </a:lnTo>
                  <a:close/>
                </a:path>
              </a:pathLst>
            </a:custGeom>
            <a:solidFill>
              <a:srgbClr val="A7D4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6428655" y="4207833"/>
              <a:ext cx="790336" cy="301949"/>
            </a:xfrm>
            <a:custGeom>
              <a:rect b="b" l="l" r="r" t="t"/>
              <a:pathLst>
                <a:path extrusionOk="0" h="16518" w="43235">
                  <a:moveTo>
                    <a:pt x="43235" y="4805"/>
                  </a:moveTo>
                  <a:cubicBezTo>
                    <a:pt x="43235" y="2151"/>
                    <a:pt x="33556" y="0"/>
                    <a:pt x="21617" y="0"/>
                  </a:cubicBezTo>
                  <a:cubicBezTo>
                    <a:pt x="9678" y="0"/>
                    <a:pt x="0" y="2151"/>
                    <a:pt x="0" y="4805"/>
                  </a:cubicBezTo>
                  <a:cubicBezTo>
                    <a:pt x="1" y="4874"/>
                    <a:pt x="10" y="4944"/>
                    <a:pt x="24" y="5013"/>
                  </a:cubicBezTo>
                  <a:cubicBezTo>
                    <a:pt x="8" y="5091"/>
                    <a:pt x="0" y="5170"/>
                    <a:pt x="0" y="5249"/>
                  </a:cubicBezTo>
                  <a:lnTo>
                    <a:pt x="0" y="11272"/>
                  </a:lnTo>
                  <a:cubicBezTo>
                    <a:pt x="0" y="11350"/>
                    <a:pt x="8" y="11428"/>
                    <a:pt x="24" y="11505"/>
                  </a:cubicBezTo>
                  <a:cubicBezTo>
                    <a:pt x="10" y="11574"/>
                    <a:pt x="1" y="11644"/>
                    <a:pt x="0" y="11714"/>
                  </a:cubicBezTo>
                  <a:cubicBezTo>
                    <a:pt x="0" y="14367"/>
                    <a:pt x="9678" y="16518"/>
                    <a:pt x="21617" y="16518"/>
                  </a:cubicBezTo>
                  <a:cubicBezTo>
                    <a:pt x="33556" y="16518"/>
                    <a:pt x="43235" y="14367"/>
                    <a:pt x="43235" y="11714"/>
                  </a:cubicBezTo>
                  <a:cubicBezTo>
                    <a:pt x="43233" y="11644"/>
                    <a:pt x="43225" y="11574"/>
                    <a:pt x="43211" y="11505"/>
                  </a:cubicBezTo>
                  <a:cubicBezTo>
                    <a:pt x="43226" y="11428"/>
                    <a:pt x="43235" y="11350"/>
                    <a:pt x="43235" y="11272"/>
                  </a:cubicBezTo>
                  <a:lnTo>
                    <a:pt x="43235" y="5249"/>
                  </a:lnTo>
                  <a:cubicBezTo>
                    <a:pt x="43235" y="5170"/>
                    <a:pt x="43226" y="5091"/>
                    <a:pt x="43211" y="5013"/>
                  </a:cubicBezTo>
                  <a:cubicBezTo>
                    <a:pt x="43225" y="4944"/>
                    <a:pt x="43233" y="4874"/>
                    <a:pt x="43235" y="48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7941691" y="3042135"/>
              <a:ext cx="485499" cy="107925"/>
            </a:xfrm>
            <a:custGeom>
              <a:rect b="b" l="l" r="r" t="t"/>
              <a:pathLst>
                <a:path extrusionOk="0" h="5904" w="26559">
                  <a:moveTo>
                    <a:pt x="26559" y="2953"/>
                  </a:moveTo>
                  <a:cubicBezTo>
                    <a:pt x="26559" y="2989"/>
                    <a:pt x="26555" y="3026"/>
                    <a:pt x="26549" y="3062"/>
                  </a:cubicBezTo>
                  <a:cubicBezTo>
                    <a:pt x="26544" y="3098"/>
                    <a:pt x="26534" y="3133"/>
                    <a:pt x="26524" y="3168"/>
                  </a:cubicBezTo>
                  <a:cubicBezTo>
                    <a:pt x="26500" y="3238"/>
                    <a:pt x="26468" y="3305"/>
                    <a:pt x="26429" y="3367"/>
                  </a:cubicBezTo>
                  <a:cubicBezTo>
                    <a:pt x="26348" y="3489"/>
                    <a:pt x="26250" y="3599"/>
                    <a:pt x="26138" y="3693"/>
                  </a:cubicBezTo>
                  <a:cubicBezTo>
                    <a:pt x="26025" y="3788"/>
                    <a:pt x="25906" y="3874"/>
                    <a:pt x="25781" y="3950"/>
                  </a:cubicBezTo>
                  <a:cubicBezTo>
                    <a:pt x="25656" y="4027"/>
                    <a:pt x="25527" y="4097"/>
                    <a:pt x="25396" y="4162"/>
                  </a:cubicBezTo>
                  <a:cubicBezTo>
                    <a:pt x="25131" y="4290"/>
                    <a:pt x="24861" y="4404"/>
                    <a:pt x="24584" y="4501"/>
                  </a:cubicBezTo>
                  <a:cubicBezTo>
                    <a:pt x="24309" y="4601"/>
                    <a:pt x="24029" y="4688"/>
                    <a:pt x="23747" y="4769"/>
                  </a:cubicBezTo>
                  <a:cubicBezTo>
                    <a:pt x="23182" y="4928"/>
                    <a:pt x="22610" y="5059"/>
                    <a:pt x="22035" y="5171"/>
                  </a:cubicBezTo>
                  <a:cubicBezTo>
                    <a:pt x="21461" y="5283"/>
                    <a:pt x="20880" y="5377"/>
                    <a:pt x="20300" y="5458"/>
                  </a:cubicBezTo>
                  <a:cubicBezTo>
                    <a:pt x="19139" y="5618"/>
                    <a:pt x="17970" y="5727"/>
                    <a:pt x="16799" y="5798"/>
                  </a:cubicBezTo>
                  <a:cubicBezTo>
                    <a:pt x="15629" y="5870"/>
                    <a:pt x="14456" y="5903"/>
                    <a:pt x="13284" y="5903"/>
                  </a:cubicBezTo>
                  <a:cubicBezTo>
                    <a:pt x="12110" y="5903"/>
                    <a:pt x="10938" y="5870"/>
                    <a:pt x="9767" y="5798"/>
                  </a:cubicBezTo>
                  <a:cubicBezTo>
                    <a:pt x="8596" y="5727"/>
                    <a:pt x="7429" y="5619"/>
                    <a:pt x="6267" y="5458"/>
                  </a:cubicBezTo>
                  <a:cubicBezTo>
                    <a:pt x="5686" y="5377"/>
                    <a:pt x="5107" y="5284"/>
                    <a:pt x="4532" y="5172"/>
                  </a:cubicBezTo>
                  <a:cubicBezTo>
                    <a:pt x="3957" y="5059"/>
                    <a:pt x="3384" y="4930"/>
                    <a:pt x="2820" y="4769"/>
                  </a:cubicBezTo>
                  <a:cubicBezTo>
                    <a:pt x="2537" y="4689"/>
                    <a:pt x="2257" y="4602"/>
                    <a:pt x="1982" y="4501"/>
                  </a:cubicBezTo>
                  <a:cubicBezTo>
                    <a:pt x="1706" y="4404"/>
                    <a:pt x="1435" y="4290"/>
                    <a:pt x="1170" y="4163"/>
                  </a:cubicBezTo>
                  <a:cubicBezTo>
                    <a:pt x="1040" y="4098"/>
                    <a:pt x="910" y="4028"/>
                    <a:pt x="785" y="3951"/>
                  </a:cubicBezTo>
                  <a:cubicBezTo>
                    <a:pt x="661" y="3874"/>
                    <a:pt x="541" y="3789"/>
                    <a:pt x="429" y="3693"/>
                  </a:cubicBezTo>
                  <a:cubicBezTo>
                    <a:pt x="317" y="3600"/>
                    <a:pt x="217" y="3489"/>
                    <a:pt x="137" y="3367"/>
                  </a:cubicBezTo>
                  <a:cubicBezTo>
                    <a:pt x="97" y="3305"/>
                    <a:pt x="65" y="3238"/>
                    <a:pt x="43" y="3168"/>
                  </a:cubicBezTo>
                  <a:cubicBezTo>
                    <a:pt x="31" y="3133"/>
                    <a:pt x="22" y="3098"/>
                    <a:pt x="16" y="3062"/>
                  </a:cubicBezTo>
                  <a:cubicBezTo>
                    <a:pt x="10" y="3026"/>
                    <a:pt x="8" y="2989"/>
                    <a:pt x="6" y="2953"/>
                  </a:cubicBezTo>
                  <a:cubicBezTo>
                    <a:pt x="8" y="2879"/>
                    <a:pt x="19" y="2806"/>
                    <a:pt x="43" y="2736"/>
                  </a:cubicBezTo>
                  <a:cubicBezTo>
                    <a:pt x="66" y="2666"/>
                    <a:pt x="97" y="2599"/>
                    <a:pt x="137" y="2537"/>
                  </a:cubicBezTo>
                  <a:cubicBezTo>
                    <a:pt x="217" y="2415"/>
                    <a:pt x="317" y="2305"/>
                    <a:pt x="430" y="2211"/>
                  </a:cubicBezTo>
                  <a:cubicBezTo>
                    <a:pt x="542" y="2116"/>
                    <a:pt x="661" y="2030"/>
                    <a:pt x="785" y="1954"/>
                  </a:cubicBezTo>
                  <a:cubicBezTo>
                    <a:pt x="910" y="1876"/>
                    <a:pt x="1040" y="1807"/>
                    <a:pt x="1172" y="1742"/>
                  </a:cubicBezTo>
                  <a:cubicBezTo>
                    <a:pt x="1435" y="1614"/>
                    <a:pt x="1706" y="1501"/>
                    <a:pt x="1982" y="1403"/>
                  </a:cubicBezTo>
                  <a:cubicBezTo>
                    <a:pt x="2259" y="1303"/>
                    <a:pt x="2538" y="1216"/>
                    <a:pt x="2821" y="1135"/>
                  </a:cubicBezTo>
                  <a:cubicBezTo>
                    <a:pt x="3384" y="975"/>
                    <a:pt x="3958" y="845"/>
                    <a:pt x="4532" y="733"/>
                  </a:cubicBezTo>
                  <a:cubicBezTo>
                    <a:pt x="5107" y="620"/>
                    <a:pt x="5686" y="527"/>
                    <a:pt x="6267" y="446"/>
                  </a:cubicBezTo>
                  <a:cubicBezTo>
                    <a:pt x="7429" y="285"/>
                    <a:pt x="8597" y="177"/>
                    <a:pt x="9767" y="106"/>
                  </a:cubicBezTo>
                  <a:cubicBezTo>
                    <a:pt x="10938" y="33"/>
                    <a:pt x="12110" y="1"/>
                    <a:pt x="13284" y="1"/>
                  </a:cubicBezTo>
                  <a:cubicBezTo>
                    <a:pt x="14456" y="1"/>
                    <a:pt x="15629" y="34"/>
                    <a:pt x="16800" y="106"/>
                  </a:cubicBezTo>
                  <a:cubicBezTo>
                    <a:pt x="17970" y="177"/>
                    <a:pt x="19139" y="286"/>
                    <a:pt x="20300" y="446"/>
                  </a:cubicBezTo>
                  <a:cubicBezTo>
                    <a:pt x="20881" y="528"/>
                    <a:pt x="21460" y="621"/>
                    <a:pt x="22036" y="733"/>
                  </a:cubicBezTo>
                  <a:cubicBezTo>
                    <a:pt x="22611" y="845"/>
                    <a:pt x="23183" y="976"/>
                    <a:pt x="23747" y="1137"/>
                  </a:cubicBezTo>
                  <a:cubicBezTo>
                    <a:pt x="24029" y="1217"/>
                    <a:pt x="24309" y="1305"/>
                    <a:pt x="24585" y="1404"/>
                  </a:cubicBezTo>
                  <a:cubicBezTo>
                    <a:pt x="24862" y="1502"/>
                    <a:pt x="25132" y="1615"/>
                    <a:pt x="25396" y="1743"/>
                  </a:cubicBezTo>
                  <a:cubicBezTo>
                    <a:pt x="25527" y="1808"/>
                    <a:pt x="25656" y="1877"/>
                    <a:pt x="25781" y="1955"/>
                  </a:cubicBezTo>
                  <a:cubicBezTo>
                    <a:pt x="25906" y="2031"/>
                    <a:pt x="26026" y="2118"/>
                    <a:pt x="26138" y="2212"/>
                  </a:cubicBezTo>
                  <a:cubicBezTo>
                    <a:pt x="26250" y="2306"/>
                    <a:pt x="26348" y="2416"/>
                    <a:pt x="26429" y="2539"/>
                  </a:cubicBezTo>
                  <a:cubicBezTo>
                    <a:pt x="26469" y="2600"/>
                    <a:pt x="26500" y="2667"/>
                    <a:pt x="26524" y="2737"/>
                  </a:cubicBezTo>
                  <a:cubicBezTo>
                    <a:pt x="26546" y="2807"/>
                    <a:pt x="26559" y="2879"/>
                    <a:pt x="26559" y="2953"/>
                  </a:cubicBezTo>
                  <a:close/>
                  <a:moveTo>
                    <a:pt x="26559" y="2953"/>
                  </a:moveTo>
                  <a:cubicBezTo>
                    <a:pt x="26559" y="2916"/>
                    <a:pt x="26555" y="2879"/>
                    <a:pt x="26549" y="2843"/>
                  </a:cubicBezTo>
                  <a:cubicBezTo>
                    <a:pt x="26544" y="2807"/>
                    <a:pt x="26534" y="2772"/>
                    <a:pt x="26524" y="2737"/>
                  </a:cubicBezTo>
                  <a:cubicBezTo>
                    <a:pt x="26500" y="2667"/>
                    <a:pt x="26468" y="2600"/>
                    <a:pt x="26429" y="2539"/>
                  </a:cubicBezTo>
                  <a:cubicBezTo>
                    <a:pt x="26348" y="2416"/>
                    <a:pt x="26250" y="2306"/>
                    <a:pt x="26138" y="2212"/>
                  </a:cubicBezTo>
                  <a:cubicBezTo>
                    <a:pt x="26026" y="2118"/>
                    <a:pt x="25906" y="2031"/>
                    <a:pt x="25781" y="1955"/>
                  </a:cubicBezTo>
                  <a:cubicBezTo>
                    <a:pt x="25656" y="1878"/>
                    <a:pt x="25528" y="1808"/>
                    <a:pt x="25396" y="1743"/>
                  </a:cubicBezTo>
                  <a:cubicBezTo>
                    <a:pt x="25132" y="1616"/>
                    <a:pt x="24862" y="1503"/>
                    <a:pt x="24585" y="1405"/>
                  </a:cubicBezTo>
                  <a:cubicBezTo>
                    <a:pt x="24309" y="1306"/>
                    <a:pt x="24029" y="1218"/>
                    <a:pt x="23747" y="1138"/>
                  </a:cubicBezTo>
                  <a:cubicBezTo>
                    <a:pt x="23183" y="977"/>
                    <a:pt x="22611" y="847"/>
                    <a:pt x="22036" y="735"/>
                  </a:cubicBezTo>
                  <a:cubicBezTo>
                    <a:pt x="21460" y="622"/>
                    <a:pt x="20881" y="529"/>
                    <a:pt x="20300" y="449"/>
                  </a:cubicBezTo>
                  <a:cubicBezTo>
                    <a:pt x="19139" y="289"/>
                    <a:pt x="17970" y="179"/>
                    <a:pt x="16800" y="108"/>
                  </a:cubicBezTo>
                  <a:cubicBezTo>
                    <a:pt x="15629" y="37"/>
                    <a:pt x="14457" y="4"/>
                    <a:pt x="13284" y="4"/>
                  </a:cubicBezTo>
                  <a:cubicBezTo>
                    <a:pt x="12112" y="4"/>
                    <a:pt x="10938" y="38"/>
                    <a:pt x="9768" y="109"/>
                  </a:cubicBezTo>
                  <a:cubicBezTo>
                    <a:pt x="8597" y="180"/>
                    <a:pt x="7430" y="289"/>
                    <a:pt x="6267" y="450"/>
                  </a:cubicBezTo>
                  <a:cubicBezTo>
                    <a:pt x="5688" y="530"/>
                    <a:pt x="5108" y="625"/>
                    <a:pt x="4533" y="735"/>
                  </a:cubicBezTo>
                  <a:cubicBezTo>
                    <a:pt x="3958" y="847"/>
                    <a:pt x="3385" y="978"/>
                    <a:pt x="2821" y="1138"/>
                  </a:cubicBezTo>
                  <a:cubicBezTo>
                    <a:pt x="2540" y="1218"/>
                    <a:pt x="2260" y="1306"/>
                    <a:pt x="1983" y="1405"/>
                  </a:cubicBezTo>
                  <a:cubicBezTo>
                    <a:pt x="1707" y="1503"/>
                    <a:pt x="1436" y="1616"/>
                    <a:pt x="1173" y="1744"/>
                  </a:cubicBezTo>
                  <a:cubicBezTo>
                    <a:pt x="1041" y="1810"/>
                    <a:pt x="913" y="1880"/>
                    <a:pt x="788" y="1957"/>
                  </a:cubicBezTo>
                  <a:cubicBezTo>
                    <a:pt x="662" y="2032"/>
                    <a:pt x="543" y="2119"/>
                    <a:pt x="431" y="2213"/>
                  </a:cubicBezTo>
                  <a:cubicBezTo>
                    <a:pt x="319" y="2306"/>
                    <a:pt x="221" y="2416"/>
                    <a:pt x="139" y="2539"/>
                  </a:cubicBezTo>
                  <a:cubicBezTo>
                    <a:pt x="100" y="2600"/>
                    <a:pt x="68" y="2667"/>
                    <a:pt x="45" y="2737"/>
                  </a:cubicBezTo>
                  <a:cubicBezTo>
                    <a:pt x="10" y="2841"/>
                    <a:pt x="1" y="2953"/>
                    <a:pt x="19" y="3061"/>
                  </a:cubicBezTo>
                  <a:cubicBezTo>
                    <a:pt x="25" y="3097"/>
                    <a:pt x="33" y="3133"/>
                    <a:pt x="45" y="3168"/>
                  </a:cubicBezTo>
                  <a:cubicBezTo>
                    <a:pt x="68" y="3237"/>
                    <a:pt x="100" y="3304"/>
                    <a:pt x="139" y="3365"/>
                  </a:cubicBezTo>
                  <a:cubicBezTo>
                    <a:pt x="220" y="3488"/>
                    <a:pt x="318" y="3598"/>
                    <a:pt x="431" y="3692"/>
                  </a:cubicBezTo>
                  <a:cubicBezTo>
                    <a:pt x="543" y="3787"/>
                    <a:pt x="662" y="3873"/>
                    <a:pt x="787" y="3949"/>
                  </a:cubicBezTo>
                  <a:cubicBezTo>
                    <a:pt x="911" y="4026"/>
                    <a:pt x="1041" y="4096"/>
                    <a:pt x="1173" y="4161"/>
                  </a:cubicBezTo>
                  <a:cubicBezTo>
                    <a:pt x="1436" y="4288"/>
                    <a:pt x="1707" y="4401"/>
                    <a:pt x="1983" y="4499"/>
                  </a:cubicBezTo>
                  <a:cubicBezTo>
                    <a:pt x="2259" y="4598"/>
                    <a:pt x="2538" y="4687"/>
                    <a:pt x="2821" y="4766"/>
                  </a:cubicBezTo>
                  <a:cubicBezTo>
                    <a:pt x="3385" y="4927"/>
                    <a:pt x="3957" y="5057"/>
                    <a:pt x="4533" y="5170"/>
                  </a:cubicBezTo>
                  <a:cubicBezTo>
                    <a:pt x="5108" y="5282"/>
                    <a:pt x="5688" y="5375"/>
                    <a:pt x="6267" y="5456"/>
                  </a:cubicBezTo>
                  <a:cubicBezTo>
                    <a:pt x="7429" y="5616"/>
                    <a:pt x="8597" y="5725"/>
                    <a:pt x="9768" y="5797"/>
                  </a:cubicBezTo>
                  <a:cubicBezTo>
                    <a:pt x="10938" y="5868"/>
                    <a:pt x="12112" y="5901"/>
                    <a:pt x="13284" y="5901"/>
                  </a:cubicBezTo>
                  <a:cubicBezTo>
                    <a:pt x="14457" y="5902"/>
                    <a:pt x="15629" y="5868"/>
                    <a:pt x="16800" y="5797"/>
                  </a:cubicBezTo>
                  <a:cubicBezTo>
                    <a:pt x="17970" y="5726"/>
                    <a:pt x="19139" y="5616"/>
                    <a:pt x="20300" y="5457"/>
                  </a:cubicBezTo>
                  <a:cubicBezTo>
                    <a:pt x="20881" y="5376"/>
                    <a:pt x="21460" y="5282"/>
                    <a:pt x="22035" y="5170"/>
                  </a:cubicBezTo>
                  <a:cubicBezTo>
                    <a:pt x="22611" y="5058"/>
                    <a:pt x="23182" y="4927"/>
                    <a:pt x="23747" y="4767"/>
                  </a:cubicBezTo>
                  <a:cubicBezTo>
                    <a:pt x="24029" y="4687"/>
                    <a:pt x="24309" y="4599"/>
                    <a:pt x="24584" y="4500"/>
                  </a:cubicBezTo>
                  <a:cubicBezTo>
                    <a:pt x="24861" y="4402"/>
                    <a:pt x="25132" y="4289"/>
                    <a:pt x="25396" y="4162"/>
                  </a:cubicBezTo>
                  <a:cubicBezTo>
                    <a:pt x="25527" y="4097"/>
                    <a:pt x="25656" y="4027"/>
                    <a:pt x="25781" y="3950"/>
                  </a:cubicBezTo>
                  <a:cubicBezTo>
                    <a:pt x="25906" y="3874"/>
                    <a:pt x="26025" y="3788"/>
                    <a:pt x="26138" y="3693"/>
                  </a:cubicBezTo>
                  <a:cubicBezTo>
                    <a:pt x="26250" y="3599"/>
                    <a:pt x="26349" y="3489"/>
                    <a:pt x="26429" y="3367"/>
                  </a:cubicBezTo>
                  <a:cubicBezTo>
                    <a:pt x="26469" y="3305"/>
                    <a:pt x="26500" y="3238"/>
                    <a:pt x="26524" y="3168"/>
                  </a:cubicBezTo>
                  <a:cubicBezTo>
                    <a:pt x="26535" y="3133"/>
                    <a:pt x="26545" y="3098"/>
                    <a:pt x="26551" y="3062"/>
                  </a:cubicBezTo>
                  <a:cubicBezTo>
                    <a:pt x="26555" y="3026"/>
                    <a:pt x="26559" y="2989"/>
                    <a:pt x="26559" y="295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6823796" y="4222987"/>
              <a:ext cx="326993" cy="145344"/>
            </a:xfrm>
            <a:custGeom>
              <a:rect b="b" l="l" r="r" t="t"/>
              <a:pathLst>
                <a:path extrusionOk="0" h="7951" w="17888">
                  <a:moveTo>
                    <a:pt x="1" y="1"/>
                  </a:moveTo>
                  <a:cubicBezTo>
                    <a:pt x="9880" y="1"/>
                    <a:pt x="17888" y="1779"/>
                    <a:pt x="17888" y="3976"/>
                  </a:cubicBezTo>
                  <a:cubicBezTo>
                    <a:pt x="17888" y="6172"/>
                    <a:pt x="9880" y="7950"/>
                    <a:pt x="1" y="795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6485104" y="4222987"/>
              <a:ext cx="326974" cy="145344"/>
            </a:xfrm>
            <a:custGeom>
              <a:rect b="b" l="l" r="r" t="t"/>
              <a:pathLst>
                <a:path extrusionOk="0" h="7951" w="17887">
                  <a:moveTo>
                    <a:pt x="17886" y="7950"/>
                  </a:moveTo>
                  <a:cubicBezTo>
                    <a:pt x="8009" y="7950"/>
                    <a:pt x="1" y="6171"/>
                    <a:pt x="1" y="3976"/>
                  </a:cubicBezTo>
                  <a:cubicBezTo>
                    <a:pt x="1" y="1780"/>
                    <a:pt x="8009" y="1"/>
                    <a:pt x="17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0" name="Shape 1690"/>
        <p:cNvGrpSpPr/>
        <p:nvPr/>
      </p:nvGrpSpPr>
      <p:grpSpPr>
        <a:xfrm>
          <a:off x="0" y="0"/>
          <a:ext cx="0" cy="0"/>
          <a:chOff x="0" y="0"/>
          <a:chExt cx="0" cy="0"/>
        </a:xfrm>
      </p:grpSpPr>
      <p:grpSp>
        <p:nvGrpSpPr>
          <p:cNvPr id="1691" name="Google Shape;1691;p52"/>
          <p:cNvGrpSpPr/>
          <p:nvPr/>
        </p:nvGrpSpPr>
        <p:grpSpPr>
          <a:xfrm flipH="1">
            <a:off x="1650357" y="3109114"/>
            <a:ext cx="2293320" cy="1317630"/>
            <a:chOff x="1520075" y="3403875"/>
            <a:chExt cx="3569925" cy="2051425"/>
          </a:xfrm>
        </p:grpSpPr>
        <p:sp>
          <p:nvSpPr>
            <p:cNvPr id="1692" name="Google Shape;1692;p52"/>
            <p:cNvSpPr/>
            <p:nvPr/>
          </p:nvSpPr>
          <p:spPr>
            <a:xfrm>
              <a:off x="1520075" y="3403875"/>
              <a:ext cx="2516500" cy="1443375"/>
            </a:xfrm>
            <a:custGeom>
              <a:rect b="b" l="l" r="r" t="t"/>
              <a:pathLst>
                <a:path extrusionOk="0" h="57735" w="100660">
                  <a:moveTo>
                    <a:pt x="59467" y="1"/>
                  </a:moveTo>
                  <a:cubicBezTo>
                    <a:pt x="58686" y="1"/>
                    <a:pt x="57863" y="191"/>
                    <a:pt x="57220" y="562"/>
                  </a:cubicBezTo>
                  <a:lnTo>
                    <a:pt x="1305" y="32845"/>
                  </a:lnTo>
                  <a:cubicBezTo>
                    <a:pt x="129" y="33524"/>
                    <a:pt x="1" y="34551"/>
                    <a:pt x="1019" y="35138"/>
                  </a:cubicBezTo>
                  <a:lnTo>
                    <a:pt x="39468" y="57337"/>
                  </a:lnTo>
                  <a:cubicBezTo>
                    <a:pt x="39929" y="57604"/>
                    <a:pt x="40546" y="57734"/>
                    <a:pt x="41193" y="57734"/>
                  </a:cubicBezTo>
                  <a:cubicBezTo>
                    <a:pt x="41974" y="57734"/>
                    <a:pt x="42797" y="57544"/>
                    <a:pt x="43440" y="57172"/>
                  </a:cubicBezTo>
                  <a:lnTo>
                    <a:pt x="99357" y="24890"/>
                  </a:lnTo>
                  <a:cubicBezTo>
                    <a:pt x="100532" y="24210"/>
                    <a:pt x="100659" y="23183"/>
                    <a:pt x="99642" y="22596"/>
                  </a:cubicBezTo>
                  <a:lnTo>
                    <a:pt x="61193" y="397"/>
                  </a:lnTo>
                  <a:cubicBezTo>
                    <a:pt x="60731" y="131"/>
                    <a:pt x="60114" y="1"/>
                    <a:pt x="59467"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2"/>
            <p:cNvSpPr/>
            <p:nvPr/>
          </p:nvSpPr>
          <p:spPr>
            <a:xfrm>
              <a:off x="2573500" y="4011925"/>
              <a:ext cx="2516500" cy="1443375"/>
            </a:xfrm>
            <a:custGeom>
              <a:rect b="b" l="l" r="r" t="t"/>
              <a:pathLst>
                <a:path extrusionOk="0" h="57735" w="100660">
                  <a:moveTo>
                    <a:pt x="59467" y="1"/>
                  </a:moveTo>
                  <a:cubicBezTo>
                    <a:pt x="58687" y="1"/>
                    <a:pt x="57863" y="191"/>
                    <a:pt x="57220" y="562"/>
                  </a:cubicBezTo>
                  <a:lnTo>
                    <a:pt x="1303" y="32845"/>
                  </a:lnTo>
                  <a:cubicBezTo>
                    <a:pt x="129" y="33525"/>
                    <a:pt x="1" y="34551"/>
                    <a:pt x="1019" y="35139"/>
                  </a:cubicBezTo>
                  <a:lnTo>
                    <a:pt x="39468" y="57338"/>
                  </a:lnTo>
                  <a:cubicBezTo>
                    <a:pt x="39929" y="57604"/>
                    <a:pt x="40546" y="57734"/>
                    <a:pt x="41193" y="57734"/>
                  </a:cubicBezTo>
                  <a:cubicBezTo>
                    <a:pt x="41974" y="57734"/>
                    <a:pt x="42797" y="57544"/>
                    <a:pt x="43440" y="57173"/>
                  </a:cubicBezTo>
                  <a:lnTo>
                    <a:pt x="99356" y="24889"/>
                  </a:lnTo>
                  <a:cubicBezTo>
                    <a:pt x="100531" y="24211"/>
                    <a:pt x="100659" y="23184"/>
                    <a:pt x="99641" y="22596"/>
                  </a:cubicBezTo>
                  <a:lnTo>
                    <a:pt x="61192" y="398"/>
                  </a:lnTo>
                  <a:cubicBezTo>
                    <a:pt x="60731" y="131"/>
                    <a:pt x="60114" y="1"/>
                    <a:pt x="59467"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52"/>
          <p:cNvSpPr/>
          <p:nvPr/>
        </p:nvSpPr>
        <p:spPr>
          <a:xfrm>
            <a:off x="2866346" y="2536400"/>
            <a:ext cx="1157161" cy="572720"/>
          </a:xfrm>
          <a:custGeom>
            <a:rect b="b" l="l" r="r" t="t"/>
            <a:pathLst>
              <a:path extrusionOk="0" h="27185" w="138375">
                <a:moveTo>
                  <a:pt x="138374" y="13592"/>
                </a:moveTo>
                <a:cubicBezTo>
                  <a:pt x="138374" y="21099"/>
                  <a:pt x="107398" y="27184"/>
                  <a:pt x="69187" y="27184"/>
                </a:cubicBezTo>
                <a:cubicBezTo>
                  <a:pt x="30977" y="27184"/>
                  <a:pt x="1" y="21099"/>
                  <a:pt x="1" y="13592"/>
                </a:cubicBezTo>
                <a:cubicBezTo>
                  <a:pt x="1" y="6086"/>
                  <a:pt x="30977" y="1"/>
                  <a:pt x="69187" y="1"/>
                </a:cubicBezTo>
                <a:cubicBezTo>
                  <a:pt x="107399" y="1"/>
                  <a:pt x="138374" y="6086"/>
                  <a:pt x="138374" y="13592"/>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2"/>
          <p:cNvSpPr/>
          <p:nvPr/>
        </p:nvSpPr>
        <p:spPr>
          <a:xfrm flipH="1" rot="122322">
            <a:off x="1774796" y="2646353"/>
            <a:ext cx="997417" cy="572083"/>
          </a:xfrm>
          <a:custGeom>
            <a:rect b="b" l="l" r="r" t="t"/>
            <a:pathLst>
              <a:path extrusionOk="0" h="57735" w="100660">
                <a:moveTo>
                  <a:pt x="59467" y="1"/>
                </a:moveTo>
                <a:cubicBezTo>
                  <a:pt x="58687" y="1"/>
                  <a:pt x="57863" y="191"/>
                  <a:pt x="57220" y="562"/>
                </a:cubicBezTo>
                <a:lnTo>
                  <a:pt x="1303" y="32845"/>
                </a:lnTo>
                <a:cubicBezTo>
                  <a:pt x="129" y="33525"/>
                  <a:pt x="1" y="34551"/>
                  <a:pt x="1019" y="35139"/>
                </a:cubicBezTo>
                <a:lnTo>
                  <a:pt x="39468" y="57338"/>
                </a:lnTo>
                <a:cubicBezTo>
                  <a:pt x="39929" y="57604"/>
                  <a:pt x="40546" y="57734"/>
                  <a:pt x="41193" y="57734"/>
                </a:cubicBezTo>
                <a:cubicBezTo>
                  <a:pt x="41974" y="57734"/>
                  <a:pt x="42797" y="57544"/>
                  <a:pt x="43440" y="57173"/>
                </a:cubicBezTo>
                <a:lnTo>
                  <a:pt x="99356" y="24889"/>
                </a:lnTo>
                <a:cubicBezTo>
                  <a:pt x="100531" y="24211"/>
                  <a:pt x="100659" y="23184"/>
                  <a:pt x="99641" y="22596"/>
                </a:cubicBezTo>
                <a:lnTo>
                  <a:pt x="61192" y="398"/>
                </a:lnTo>
                <a:cubicBezTo>
                  <a:pt x="60731" y="131"/>
                  <a:pt x="60114" y="1"/>
                  <a:pt x="59467"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2"/>
          <p:cNvSpPr txBox="1"/>
          <p:nvPr>
            <p:ph type="title"/>
          </p:nvPr>
        </p:nvSpPr>
        <p:spPr>
          <a:xfrm>
            <a:off x="4785300" y="1042950"/>
            <a:ext cx="3376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1697" name="Google Shape;1697;p52"/>
          <p:cNvSpPr txBox="1"/>
          <p:nvPr>
            <p:ph idx="1" type="body"/>
          </p:nvPr>
        </p:nvSpPr>
        <p:spPr>
          <a:xfrm>
            <a:off x="4785300" y="1998925"/>
            <a:ext cx="3501300" cy="2490900"/>
          </a:xfrm>
          <a:prstGeom prst="rect">
            <a:avLst/>
          </a:prstGeom>
        </p:spPr>
        <p:txBody>
          <a:bodyPr anchorCtr="0" anchor="t" bIns="91425" lIns="91425" spcFirstLastPara="1" rIns="91425" wrap="square" tIns="91425">
            <a:noAutofit/>
          </a:bodyPr>
          <a:lstStyle/>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a:p>
            <a:pPr indent="-292100" lvl="0" marL="457200" rtl="0" algn="l">
              <a:lnSpc>
                <a:spcPct val="150000"/>
              </a:lnSpc>
              <a:spcBef>
                <a:spcPts val="0"/>
              </a:spcBef>
              <a:spcAft>
                <a:spcPts val="0"/>
              </a:spcAft>
              <a:buSzPts val="1000"/>
              <a:buFont typeface="Lato"/>
              <a:buChar char="●"/>
            </a:pPr>
            <a:r>
              <a:rPr lang="en" sz="1000">
                <a:latin typeface="Lato"/>
                <a:ea typeface="Lato"/>
                <a:cs typeface="Lato"/>
                <a:sym typeface="Lato"/>
              </a:rPr>
              <a:t>AUTHOR (YEAR). Title of the publication. Publisher</a:t>
            </a:r>
            <a:endParaRPr sz="1000">
              <a:latin typeface="Lato"/>
              <a:ea typeface="Lato"/>
              <a:cs typeface="Lato"/>
              <a:sym typeface="Lato"/>
            </a:endParaRPr>
          </a:p>
        </p:txBody>
      </p:sp>
      <p:grpSp>
        <p:nvGrpSpPr>
          <p:cNvPr id="1698" name="Google Shape;1698;p52"/>
          <p:cNvGrpSpPr/>
          <p:nvPr/>
        </p:nvGrpSpPr>
        <p:grpSpPr>
          <a:xfrm flipH="1">
            <a:off x="803339" y="1042953"/>
            <a:ext cx="2940313" cy="3364576"/>
            <a:chOff x="1520075" y="238125"/>
            <a:chExt cx="4577075" cy="5238325"/>
          </a:xfrm>
        </p:grpSpPr>
        <p:sp>
          <p:nvSpPr>
            <p:cNvPr id="1699" name="Google Shape;1699;p52"/>
            <p:cNvSpPr/>
            <p:nvPr/>
          </p:nvSpPr>
          <p:spPr>
            <a:xfrm>
              <a:off x="1552425" y="922375"/>
              <a:ext cx="968875" cy="2060375"/>
            </a:xfrm>
            <a:custGeom>
              <a:rect b="b" l="l" r="r" t="t"/>
              <a:pathLst>
                <a:path extrusionOk="0" h="82415" w="38755">
                  <a:moveTo>
                    <a:pt x="38754" y="1"/>
                  </a:moveTo>
                  <a:lnTo>
                    <a:pt x="1" y="22376"/>
                  </a:lnTo>
                  <a:lnTo>
                    <a:pt x="1" y="82415"/>
                  </a:lnTo>
                  <a:lnTo>
                    <a:pt x="38754" y="60039"/>
                  </a:lnTo>
                  <a:lnTo>
                    <a:pt x="387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2"/>
            <p:cNvSpPr/>
            <p:nvPr/>
          </p:nvSpPr>
          <p:spPr>
            <a:xfrm>
              <a:off x="1521650" y="904200"/>
              <a:ext cx="999650" cy="577600"/>
            </a:xfrm>
            <a:custGeom>
              <a:rect b="b" l="l" r="r" t="t"/>
              <a:pathLst>
                <a:path extrusionOk="0" h="23104" w="39986">
                  <a:moveTo>
                    <a:pt x="38755" y="0"/>
                  </a:moveTo>
                  <a:lnTo>
                    <a:pt x="0" y="22375"/>
                  </a:lnTo>
                  <a:lnTo>
                    <a:pt x="1232" y="23103"/>
                  </a:lnTo>
                  <a:lnTo>
                    <a:pt x="39985" y="728"/>
                  </a:lnTo>
                  <a:lnTo>
                    <a:pt x="387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2"/>
            <p:cNvSpPr/>
            <p:nvPr/>
          </p:nvSpPr>
          <p:spPr>
            <a:xfrm>
              <a:off x="1539850" y="978375"/>
              <a:ext cx="1154975" cy="652575"/>
            </a:xfrm>
            <a:custGeom>
              <a:rect b="b" l="l" r="r" t="t"/>
              <a:pathLst>
                <a:path extrusionOk="0" h="26103" w="46199">
                  <a:moveTo>
                    <a:pt x="38237" y="0"/>
                  </a:moveTo>
                  <a:lnTo>
                    <a:pt x="1948" y="20626"/>
                  </a:lnTo>
                  <a:cubicBezTo>
                    <a:pt x="1" y="25858"/>
                    <a:pt x="6925" y="26102"/>
                    <a:pt x="8234" y="26102"/>
                  </a:cubicBezTo>
                  <a:cubicBezTo>
                    <a:pt x="8369" y="26102"/>
                    <a:pt x="8445" y="26099"/>
                    <a:pt x="8445" y="26099"/>
                  </a:cubicBezTo>
                  <a:lnTo>
                    <a:pt x="46198" y="4514"/>
                  </a:lnTo>
                  <a:cubicBezTo>
                    <a:pt x="37992" y="3529"/>
                    <a:pt x="38237" y="0"/>
                    <a:pt x="3823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2"/>
            <p:cNvSpPr/>
            <p:nvPr/>
          </p:nvSpPr>
          <p:spPr>
            <a:xfrm>
              <a:off x="1521650" y="1463575"/>
              <a:ext cx="255200" cy="1649475"/>
            </a:xfrm>
            <a:custGeom>
              <a:rect b="b" l="l" r="r" t="t"/>
              <a:pathLst>
                <a:path extrusionOk="0" h="65979" w="10208">
                  <a:moveTo>
                    <a:pt x="0" y="1"/>
                  </a:moveTo>
                  <a:lnTo>
                    <a:pt x="0" y="60038"/>
                  </a:lnTo>
                  <a:cubicBezTo>
                    <a:pt x="1691" y="65532"/>
                    <a:pt x="7706" y="65979"/>
                    <a:pt x="9619" y="65979"/>
                  </a:cubicBezTo>
                  <a:cubicBezTo>
                    <a:pt x="9990" y="65979"/>
                    <a:pt x="10207" y="65962"/>
                    <a:pt x="10207" y="65962"/>
                  </a:cubicBezTo>
                  <a:lnTo>
                    <a:pt x="10207" y="5925"/>
                  </a:lnTo>
                  <a:cubicBezTo>
                    <a:pt x="10207" y="5925"/>
                    <a:pt x="2157" y="5016"/>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2"/>
            <p:cNvSpPr/>
            <p:nvPr/>
          </p:nvSpPr>
          <p:spPr>
            <a:xfrm>
              <a:off x="1776825" y="1052300"/>
              <a:ext cx="968900" cy="2060325"/>
            </a:xfrm>
            <a:custGeom>
              <a:rect b="b" l="l" r="r" t="t"/>
              <a:pathLst>
                <a:path extrusionOk="0" h="82413" w="38756">
                  <a:moveTo>
                    <a:pt x="38755" y="0"/>
                  </a:moveTo>
                  <a:lnTo>
                    <a:pt x="0" y="22376"/>
                  </a:lnTo>
                  <a:lnTo>
                    <a:pt x="0" y="82413"/>
                  </a:lnTo>
                  <a:lnTo>
                    <a:pt x="38755" y="60038"/>
                  </a:lnTo>
                  <a:lnTo>
                    <a:pt x="387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2"/>
            <p:cNvSpPr/>
            <p:nvPr/>
          </p:nvSpPr>
          <p:spPr>
            <a:xfrm>
              <a:off x="1883175" y="2315225"/>
              <a:ext cx="756150" cy="543225"/>
            </a:xfrm>
            <a:custGeom>
              <a:rect b="b" l="l" r="r" t="t"/>
              <a:pathLst>
                <a:path extrusionOk="0" h="21729" w="30246">
                  <a:moveTo>
                    <a:pt x="28710" y="0"/>
                  </a:moveTo>
                  <a:cubicBezTo>
                    <a:pt x="28455" y="0"/>
                    <a:pt x="28193" y="65"/>
                    <a:pt x="27946" y="208"/>
                  </a:cubicBezTo>
                  <a:lnTo>
                    <a:pt x="768" y="15899"/>
                  </a:lnTo>
                  <a:cubicBezTo>
                    <a:pt x="293" y="16173"/>
                    <a:pt x="0" y="16679"/>
                    <a:pt x="0" y="17228"/>
                  </a:cubicBezTo>
                  <a:lnTo>
                    <a:pt x="0" y="20192"/>
                  </a:lnTo>
                  <a:cubicBezTo>
                    <a:pt x="0" y="21088"/>
                    <a:pt x="736" y="21728"/>
                    <a:pt x="1537" y="21728"/>
                  </a:cubicBezTo>
                  <a:cubicBezTo>
                    <a:pt x="1792" y="21728"/>
                    <a:pt x="2054" y="21663"/>
                    <a:pt x="2301" y="21521"/>
                  </a:cubicBezTo>
                  <a:lnTo>
                    <a:pt x="29479" y="5829"/>
                  </a:lnTo>
                  <a:cubicBezTo>
                    <a:pt x="29954" y="5555"/>
                    <a:pt x="30246" y="5049"/>
                    <a:pt x="30246" y="4501"/>
                  </a:cubicBezTo>
                  <a:lnTo>
                    <a:pt x="30246" y="1536"/>
                  </a:lnTo>
                  <a:cubicBezTo>
                    <a:pt x="30246" y="641"/>
                    <a:pt x="29511" y="0"/>
                    <a:pt x="28710" y="0"/>
                  </a:cubicBezTo>
                  <a:close/>
                </a:path>
              </a:pathLst>
            </a:custGeom>
            <a:solidFill>
              <a:srgbClr val="E0C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2"/>
            <p:cNvSpPr/>
            <p:nvPr/>
          </p:nvSpPr>
          <p:spPr>
            <a:xfrm>
              <a:off x="1746025" y="1034075"/>
              <a:ext cx="999700" cy="577625"/>
            </a:xfrm>
            <a:custGeom>
              <a:rect b="b" l="l" r="r" t="t"/>
              <a:pathLst>
                <a:path extrusionOk="0" h="23105" w="39988">
                  <a:moveTo>
                    <a:pt x="38756" y="1"/>
                  </a:moveTo>
                  <a:lnTo>
                    <a:pt x="1" y="22376"/>
                  </a:lnTo>
                  <a:lnTo>
                    <a:pt x="1232" y="23105"/>
                  </a:lnTo>
                  <a:lnTo>
                    <a:pt x="39987" y="729"/>
                  </a:lnTo>
                  <a:lnTo>
                    <a:pt x="387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2"/>
            <p:cNvSpPr/>
            <p:nvPr/>
          </p:nvSpPr>
          <p:spPr>
            <a:xfrm>
              <a:off x="2034775" y="1704300"/>
              <a:ext cx="514900" cy="664750"/>
            </a:xfrm>
            <a:custGeom>
              <a:rect b="b" l="l" r="r" t="t"/>
              <a:pathLst>
                <a:path extrusionOk="0" h="26590" w="20596">
                  <a:moveTo>
                    <a:pt x="14904" y="1"/>
                  </a:moveTo>
                  <a:cubicBezTo>
                    <a:pt x="13487" y="1"/>
                    <a:pt x="11912" y="473"/>
                    <a:pt x="10298" y="1404"/>
                  </a:cubicBezTo>
                  <a:cubicBezTo>
                    <a:pt x="7567" y="2981"/>
                    <a:pt x="4948" y="5747"/>
                    <a:pt x="3017" y="9091"/>
                  </a:cubicBezTo>
                  <a:cubicBezTo>
                    <a:pt x="1085" y="12436"/>
                    <a:pt x="1" y="16087"/>
                    <a:pt x="1" y="19240"/>
                  </a:cubicBezTo>
                  <a:cubicBezTo>
                    <a:pt x="1" y="22394"/>
                    <a:pt x="1085" y="24791"/>
                    <a:pt x="3017" y="25907"/>
                  </a:cubicBezTo>
                  <a:cubicBezTo>
                    <a:pt x="3807" y="26363"/>
                    <a:pt x="4712" y="26589"/>
                    <a:pt x="5692" y="26589"/>
                  </a:cubicBezTo>
                  <a:cubicBezTo>
                    <a:pt x="7109" y="26589"/>
                    <a:pt x="8684" y="26117"/>
                    <a:pt x="10298" y="25185"/>
                  </a:cubicBezTo>
                  <a:cubicBezTo>
                    <a:pt x="13029" y="23609"/>
                    <a:pt x="15649" y="20844"/>
                    <a:pt x="17579" y="17499"/>
                  </a:cubicBezTo>
                  <a:cubicBezTo>
                    <a:pt x="19510" y="14154"/>
                    <a:pt x="20595" y="10504"/>
                    <a:pt x="20595" y="7350"/>
                  </a:cubicBezTo>
                  <a:cubicBezTo>
                    <a:pt x="20595" y="4196"/>
                    <a:pt x="19510" y="1798"/>
                    <a:pt x="17579" y="684"/>
                  </a:cubicBezTo>
                  <a:cubicBezTo>
                    <a:pt x="16790" y="227"/>
                    <a:pt x="15885" y="1"/>
                    <a:pt x="14904" y="1"/>
                  </a:cubicBezTo>
                  <a:close/>
                </a:path>
              </a:pathLst>
            </a:custGeom>
            <a:solidFill>
              <a:srgbClr val="FFED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2"/>
            <p:cNvSpPr/>
            <p:nvPr/>
          </p:nvSpPr>
          <p:spPr>
            <a:xfrm>
              <a:off x="1521650" y="1463550"/>
              <a:ext cx="255200" cy="148225"/>
            </a:xfrm>
            <a:custGeom>
              <a:rect b="b" l="l" r="r" t="t"/>
              <a:pathLst>
                <a:path extrusionOk="0" h="5929" w="10208">
                  <a:moveTo>
                    <a:pt x="0" y="1"/>
                  </a:moveTo>
                  <a:cubicBezTo>
                    <a:pt x="1568" y="5644"/>
                    <a:pt x="8570" y="5928"/>
                    <a:pt x="9965" y="5928"/>
                  </a:cubicBezTo>
                  <a:cubicBezTo>
                    <a:pt x="10121" y="5928"/>
                    <a:pt x="10207" y="5925"/>
                    <a:pt x="10207" y="5925"/>
                  </a:cubicBezTo>
                  <a:lnTo>
                    <a:pt x="9883" y="4673"/>
                  </a:lnTo>
                  <a:cubicBezTo>
                    <a:pt x="4110" y="3475"/>
                    <a:pt x="1873" y="359"/>
                    <a:pt x="1873" y="359"/>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2"/>
            <p:cNvSpPr/>
            <p:nvPr/>
          </p:nvSpPr>
          <p:spPr>
            <a:xfrm>
              <a:off x="1884925" y="255950"/>
              <a:ext cx="1224250" cy="2940150"/>
            </a:xfrm>
            <a:custGeom>
              <a:rect b="b" l="l" r="r" t="t"/>
              <a:pathLst>
                <a:path extrusionOk="0" h="117606" w="48970">
                  <a:moveTo>
                    <a:pt x="48969" y="0"/>
                  </a:moveTo>
                  <a:lnTo>
                    <a:pt x="0" y="27952"/>
                  </a:lnTo>
                  <a:lnTo>
                    <a:pt x="0" y="117606"/>
                  </a:lnTo>
                  <a:lnTo>
                    <a:pt x="48969" y="89654"/>
                  </a:lnTo>
                  <a:lnTo>
                    <a:pt x="48969" y="0"/>
                  </a:lnTo>
                  <a:close/>
                </a:path>
              </a:pathLst>
            </a:custGeom>
            <a:solidFill>
              <a:srgbClr val="3E22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2"/>
            <p:cNvSpPr/>
            <p:nvPr/>
          </p:nvSpPr>
          <p:spPr>
            <a:xfrm>
              <a:off x="1858050" y="240025"/>
              <a:ext cx="1251125" cy="714725"/>
            </a:xfrm>
            <a:custGeom>
              <a:rect b="b" l="l" r="r" t="t"/>
              <a:pathLst>
                <a:path extrusionOk="0" h="28589" w="50045">
                  <a:moveTo>
                    <a:pt x="48970" y="1"/>
                  </a:moveTo>
                  <a:lnTo>
                    <a:pt x="1" y="27953"/>
                  </a:lnTo>
                  <a:lnTo>
                    <a:pt x="1075" y="28589"/>
                  </a:lnTo>
                  <a:lnTo>
                    <a:pt x="50044" y="637"/>
                  </a:lnTo>
                  <a:lnTo>
                    <a:pt x="489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2"/>
            <p:cNvSpPr/>
            <p:nvPr/>
          </p:nvSpPr>
          <p:spPr>
            <a:xfrm>
              <a:off x="1873975" y="304775"/>
              <a:ext cx="1386650" cy="780175"/>
            </a:xfrm>
            <a:custGeom>
              <a:rect b="b" l="l" r="r" t="t"/>
              <a:pathLst>
                <a:path extrusionOk="0" h="31207" w="55466">
                  <a:moveTo>
                    <a:pt x="48516" y="1"/>
                  </a:moveTo>
                  <a:lnTo>
                    <a:pt x="1700" y="26426"/>
                  </a:lnTo>
                  <a:cubicBezTo>
                    <a:pt x="0" y="30993"/>
                    <a:pt x="6045" y="31206"/>
                    <a:pt x="7188" y="31206"/>
                  </a:cubicBezTo>
                  <a:cubicBezTo>
                    <a:pt x="7306" y="31206"/>
                    <a:pt x="7372" y="31204"/>
                    <a:pt x="7372" y="31204"/>
                  </a:cubicBezTo>
                  <a:lnTo>
                    <a:pt x="55466" y="3941"/>
                  </a:lnTo>
                  <a:cubicBezTo>
                    <a:pt x="48302" y="3082"/>
                    <a:pt x="48516" y="1"/>
                    <a:pt x="48516"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2"/>
            <p:cNvSpPr/>
            <p:nvPr/>
          </p:nvSpPr>
          <p:spPr>
            <a:xfrm>
              <a:off x="1858050" y="938850"/>
              <a:ext cx="222775" cy="2371000"/>
            </a:xfrm>
            <a:custGeom>
              <a:rect b="b" l="l" r="r" t="t"/>
              <a:pathLst>
                <a:path extrusionOk="0" h="94840" w="8911">
                  <a:moveTo>
                    <a:pt x="1" y="0"/>
                  </a:moveTo>
                  <a:lnTo>
                    <a:pt x="1" y="89654"/>
                  </a:lnTo>
                  <a:cubicBezTo>
                    <a:pt x="1477" y="94450"/>
                    <a:pt x="6728" y="94840"/>
                    <a:pt x="8397" y="94840"/>
                  </a:cubicBezTo>
                  <a:cubicBezTo>
                    <a:pt x="8722" y="94840"/>
                    <a:pt x="8911" y="94825"/>
                    <a:pt x="8911" y="94825"/>
                  </a:cubicBezTo>
                  <a:lnTo>
                    <a:pt x="8911" y="5172"/>
                  </a:lnTo>
                  <a:cubicBezTo>
                    <a:pt x="8911" y="5172"/>
                    <a:pt x="1884" y="437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2"/>
            <p:cNvSpPr/>
            <p:nvPr/>
          </p:nvSpPr>
          <p:spPr>
            <a:xfrm>
              <a:off x="2080800" y="369325"/>
              <a:ext cx="1224250" cy="2940175"/>
            </a:xfrm>
            <a:custGeom>
              <a:rect b="b" l="l" r="r" t="t"/>
              <a:pathLst>
                <a:path extrusionOk="0" h="117607" w="48970">
                  <a:moveTo>
                    <a:pt x="48970" y="1"/>
                  </a:moveTo>
                  <a:lnTo>
                    <a:pt x="1" y="27952"/>
                  </a:lnTo>
                  <a:lnTo>
                    <a:pt x="1" y="117606"/>
                  </a:lnTo>
                  <a:lnTo>
                    <a:pt x="48970" y="89655"/>
                  </a:lnTo>
                  <a:lnTo>
                    <a:pt x="489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2"/>
            <p:cNvSpPr/>
            <p:nvPr/>
          </p:nvSpPr>
          <p:spPr>
            <a:xfrm>
              <a:off x="2173675" y="2402900"/>
              <a:ext cx="1038500" cy="684700"/>
            </a:xfrm>
            <a:custGeom>
              <a:rect b="b" l="l" r="r" t="t"/>
              <a:pathLst>
                <a:path extrusionOk="0" h="27388" w="41540">
                  <a:moveTo>
                    <a:pt x="40200" y="1"/>
                  </a:moveTo>
                  <a:cubicBezTo>
                    <a:pt x="39977" y="1"/>
                    <a:pt x="39748" y="57"/>
                    <a:pt x="39533" y="182"/>
                  </a:cubicBezTo>
                  <a:lnTo>
                    <a:pt x="669" y="22299"/>
                  </a:lnTo>
                  <a:cubicBezTo>
                    <a:pt x="255" y="22538"/>
                    <a:pt x="0" y="22981"/>
                    <a:pt x="0" y="23459"/>
                  </a:cubicBezTo>
                  <a:lnTo>
                    <a:pt x="0" y="26047"/>
                  </a:lnTo>
                  <a:cubicBezTo>
                    <a:pt x="0" y="26828"/>
                    <a:pt x="641" y="27388"/>
                    <a:pt x="1341" y="27388"/>
                  </a:cubicBezTo>
                  <a:cubicBezTo>
                    <a:pt x="1564" y="27388"/>
                    <a:pt x="1793" y="27331"/>
                    <a:pt x="2008" y="27206"/>
                  </a:cubicBezTo>
                  <a:lnTo>
                    <a:pt x="40871" y="5089"/>
                  </a:lnTo>
                  <a:cubicBezTo>
                    <a:pt x="41285" y="4850"/>
                    <a:pt x="41540" y="4408"/>
                    <a:pt x="41540" y="3930"/>
                  </a:cubicBezTo>
                  <a:lnTo>
                    <a:pt x="41540" y="1341"/>
                  </a:lnTo>
                  <a:cubicBezTo>
                    <a:pt x="41540" y="559"/>
                    <a:pt x="40899" y="1"/>
                    <a:pt x="402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2"/>
            <p:cNvSpPr/>
            <p:nvPr/>
          </p:nvSpPr>
          <p:spPr>
            <a:xfrm>
              <a:off x="2053950" y="353425"/>
              <a:ext cx="1251100" cy="714725"/>
            </a:xfrm>
            <a:custGeom>
              <a:rect b="b" l="l" r="r" t="t"/>
              <a:pathLst>
                <a:path extrusionOk="0" h="28589" w="50044">
                  <a:moveTo>
                    <a:pt x="48969" y="0"/>
                  </a:moveTo>
                  <a:lnTo>
                    <a:pt x="0" y="27953"/>
                  </a:lnTo>
                  <a:lnTo>
                    <a:pt x="1075" y="28588"/>
                  </a:lnTo>
                  <a:lnTo>
                    <a:pt x="50044" y="637"/>
                  </a:lnTo>
                  <a:lnTo>
                    <a:pt x="489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2"/>
            <p:cNvSpPr/>
            <p:nvPr/>
          </p:nvSpPr>
          <p:spPr>
            <a:xfrm>
              <a:off x="1858050" y="938825"/>
              <a:ext cx="222775" cy="129400"/>
            </a:xfrm>
            <a:custGeom>
              <a:rect b="b" l="l" r="r" t="t"/>
              <a:pathLst>
                <a:path extrusionOk="0" h="5176" w="8911">
                  <a:moveTo>
                    <a:pt x="1" y="0"/>
                  </a:moveTo>
                  <a:lnTo>
                    <a:pt x="1" y="0"/>
                  </a:lnTo>
                  <a:cubicBezTo>
                    <a:pt x="1369" y="4927"/>
                    <a:pt x="7481" y="5175"/>
                    <a:pt x="8699" y="5175"/>
                  </a:cubicBezTo>
                  <a:cubicBezTo>
                    <a:pt x="8836" y="5175"/>
                    <a:pt x="8911" y="5172"/>
                    <a:pt x="8911" y="5172"/>
                  </a:cubicBezTo>
                  <a:lnTo>
                    <a:pt x="8628" y="4080"/>
                  </a:lnTo>
                  <a:cubicBezTo>
                    <a:pt x="3589" y="3033"/>
                    <a:pt x="1636" y="313"/>
                    <a:pt x="1636" y="313"/>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2"/>
            <p:cNvSpPr/>
            <p:nvPr/>
          </p:nvSpPr>
          <p:spPr>
            <a:xfrm>
              <a:off x="2282150" y="838675"/>
              <a:ext cx="1159925" cy="2466625"/>
            </a:xfrm>
            <a:custGeom>
              <a:rect b="b" l="l" r="r" t="t"/>
              <a:pathLst>
                <a:path extrusionOk="0" h="98665" w="46397">
                  <a:moveTo>
                    <a:pt x="46397" y="0"/>
                  </a:moveTo>
                  <a:lnTo>
                    <a:pt x="0" y="26787"/>
                  </a:lnTo>
                  <a:lnTo>
                    <a:pt x="0" y="98664"/>
                  </a:lnTo>
                  <a:lnTo>
                    <a:pt x="46397" y="71876"/>
                  </a:lnTo>
                  <a:lnTo>
                    <a:pt x="46397" y="0"/>
                  </a:lnTo>
                  <a:close/>
                </a:path>
              </a:pathLst>
            </a:custGeom>
            <a:solidFill>
              <a:srgbClr val="F08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2"/>
            <p:cNvSpPr/>
            <p:nvPr/>
          </p:nvSpPr>
          <p:spPr>
            <a:xfrm>
              <a:off x="2245300" y="816850"/>
              <a:ext cx="1196775" cy="691500"/>
            </a:xfrm>
            <a:custGeom>
              <a:rect b="b" l="l" r="r" t="t"/>
              <a:pathLst>
                <a:path extrusionOk="0" h="27660" w="47871">
                  <a:moveTo>
                    <a:pt x="46397" y="1"/>
                  </a:moveTo>
                  <a:lnTo>
                    <a:pt x="0" y="26788"/>
                  </a:lnTo>
                  <a:lnTo>
                    <a:pt x="1474" y="27660"/>
                  </a:lnTo>
                  <a:lnTo>
                    <a:pt x="47871" y="873"/>
                  </a:lnTo>
                  <a:lnTo>
                    <a:pt x="4639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2"/>
            <p:cNvSpPr/>
            <p:nvPr/>
          </p:nvSpPr>
          <p:spPr>
            <a:xfrm>
              <a:off x="2267125" y="905675"/>
              <a:ext cx="1382725" cy="781225"/>
            </a:xfrm>
            <a:custGeom>
              <a:rect b="b" l="l" r="r" t="t"/>
              <a:pathLst>
                <a:path extrusionOk="0" h="31249" w="55309">
                  <a:moveTo>
                    <a:pt x="45776" y="0"/>
                  </a:moveTo>
                  <a:lnTo>
                    <a:pt x="2331" y="24693"/>
                  </a:lnTo>
                  <a:cubicBezTo>
                    <a:pt x="1" y="30956"/>
                    <a:pt x="8284" y="31249"/>
                    <a:pt x="9856" y="31249"/>
                  </a:cubicBezTo>
                  <a:cubicBezTo>
                    <a:pt x="10019" y="31249"/>
                    <a:pt x="10110" y="31246"/>
                    <a:pt x="10110" y="31246"/>
                  </a:cubicBezTo>
                  <a:lnTo>
                    <a:pt x="55308" y="5405"/>
                  </a:lnTo>
                  <a:cubicBezTo>
                    <a:pt x="45482" y="4225"/>
                    <a:pt x="45776" y="0"/>
                    <a:pt x="45776"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2"/>
            <p:cNvSpPr/>
            <p:nvPr/>
          </p:nvSpPr>
          <p:spPr>
            <a:xfrm>
              <a:off x="2245300" y="1486525"/>
              <a:ext cx="305500" cy="1974775"/>
            </a:xfrm>
            <a:custGeom>
              <a:rect b="b" l="l" r="r" t="t"/>
              <a:pathLst>
                <a:path extrusionOk="0" h="78991" w="12220">
                  <a:moveTo>
                    <a:pt x="0" y="1"/>
                  </a:moveTo>
                  <a:lnTo>
                    <a:pt x="0" y="71878"/>
                  </a:lnTo>
                  <a:cubicBezTo>
                    <a:pt x="2025" y="78455"/>
                    <a:pt x="9226" y="78990"/>
                    <a:pt x="11515" y="78990"/>
                  </a:cubicBezTo>
                  <a:cubicBezTo>
                    <a:pt x="11960" y="78990"/>
                    <a:pt x="12220" y="78970"/>
                    <a:pt x="12220" y="78970"/>
                  </a:cubicBezTo>
                  <a:lnTo>
                    <a:pt x="12220" y="7094"/>
                  </a:lnTo>
                  <a:cubicBezTo>
                    <a:pt x="12220" y="7094"/>
                    <a:pt x="2583" y="6006"/>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2"/>
            <p:cNvSpPr/>
            <p:nvPr/>
          </p:nvSpPr>
          <p:spPr>
            <a:xfrm>
              <a:off x="2550775" y="994200"/>
              <a:ext cx="1159975" cy="2466600"/>
            </a:xfrm>
            <a:custGeom>
              <a:rect b="b" l="l" r="r" t="t"/>
              <a:pathLst>
                <a:path extrusionOk="0" h="98664" w="46399">
                  <a:moveTo>
                    <a:pt x="46399" y="0"/>
                  </a:moveTo>
                  <a:lnTo>
                    <a:pt x="1" y="26787"/>
                  </a:lnTo>
                  <a:lnTo>
                    <a:pt x="1" y="98663"/>
                  </a:lnTo>
                  <a:lnTo>
                    <a:pt x="46399" y="71876"/>
                  </a:lnTo>
                  <a:lnTo>
                    <a:pt x="463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2"/>
            <p:cNvSpPr/>
            <p:nvPr/>
          </p:nvSpPr>
          <p:spPr>
            <a:xfrm>
              <a:off x="2678125" y="2506150"/>
              <a:ext cx="905275" cy="650325"/>
            </a:xfrm>
            <a:custGeom>
              <a:rect b="b" l="l" r="r" t="t"/>
              <a:pathLst>
                <a:path extrusionOk="0" h="26013" w="36211">
                  <a:moveTo>
                    <a:pt x="34372" y="0"/>
                  </a:moveTo>
                  <a:cubicBezTo>
                    <a:pt x="34066" y="0"/>
                    <a:pt x="33753" y="78"/>
                    <a:pt x="33457" y="249"/>
                  </a:cubicBezTo>
                  <a:lnTo>
                    <a:pt x="919" y="19035"/>
                  </a:lnTo>
                  <a:cubicBezTo>
                    <a:pt x="351" y="19363"/>
                    <a:pt x="1" y="19968"/>
                    <a:pt x="1" y="20624"/>
                  </a:cubicBezTo>
                  <a:lnTo>
                    <a:pt x="1" y="24174"/>
                  </a:lnTo>
                  <a:cubicBezTo>
                    <a:pt x="1" y="25246"/>
                    <a:pt x="881" y="26013"/>
                    <a:pt x="1839" y="26013"/>
                  </a:cubicBezTo>
                  <a:cubicBezTo>
                    <a:pt x="2145" y="26013"/>
                    <a:pt x="2459" y="25935"/>
                    <a:pt x="2754" y="25764"/>
                  </a:cubicBezTo>
                  <a:lnTo>
                    <a:pt x="35293" y="6979"/>
                  </a:lnTo>
                  <a:cubicBezTo>
                    <a:pt x="35860" y="6650"/>
                    <a:pt x="36210" y="6044"/>
                    <a:pt x="36210" y="5389"/>
                  </a:cubicBezTo>
                  <a:lnTo>
                    <a:pt x="36210" y="1839"/>
                  </a:lnTo>
                  <a:cubicBezTo>
                    <a:pt x="36210" y="767"/>
                    <a:pt x="35331" y="0"/>
                    <a:pt x="343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2"/>
            <p:cNvSpPr/>
            <p:nvPr/>
          </p:nvSpPr>
          <p:spPr>
            <a:xfrm>
              <a:off x="2513950" y="972400"/>
              <a:ext cx="1196800" cy="691475"/>
            </a:xfrm>
            <a:custGeom>
              <a:rect b="b" l="l" r="r" t="t"/>
              <a:pathLst>
                <a:path extrusionOk="0" h="27659" w="47872">
                  <a:moveTo>
                    <a:pt x="46398" y="0"/>
                  </a:moveTo>
                  <a:lnTo>
                    <a:pt x="1" y="26787"/>
                  </a:lnTo>
                  <a:lnTo>
                    <a:pt x="1474" y="27659"/>
                  </a:lnTo>
                  <a:lnTo>
                    <a:pt x="47872" y="872"/>
                  </a:lnTo>
                  <a:lnTo>
                    <a:pt x="463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2"/>
            <p:cNvSpPr/>
            <p:nvPr/>
          </p:nvSpPr>
          <p:spPr>
            <a:xfrm>
              <a:off x="2859650" y="1774775"/>
              <a:ext cx="616400" cy="795775"/>
            </a:xfrm>
            <a:custGeom>
              <a:rect b="b" l="l" r="r" t="t"/>
              <a:pathLst>
                <a:path extrusionOk="0" h="31831" w="24656">
                  <a:moveTo>
                    <a:pt x="17841" y="0"/>
                  </a:moveTo>
                  <a:cubicBezTo>
                    <a:pt x="16145" y="0"/>
                    <a:pt x="14260" y="565"/>
                    <a:pt x="12328" y="1680"/>
                  </a:cubicBezTo>
                  <a:cubicBezTo>
                    <a:pt x="9058" y="3568"/>
                    <a:pt x="5922" y="6878"/>
                    <a:pt x="3610" y="10883"/>
                  </a:cubicBezTo>
                  <a:cubicBezTo>
                    <a:pt x="1298" y="14887"/>
                    <a:pt x="0" y="19258"/>
                    <a:pt x="0" y="23034"/>
                  </a:cubicBezTo>
                  <a:cubicBezTo>
                    <a:pt x="0" y="26808"/>
                    <a:pt x="1298" y="29680"/>
                    <a:pt x="3610" y="31015"/>
                  </a:cubicBezTo>
                  <a:cubicBezTo>
                    <a:pt x="4556" y="31560"/>
                    <a:pt x="5639" y="31831"/>
                    <a:pt x="6813" y="31831"/>
                  </a:cubicBezTo>
                  <a:cubicBezTo>
                    <a:pt x="8510" y="31831"/>
                    <a:pt x="10395" y="31266"/>
                    <a:pt x="12328" y="30150"/>
                  </a:cubicBezTo>
                  <a:cubicBezTo>
                    <a:pt x="15597" y="28264"/>
                    <a:pt x="18733" y="24953"/>
                    <a:pt x="21045" y="20949"/>
                  </a:cubicBezTo>
                  <a:cubicBezTo>
                    <a:pt x="23357" y="16944"/>
                    <a:pt x="24655" y="12573"/>
                    <a:pt x="24655" y="8798"/>
                  </a:cubicBezTo>
                  <a:cubicBezTo>
                    <a:pt x="24655" y="5022"/>
                    <a:pt x="23357" y="2152"/>
                    <a:pt x="21045" y="817"/>
                  </a:cubicBezTo>
                  <a:cubicBezTo>
                    <a:pt x="20099" y="271"/>
                    <a:pt x="19016" y="0"/>
                    <a:pt x="178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2"/>
            <p:cNvSpPr/>
            <p:nvPr/>
          </p:nvSpPr>
          <p:spPr>
            <a:xfrm>
              <a:off x="2245300" y="1486525"/>
              <a:ext cx="305500" cy="177475"/>
            </a:xfrm>
            <a:custGeom>
              <a:rect b="b" l="l" r="r" t="t"/>
              <a:pathLst>
                <a:path extrusionOk="0" h="7099" w="12220">
                  <a:moveTo>
                    <a:pt x="0" y="1"/>
                  </a:moveTo>
                  <a:lnTo>
                    <a:pt x="0" y="1"/>
                  </a:lnTo>
                  <a:cubicBezTo>
                    <a:pt x="1877" y="6758"/>
                    <a:pt x="10261" y="7098"/>
                    <a:pt x="11930" y="7098"/>
                  </a:cubicBezTo>
                  <a:cubicBezTo>
                    <a:pt x="12117" y="7098"/>
                    <a:pt x="12220" y="7094"/>
                    <a:pt x="12220" y="7094"/>
                  </a:cubicBezTo>
                  <a:lnTo>
                    <a:pt x="11833" y="5595"/>
                  </a:lnTo>
                  <a:cubicBezTo>
                    <a:pt x="4921" y="4160"/>
                    <a:pt x="2243" y="430"/>
                    <a:pt x="2243" y="430"/>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2"/>
            <p:cNvSpPr/>
            <p:nvPr/>
          </p:nvSpPr>
          <p:spPr>
            <a:xfrm>
              <a:off x="2616475" y="1352500"/>
              <a:ext cx="385775" cy="714975"/>
            </a:xfrm>
            <a:custGeom>
              <a:rect b="b" l="l" r="r" t="t"/>
              <a:pathLst>
                <a:path extrusionOk="0" h="28599" w="15431">
                  <a:moveTo>
                    <a:pt x="9740" y="1"/>
                  </a:moveTo>
                  <a:cubicBezTo>
                    <a:pt x="8564" y="1"/>
                    <a:pt x="7716" y="167"/>
                    <a:pt x="7716" y="167"/>
                  </a:cubicBezTo>
                  <a:lnTo>
                    <a:pt x="0" y="5171"/>
                  </a:lnTo>
                  <a:cubicBezTo>
                    <a:pt x="5386" y="5237"/>
                    <a:pt x="6405" y="7406"/>
                    <a:pt x="6405" y="7406"/>
                  </a:cubicBezTo>
                  <a:lnTo>
                    <a:pt x="6405" y="28598"/>
                  </a:lnTo>
                  <a:lnTo>
                    <a:pt x="11208" y="18781"/>
                  </a:lnTo>
                  <a:lnTo>
                    <a:pt x="15431" y="22866"/>
                  </a:lnTo>
                  <a:lnTo>
                    <a:pt x="15431" y="2194"/>
                  </a:lnTo>
                  <a:cubicBezTo>
                    <a:pt x="13952" y="368"/>
                    <a:pt x="11486" y="1"/>
                    <a:pt x="97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2"/>
            <p:cNvSpPr/>
            <p:nvPr/>
          </p:nvSpPr>
          <p:spPr>
            <a:xfrm>
              <a:off x="2616475" y="1352500"/>
              <a:ext cx="385775" cy="185175"/>
            </a:xfrm>
            <a:custGeom>
              <a:rect b="b" l="l" r="r" t="t"/>
              <a:pathLst>
                <a:path extrusionOk="0" h="7407" w="15431">
                  <a:moveTo>
                    <a:pt x="9740" y="1"/>
                  </a:moveTo>
                  <a:cubicBezTo>
                    <a:pt x="8564" y="1"/>
                    <a:pt x="7716" y="167"/>
                    <a:pt x="7716" y="167"/>
                  </a:cubicBezTo>
                  <a:lnTo>
                    <a:pt x="0" y="5171"/>
                  </a:lnTo>
                  <a:cubicBezTo>
                    <a:pt x="5386" y="5237"/>
                    <a:pt x="6405" y="7406"/>
                    <a:pt x="6405" y="7406"/>
                  </a:cubicBezTo>
                  <a:lnTo>
                    <a:pt x="15431" y="2194"/>
                  </a:lnTo>
                  <a:cubicBezTo>
                    <a:pt x="13952" y="368"/>
                    <a:pt x="11485" y="1"/>
                    <a:pt x="97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2"/>
            <p:cNvSpPr/>
            <p:nvPr/>
          </p:nvSpPr>
          <p:spPr>
            <a:xfrm>
              <a:off x="2476775" y="4676025"/>
              <a:ext cx="405050" cy="270125"/>
            </a:xfrm>
            <a:custGeom>
              <a:rect b="b" l="l" r="r" t="t"/>
              <a:pathLst>
                <a:path extrusionOk="0" h="10805" w="16202">
                  <a:moveTo>
                    <a:pt x="12067" y="1"/>
                  </a:moveTo>
                  <a:lnTo>
                    <a:pt x="0" y="6606"/>
                  </a:lnTo>
                  <a:cubicBezTo>
                    <a:pt x="0" y="6606"/>
                    <a:pt x="1075" y="10416"/>
                    <a:pt x="7283" y="10804"/>
                  </a:cubicBezTo>
                  <a:lnTo>
                    <a:pt x="16202" y="5402"/>
                  </a:lnTo>
                  <a:lnTo>
                    <a:pt x="120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2"/>
            <p:cNvSpPr/>
            <p:nvPr/>
          </p:nvSpPr>
          <p:spPr>
            <a:xfrm>
              <a:off x="2476775" y="4654525"/>
              <a:ext cx="405025" cy="270150"/>
            </a:xfrm>
            <a:custGeom>
              <a:rect b="b" l="l" r="r" t="t"/>
              <a:pathLst>
                <a:path extrusionOk="0" h="10806" w="16201">
                  <a:moveTo>
                    <a:pt x="12065" y="1"/>
                  </a:moveTo>
                  <a:lnTo>
                    <a:pt x="0" y="6607"/>
                  </a:lnTo>
                  <a:cubicBezTo>
                    <a:pt x="0" y="6607"/>
                    <a:pt x="1075" y="10417"/>
                    <a:pt x="7283" y="10805"/>
                  </a:cubicBezTo>
                  <a:lnTo>
                    <a:pt x="16201" y="5402"/>
                  </a:lnTo>
                  <a:lnTo>
                    <a:pt x="120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2"/>
            <p:cNvSpPr/>
            <p:nvPr/>
          </p:nvSpPr>
          <p:spPr>
            <a:xfrm>
              <a:off x="1527225" y="3403875"/>
              <a:ext cx="2501050" cy="1464525"/>
            </a:xfrm>
            <a:custGeom>
              <a:rect b="b" l="l" r="r" t="t"/>
              <a:pathLst>
                <a:path extrusionOk="0" h="58581" w="100042">
                  <a:moveTo>
                    <a:pt x="59181" y="1"/>
                  </a:moveTo>
                  <a:cubicBezTo>
                    <a:pt x="58400" y="1"/>
                    <a:pt x="57577" y="191"/>
                    <a:pt x="56934" y="562"/>
                  </a:cubicBezTo>
                  <a:lnTo>
                    <a:pt x="1019" y="32845"/>
                  </a:lnTo>
                  <a:cubicBezTo>
                    <a:pt x="320" y="33248"/>
                    <a:pt x="1" y="33772"/>
                    <a:pt x="62" y="34256"/>
                  </a:cubicBezTo>
                  <a:lnTo>
                    <a:pt x="53" y="34253"/>
                  </a:lnTo>
                  <a:lnTo>
                    <a:pt x="53" y="34870"/>
                  </a:lnTo>
                  <a:lnTo>
                    <a:pt x="53" y="34885"/>
                  </a:lnTo>
                  <a:lnTo>
                    <a:pt x="62" y="35087"/>
                  </a:lnTo>
                  <a:cubicBezTo>
                    <a:pt x="99" y="35424"/>
                    <a:pt x="313" y="35742"/>
                    <a:pt x="733" y="35985"/>
                  </a:cubicBezTo>
                  <a:lnTo>
                    <a:pt x="39182" y="58184"/>
                  </a:lnTo>
                  <a:cubicBezTo>
                    <a:pt x="39644" y="58450"/>
                    <a:pt x="40262" y="58581"/>
                    <a:pt x="40909" y="58581"/>
                  </a:cubicBezTo>
                  <a:cubicBezTo>
                    <a:pt x="41689" y="58581"/>
                    <a:pt x="42512" y="58391"/>
                    <a:pt x="43154" y="58019"/>
                  </a:cubicBezTo>
                  <a:lnTo>
                    <a:pt x="99071" y="25735"/>
                  </a:lnTo>
                  <a:cubicBezTo>
                    <a:pt x="99696" y="25374"/>
                    <a:pt x="100014" y="24917"/>
                    <a:pt x="100033" y="24477"/>
                  </a:cubicBezTo>
                  <a:lnTo>
                    <a:pt x="100042" y="24476"/>
                  </a:lnTo>
                  <a:lnTo>
                    <a:pt x="100042" y="23446"/>
                  </a:lnTo>
                  <a:lnTo>
                    <a:pt x="100025" y="23448"/>
                  </a:lnTo>
                  <a:cubicBezTo>
                    <a:pt x="99973" y="23128"/>
                    <a:pt x="99757" y="22827"/>
                    <a:pt x="99356" y="22596"/>
                  </a:cubicBezTo>
                  <a:lnTo>
                    <a:pt x="60907" y="397"/>
                  </a:lnTo>
                  <a:cubicBezTo>
                    <a:pt x="60445" y="131"/>
                    <a:pt x="59828" y="1"/>
                    <a:pt x="591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2"/>
            <p:cNvSpPr/>
            <p:nvPr/>
          </p:nvSpPr>
          <p:spPr>
            <a:xfrm>
              <a:off x="1520075" y="3403875"/>
              <a:ext cx="2516500" cy="1443375"/>
            </a:xfrm>
            <a:custGeom>
              <a:rect b="b" l="l" r="r" t="t"/>
              <a:pathLst>
                <a:path extrusionOk="0" h="57735" w="100660">
                  <a:moveTo>
                    <a:pt x="59467" y="1"/>
                  </a:moveTo>
                  <a:cubicBezTo>
                    <a:pt x="58686" y="1"/>
                    <a:pt x="57863" y="191"/>
                    <a:pt x="57220" y="562"/>
                  </a:cubicBezTo>
                  <a:lnTo>
                    <a:pt x="1305" y="32845"/>
                  </a:lnTo>
                  <a:cubicBezTo>
                    <a:pt x="129" y="33524"/>
                    <a:pt x="1" y="34551"/>
                    <a:pt x="1019" y="35138"/>
                  </a:cubicBezTo>
                  <a:lnTo>
                    <a:pt x="39468" y="57337"/>
                  </a:lnTo>
                  <a:cubicBezTo>
                    <a:pt x="39929" y="57604"/>
                    <a:pt x="40546" y="57734"/>
                    <a:pt x="41193" y="57734"/>
                  </a:cubicBezTo>
                  <a:cubicBezTo>
                    <a:pt x="41974" y="57734"/>
                    <a:pt x="42797" y="57544"/>
                    <a:pt x="43440" y="57172"/>
                  </a:cubicBezTo>
                  <a:lnTo>
                    <a:pt x="99357" y="24890"/>
                  </a:lnTo>
                  <a:cubicBezTo>
                    <a:pt x="100532" y="24210"/>
                    <a:pt x="100659" y="23183"/>
                    <a:pt x="99642" y="22596"/>
                  </a:cubicBezTo>
                  <a:lnTo>
                    <a:pt x="61193" y="397"/>
                  </a:lnTo>
                  <a:cubicBezTo>
                    <a:pt x="60731" y="131"/>
                    <a:pt x="60114" y="1"/>
                    <a:pt x="59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2"/>
            <p:cNvSpPr/>
            <p:nvPr/>
          </p:nvSpPr>
          <p:spPr>
            <a:xfrm>
              <a:off x="1649275" y="4196075"/>
              <a:ext cx="975800" cy="626050"/>
            </a:xfrm>
            <a:custGeom>
              <a:rect b="b" l="l" r="r" t="t"/>
              <a:pathLst>
                <a:path extrusionOk="0" h="25042" w="39032">
                  <a:moveTo>
                    <a:pt x="0" y="0"/>
                  </a:moveTo>
                  <a:lnTo>
                    <a:pt x="0" y="2506"/>
                  </a:lnTo>
                  <a:lnTo>
                    <a:pt x="39031" y="25042"/>
                  </a:lnTo>
                  <a:lnTo>
                    <a:pt x="39031" y="22535"/>
                  </a:lnTo>
                  <a:lnTo>
                    <a:pt x="0"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2"/>
            <p:cNvSpPr/>
            <p:nvPr/>
          </p:nvSpPr>
          <p:spPr>
            <a:xfrm>
              <a:off x="2580650" y="4011925"/>
              <a:ext cx="2501025" cy="1464525"/>
            </a:xfrm>
            <a:custGeom>
              <a:rect b="b" l="l" r="r" t="t"/>
              <a:pathLst>
                <a:path extrusionOk="0" h="58581" w="100041">
                  <a:moveTo>
                    <a:pt x="59180" y="0"/>
                  </a:moveTo>
                  <a:cubicBezTo>
                    <a:pt x="58400" y="0"/>
                    <a:pt x="57577" y="191"/>
                    <a:pt x="56934" y="562"/>
                  </a:cubicBezTo>
                  <a:lnTo>
                    <a:pt x="1017" y="32845"/>
                  </a:lnTo>
                  <a:cubicBezTo>
                    <a:pt x="320" y="33249"/>
                    <a:pt x="1" y="33773"/>
                    <a:pt x="62" y="34257"/>
                  </a:cubicBezTo>
                  <a:lnTo>
                    <a:pt x="53" y="34253"/>
                  </a:lnTo>
                  <a:lnTo>
                    <a:pt x="53" y="34871"/>
                  </a:lnTo>
                  <a:lnTo>
                    <a:pt x="53" y="34885"/>
                  </a:lnTo>
                  <a:lnTo>
                    <a:pt x="62" y="35088"/>
                  </a:lnTo>
                  <a:cubicBezTo>
                    <a:pt x="98" y="35424"/>
                    <a:pt x="312" y="35743"/>
                    <a:pt x="733" y="35985"/>
                  </a:cubicBezTo>
                  <a:lnTo>
                    <a:pt x="39182" y="58184"/>
                  </a:lnTo>
                  <a:cubicBezTo>
                    <a:pt x="39643" y="58450"/>
                    <a:pt x="40260" y="58581"/>
                    <a:pt x="40907" y="58581"/>
                  </a:cubicBezTo>
                  <a:cubicBezTo>
                    <a:pt x="41688" y="58581"/>
                    <a:pt x="42511" y="58391"/>
                    <a:pt x="43154" y="58020"/>
                  </a:cubicBezTo>
                  <a:lnTo>
                    <a:pt x="99070" y="25736"/>
                  </a:lnTo>
                  <a:cubicBezTo>
                    <a:pt x="99695" y="25374"/>
                    <a:pt x="100014" y="24916"/>
                    <a:pt x="100032" y="24477"/>
                  </a:cubicBezTo>
                  <a:lnTo>
                    <a:pt x="100041" y="24475"/>
                  </a:lnTo>
                  <a:lnTo>
                    <a:pt x="100041" y="23446"/>
                  </a:lnTo>
                  <a:lnTo>
                    <a:pt x="100024" y="23448"/>
                  </a:lnTo>
                  <a:cubicBezTo>
                    <a:pt x="99973" y="23128"/>
                    <a:pt x="99756" y="22828"/>
                    <a:pt x="99355" y="22596"/>
                  </a:cubicBezTo>
                  <a:lnTo>
                    <a:pt x="60906" y="398"/>
                  </a:lnTo>
                  <a:cubicBezTo>
                    <a:pt x="60445" y="131"/>
                    <a:pt x="59827" y="0"/>
                    <a:pt x="591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2"/>
            <p:cNvSpPr/>
            <p:nvPr/>
          </p:nvSpPr>
          <p:spPr>
            <a:xfrm>
              <a:off x="2573500" y="4011925"/>
              <a:ext cx="2516500" cy="1443375"/>
            </a:xfrm>
            <a:custGeom>
              <a:rect b="b" l="l" r="r" t="t"/>
              <a:pathLst>
                <a:path extrusionOk="0" h="57735" w="100660">
                  <a:moveTo>
                    <a:pt x="59467" y="1"/>
                  </a:moveTo>
                  <a:cubicBezTo>
                    <a:pt x="58687" y="1"/>
                    <a:pt x="57863" y="191"/>
                    <a:pt x="57220" y="562"/>
                  </a:cubicBezTo>
                  <a:lnTo>
                    <a:pt x="1303" y="32845"/>
                  </a:lnTo>
                  <a:cubicBezTo>
                    <a:pt x="129" y="33525"/>
                    <a:pt x="1" y="34551"/>
                    <a:pt x="1019" y="35139"/>
                  </a:cubicBezTo>
                  <a:lnTo>
                    <a:pt x="39468" y="57338"/>
                  </a:lnTo>
                  <a:cubicBezTo>
                    <a:pt x="39929" y="57604"/>
                    <a:pt x="40546" y="57734"/>
                    <a:pt x="41193" y="57734"/>
                  </a:cubicBezTo>
                  <a:cubicBezTo>
                    <a:pt x="41974" y="57734"/>
                    <a:pt x="42797" y="57544"/>
                    <a:pt x="43440" y="57173"/>
                  </a:cubicBezTo>
                  <a:lnTo>
                    <a:pt x="99356" y="24889"/>
                  </a:lnTo>
                  <a:cubicBezTo>
                    <a:pt x="100531" y="24211"/>
                    <a:pt x="100659" y="23184"/>
                    <a:pt x="99641" y="22596"/>
                  </a:cubicBezTo>
                  <a:lnTo>
                    <a:pt x="61192" y="398"/>
                  </a:lnTo>
                  <a:cubicBezTo>
                    <a:pt x="60731" y="131"/>
                    <a:pt x="60114" y="1"/>
                    <a:pt x="594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2"/>
            <p:cNvSpPr/>
            <p:nvPr/>
          </p:nvSpPr>
          <p:spPr>
            <a:xfrm>
              <a:off x="2625050" y="4759450"/>
              <a:ext cx="975825" cy="626050"/>
            </a:xfrm>
            <a:custGeom>
              <a:rect b="b" l="l" r="r" t="t"/>
              <a:pathLst>
                <a:path extrusionOk="0" h="25042" w="39033">
                  <a:moveTo>
                    <a:pt x="0" y="0"/>
                  </a:moveTo>
                  <a:lnTo>
                    <a:pt x="0" y="2507"/>
                  </a:lnTo>
                  <a:lnTo>
                    <a:pt x="39032" y="25041"/>
                  </a:lnTo>
                  <a:lnTo>
                    <a:pt x="39032" y="22535"/>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2"/>
            <p:cNvSpPr/>
            <p:nvPr/>
          </p:nvSpPr>
          <p:spPr>
            <a:xfrm>
              <a:off x="3600850" y="4537625"/>
              <a:ext cx="1359950" cy="847875"/>
            </a:xfrm>
            <a:custGeom>
              <a:rect b="b" l="l" r="r" t="t"/>
              <a:pathLst>
                <a:path extrusionOk="0" h="33915" w="54398">
                  <a:moveTo>
                    <a:pt x="54398" y="1"/>
                  </a:moveTo>
                  <a:lnTo>
                    <a:pt x="0" y="31408"/>
                  </a:lnTo>
                  <a:lnTo>
                    <a:pt x="0" y="33914"/>
                  </a:lnTo>
                  <a:lnTo>
                    <a:pt x="54398" y="2507"/>
                  </a:lnTo>
                  <a:lnTo>
                    <a:pt x="54398" y="1"/>
                  </a:ln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2"/>
            <p:cNvSpPr/>
            <p:nvPr/>
          </p:nvSpPr>
          <p:spPr>
            <a:xfrm>
              <a:off x="2625050" y="3974275"/>
              <a:ext cx="2335750" cy="1348550"/>
            </a:xfrm>
            <a:custGeom>
              <a:rect b="b" l="l" r="r" t="t"/>
              <a:pathLst>
                <a:path extrusionOk="0" h="53942" w="93430">
                  <a:moveTo>
                    <a:pt x="54399" y="0"/>
                  </a:moveTo>
                  <a:lnTo>
                    <a:pt x="0" y="31407"/>
                  </a:lnTo>
                  <a:lnTo>
                    <a:pt x="39032" y="53942"/>
                  </a:lnTo>
                  <a:lnTo>
                    <a:pt x="93430" y="22535"/>
                  </a:lnTo>
                  <a:lnTo>
                    <a:pt x="54399"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2"/>
            <p:cNvSpPr/>
            <p:nvPr/>
          </p:nvSpPr>
          <p:spPr>
            <a:xfrm>
              <a:off x="1649275" y="3410900"/>
              <a:ext cx="2335750" cy="1348575"/>
            </a:xfrm>
            <a:custGeom>
              <a:rect b="b" l="l" r="r" t="t"/>
              <a:pathLst>
                <a:path extrusionOk="0" h="53943" w="93430">
                  <a:moveTo>
                    <a:pt x="54398" y="0"/>
                  </a:moveTo>
                  <a:lnTo>
                    <a:pt x="0" y="31407"/>
                  </a:lnTo>
                  <a:lnTo>
                    <a:pt x="39031" y="53942"/>
                  </a:lnTo>
                  <a:lnTo>
                    <a:pt x="93430" y="22535"/>
                  </a:lnTo>
                  <a:lnTo>
                    <a:pt x="54398" y="0"/>
                  </a:ln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2"/>
            <p:cNvSpPr/>
            <p:nvPr/>
          </p:nvSpPr>
          <p:spPr>
            <a:xfrm>
              <a:off x="2625050" y="3974275"/>
              <a:ext cx="2304525" cy="1295400"/>
            </a:xfrm>
            <a:custGeom>
              <a:rect b="b" l="l" r="r" t="t"/>
              <a:pathLst>
                <a:path extrusionOk="0" h="51816" w="92181">
                  <a:moveTo>
                    <a:pt x="54399" y="0"/>
                  </a:moveTo>
                  <a:lnTo>
                    <a:pt x="0" y="31407"/>
                  </a:lnTo>
                  <a:cubicBezTo>
                    <a:pt x="0" y="31407"/>
                    <a:pt x="240" y="31393"/>
                    <a:pt x="691" y="31393"/>
                  </a:cubicBezTo>
                  <a:cubicBezTo>
                    <a:pt x="4516" y="31393"/>
                    <a:pt x="23498" y="32414"/>
                    <a:pt x="39032" y="51816"/>
                  </a:cubicBezTo>
                  <a:lnTo>
                    <a:pt x="92181" y="21814"/>
                  </a:lnTo>
                  <a:cubicBezTo>
                    <a:pt x="92181" y="21814"/>
                    <a:pt x="83649" y="6043"/>
                    <a:pt x="54399"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2"/>
            <p:cNvSpPr/>
            <p:nvPr/>
          </p:nvSpPr>
          <p:spPr>
            <a:xfrm>
              <a:off x="1691175" y="3440775"/>
              <a:ext cx="2293850" cy="1318700"/>
            </a:xfrm>
            <a:custGeom>
              <a:rect b="b" l="l" r="r" t="t"/>
              <a:pathLst>
                <a:path extrusionOk="0" h="52748" w="91754">
                  <a:moveTo>
                    <a:pt x="54959" y="1"/>
                  </a:moveTo>
                  <a:cubicBezTo>
                    <a:pt x="53509" y="1"/>
                    <a:pt x="52693" y="118"/>
                    <a:pt x="52693" y="118"/>
                  </a:cubicBezTo>
                  <a:lnTo>
                    <a:pt x="1" y="30212"/>
                  </a:lnTo>
                  <a:cubicBezTo>
                    <a:pt x="21215" y="33927"/>
                    <a:pt x="37355" y="52747"/>
                    <a:pt x="37355" y="52747"/>
                  </a:cubicBezTo>
                  <a:lnTo>
                    <a:pt x="91754" y="21340"/>
                  </a:lnTo>
                  <a:cubicBezTo>
                    <a:pt x="77075" y="1925"/>
                    <a:pt x="60825" y="1"/>
                    <a:pt x="5495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2"/>
            <p:cNvSpPr/>
            <p:nvPr/>
          </p:nvSpPr>
          <p:spPr>
            <a:xfrm>
              <a:off x="4028250" y="4034125"/>
              <a:ext cx="752025" cy="428450"/>
            </a:xfrm>
            <a:custGeom>
              <a:rect b="b" l="l" r="r" t="t"/>
              <a:pathLst>
                <a:path extrusionOk="0" fill="none" h="17138" w="30081">
                  <a:moveTo>
                    <a:pt x="30081" y="17137"/>
                  </a:moveTo>
                  <a:cubicBezTo>
                    <a:pt x="26830" y="13042"/>
                    <a:pt x="18164" y="4484"/>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2"/>
            <p:cNvSpPr/>
            <p:nvPr/>
          </p:nvSpPr>
          <p:spPr>
            <a:xfrm>
              <a:off x="3913600" y="4099850"/>
              <a:ext cx="752025" cy="428400"/>
            </a:xfrm>
            <a:custGeom>
              <a:rect b="b" l="l" r="r" t="t"/>
              <a:pathLst>
                <a:path extrusionOk="0" fill="none" h="17136" w="30081">
                  <a:moveTo>
                    <a:pt x="30081" y="17136"/>
                  </a:moveTo>
                  <a:cubicBezTo>
                    <a:pt x="26830" y="13042"/>
                    <a:pt x="18164" y="4482"/>
                    <a:pt x="0"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2"/>
            <p:cNvSpPr/>
            <p:nvPr/>
          </p:nvSpPr>
          <p:spPr>
            <a:xfrm>
              <a:off x="3798950" y="4165550"/>
              <a:ext cx="752050" cy="428425"/>
            </a:xfrm>
            <a:custGeom>
              <a:rect b="b" l="l" r="r" t="t"/>
              <a:pathLst>
                <a:path extrusionOk="0" fill="none" h="17137" w="30082">
                  <a:moveTo>
                    <a:pt x="30081" y="17137"/>
                  </a:moveTo>
                  <a:cubicBezTo>
                    <a:pt x="26831" y="13043"/>
                    <a:pt x="18164" y="4483"/>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2"/>
            <p:cNvSpPr/>
            <p:nvPr/>
          </p:nvSpPr>
          <p:spPr>
            <a:xfrm>
              <a:off x="3684300" y="4231275"/>
              <a:ext cx="752025" cy="428425"/>
            </a:xfrm>
            <a:custGeom>
              <a:rect b="b" l="l" r="r" t="t"/>
              <a:pathLst>
                <a:path extrusionOk="0" fill="none" h="17137" w="30081">
                  <a:moveTo>
                    <a:pt x="30080" y="17137"/>
                  </a:moveTo>
                  <a:cubicBezTo>
                    <a:pt x="26831" y="13042"/>
                    <a:pt x="18164" y="4483"/>
                    <a:pt x="1"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2"/>
            <p:cNvSpPr/>
            <p:nvPr/>
          </p:nvSpPr>
          <p:spPr>
            <a:xfrm>
              <a:off x="3569650" y="4297000"/>
              <a:ext cx="752025" cy="428425"/>
            </a:xfrm>
            <a:custGeom>
              <a:rect b="b" l="l" r="r" t="t"/>
              <a:pathLst>
                <a:path extrusionOk="0" fill="none" h="17137" w="30081">
                  <a:moveTo>
                    <a:pt x="30081" y="17136"/>
                  </a:moveTo>
                  <a:cubicBezTo>
                    <a:pt x="26830" y="13041"/>
                    <a:pt x="18164" y="4483"/>
                    <a:pt x="1"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2"/>
            <p:cNvSpPr/>
            <p:nvPr/>
          </p:nvSpPr>
          <p:spPr>
            <a:xfrm>
              <a:off x="3455025" y="4362725"/>
              <a:ext cx="752000" cy="428425"/>
            </a:xfrm>
            <a:custGeom>
              <a:rect b="b" l="l" r="r" t="t"/>
              <a:pathLst>
                <a:path extrusionOk="0" fill="none" h="17137" w="30080">
                  <a:moveTo>
                    <a:pt x="30080" y="17136"/>
                  </a:moveTo>
                  <a:cubicBezTo>
                    <a:pt x="26829" y="13041"/>
                    <a:pt x="18163" y="4483"/>
                    <a:pt x="0"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2"/>
            <p:cNvSpPr/>
            <p:nvPr/>
          </p:nvSpPr>
          <p:spPr>
            <a:xfrm>
              <a:off x="3340375" y="4428425"/>
              <a:ext cx="752025" cy="428450"/>
            </a:xfrm>
            <a:custGeom>
              <a:rect b="b" l="l" r="r" t="t"/>
              <a:pathLst>
                <a:path extrusionOk="0" fill="none" h="17138" w="30081">
                  <a:moveTo>
                    <a:pt x="30080" y="17137"/>
                  </a:moveTo>
                  <a:cubicBezTo>
                    <a:pt x="26830" y="13042"/>
                    <a:pt x="18163" y="4484"/>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2"/>
            <p:cNvSpPr/>
            <p:nvPr/>
          </p:nvSpPr>
          <p:spPr>
            <a:xfrm>
              <a:off x="3225700" y="4494150"/>
              <a:ext cx="752050" cy="428400"/>
            </a:xfrm>
            <a:custGeom>
              <a:rect b="b" l="l" r="r" t="t"/>
              <a:pathLst>
                <a:path extrusionOk="0" fill="none" h="17136" w="30082">
                  <a:moveTo>
                    <a:pt x="30082" y="17136"/>
                  </a:moveTo>
                  <a:cubicBezTo>
                    <a:pt x="26831" y="13042"/>
                    <a:pt x="18164" y="4482"/>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2"/>
            <p:cNvSpPr/>
            <p:nvPr/>
          </p:nvSpPr>
          <p:spPr>
            <a:xfrm>
              <a:off x="3111075" y="4559850"/>
              <a:ext cx="752025" cy="428425"/>
            </a:xfrm>
            <a:custGeom>
              <a:rect b="b" l="l" r="r" t="t"/>
              <a:pathLst>
                <a:path extrusionOk="0" fill="none" h="17137" w="30081">
                  <a:moveTo>
                    <a:pt x="30081" y="17137"/>
                  </a:moveTo>
                  <a:cubicBezTo>
                    <a:pt x="26830" y="13043"/>
                    <a:pt x="18164" y="4483"/>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2"/>
            <p:cNvSpPr/>
            <p:nvPr/>
          </p:nvSpPr>
          <p:spPr>
            <a:xfrm>
              <a:off x="2996425" y="4625575"/>
              <a:ext cx="752000" cy="428425"/>
            </a:xfrm>
            <a:custGeom>
              <a:rect b="b" l="l" r="r" t="t"/>
              <a:pathLst>
                <a:path extrusionOk="0" fill="none" h="17137" w="30080">
                  <a:moveTo>
                    <a:pt x="30080" y="17136"/>
                  </a:moveTo>
                  <a:cubicBezTo>
                    <a:pt x="26830" y="13041"/>
                    <a:pt x="18164" y="4483"/>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2"/>
            <p:cNvSpPr/>
            <p:nvPr/>
          </p:nvSpPr>
          <p:spPr>
            <a:xfrm>
              <a:off x="2881775" y="4691300"/>
              <a:ext cx="752025" cy="428425"/>
            </a:xfrm>
            <a:custGeom>
              <a:rect b="b" l="l" r="r" t="t"/>
              <a:pathLst>
                <a:path extrusionOk="0" fill="none" h="17137" w="30081">
                  <a:moveTo>
                    <a:pt x="30080" y="17136"/>
                  </a:moveTo>
                  <a:cubicBezTo>
                    <a:pt x="26831" y="13041"/>
                    <a:pt x="18163" y="4483"/>
                    <a:pt x="1"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2"/>
            <p:cNvSpPr/>
            <p:nvPr/>
          </p:nvSpPr>
          <p:spPr>
            <a:xfrm>
              <a:off x="3008925" y="3497750"/>
              <a:ext cx="855550" cy="443225"/>
            </a:xfrm>
            <a:custGeom>
              <a:rect b="b" l="l" r="r" t="t"/>
              <a:pathLst>
                <a:path extrusionOk="0" fill="none" h="17729" w="34222">
                  <a:moveTo>
                    <a:pt x="34221" y="17728"/>
                  </a:moveTo>
                  <a:cubicBezTo>
                    <a:pt x="30971" y="13633"/>
                    <a:pt x="17499" y="2075"/>
                    <a:pt x="1"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2"/>
            <p:cNvSpPr/>
            <p:nvPr/>
          </p:nvSpPr>
          <p:spPr>
            <a:xfrm>
              <a:off x="2897250" y="3563475"/>
              <a:ext cx="846650" cy="447650"/>
            </a:xfrm>
            <a:custGeom>
              <a:rect b="b" l="l" r="r" t="t"/>
              <a:pathLst>
                <a:path extrusionOk="0" fill="none" h="17906" w="33866">
                  <a:moveTo>
                    <a:pt x="33866" y="17905"/>
                  </a:moveTo>
                  <a:cubicBezTo>
                    <a:pt x="30615" y="13811"/>
                    <a:pt x="17700" y="2240"/>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2"/>
            <p:cNvSpPr/>
            <p:nvPr/>
          </p:nvSpPr>
          <p:spPr>
            <a:xfrm>
              <a:off x="2785575" y="3629200"/>
              <a:ext cx="837750" cy="452075"/>
            </a:xfrm>
            <a:custGeom>
              <a:rect b="b" l="l" r="r" t="t"/>
              <a:pathLst>
                <a:path extrusionOk="0" fill="none" h="18083" w="33510">
                  <a:moveTo>
                    <a:pt x="33510" y="18083"/>
                  </a:moveTo>
                  <a:cubicBezTo>
                    <a:pt x="30260" y="13988"/>
                    <a:pt x="17899" y="2406"/>
                    <a:pt x="0"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2"/>
            <p:cNvSpPr/>
            <p:nvPr/>
          </p:nvSpPr>
          <p:spPr>
            <a:xfrm>
              <a:off x="2673875" y="3694925"/>
              <a:ext cx="828900" cy="456500"/>
            </a:xfrm>
            <a:custGeom>
              <a:rect b="b" l="l" r="r" t="t"/>
              <a:pathLst>
                <a:path extrusionOk="0" fill="none" h="18260" w="33156">
                  <a:moveTo>
                    <a:pt x="33155" y="18260"/>
                  </a:moveTo>
                  <a:cubicBezTo>
                    <a:pt x="29906" y="14165"/>
                    <a:pt x="18101" y="2572"/>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2"/>
            <p:cNvSpPr/>
            <p:nvPr/>
          </p:nvSpPr>
          <p:spPr>
            <a:xfrm>
              <a:off x="2562175" y="3760625"/>
              <a:ext cx="820050" cy="460950"/>
            </a:xfrm>
            <a:custGeom>
              <a:rect b="b" l="l" r="r" t="t"/>
              <a:pathLst>
                <a:path extrusionOk="0" fill="none" h="18438" w="32802">
                  <a:moveTo>
                    <a:pt x="32802" y="18437"/>
                  </a:moveTo>
                  <a:cubicBezTo>
                    <a:pt x="29551" y="14343"/>
                    <a:pt x="18301" y="2739"/>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2"/>
            <p:cNvSpPr/>
            <p:nvPr/>
          </p:nvSpPr>
          <p:spPr>
            <a:xfrm>
              <a:off x="2450500" y="3826325"/>
              <a:ext cx="811175" cy="465425"/>
            </a:xfrm>
            <a:custGeom>
              <a:rect b="b" l="l" r="r" t="t"/>
              <a:pathLst>
                <a:path extrusionOk="0" fill="none" h="18617" w="32447">
                  <a:moveTo>
                    <a:pt x="32446" y="18616"/>
                  </a:moveTo>
                  <a:cubicBezTo>
                    <a:pt x="29195" y="14521"/>
                    <a:pt x="18502" y="2906"/>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2"/>
            <p:cNvSpPr/>
            <p:nvPr/>
          </p:nvSpPr>
          <p:spPr>
            <a:xfrm>
              <a:off x="2338800" y="3892050"/>
              <a:ext cx="802300" cy="469825"/>
            </a:xfrm>
            <a:custGeom>
              <a:rect b="b" l="l" r="r" t="t"/>
              <a:pathLst>
                <a:path extrusionOk="0" fill="none" h="18793" w="32092">
                  <a:moveTo>
                    <a:pt x="32091" y="18793"/>
                  </a:moveTo>
                  <a:cubicBezTo>
                    <a:pt x="28841" y="14698"/>
                    <a:pt x="18702" y="3072"/>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2"/>
            <p:cNvSpPr/>
            <p:nvPr/>
          </p:nvSpPr>
          <p:spPr>
            <a:xfrm>
              <a:off x="2227100" y="3957775"/>
              <a:ext cx="793425" cy="474250"/>
            </a:xfrm>
            <a:custGeom>
              <a:rect b="b" l="l" r="r" t="t"/>
              <a:pathLst>
                <a:path extrusionOk="0" fill="none" h="18970" w="31737">
                  <a:moveTo>
                    <a:pt x="31737" y="18970"/>
                  </a:moveTo>
                  <a:cubicBezTo>
                    <a:pt x="28487" y="14876"/>
                    <a:pt x="18904" y="3238"/>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2"/>
            <p:cNvSpPr/>
            <p:nvPr/>
          </p:nvSpPr>
          <p:spPr>
            <a:xfrm>
              <a:off x="2115425" y="4023500"/>
              <a:ext cx="784550" cy="478675"/>
            </a:xfrm>
            <a:custGeom>
              <a:rect b="b" l="l" r="r" t="t"/>
              <a:pathLst>
                <a:path extrusionOk="0" fill="none" h="19147" w="31382">
                  <a:moveTo>
                    <a:pt x="31381" y="19146"/>
                  </a:moveTo>
                  <a:cubicBezTo>
                    <a:pt x="28131" y="15052"/>
                    <a:pt x="19105" y="3403"/>
                    <a:pt x="1"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2"/>
            <p:cNvSpPr/>
            <p:nvPr/>
          </p:nvSpPr>
          <p:spPr>
            <a:xfrm>
              <a:off x="2003750" y="4089225"/>
              <a:ext cx="775675" cy="483125"/>
            </a:xfrm>
            <a:custGeom>
              <a:rect b="b" l="l" r="r" t="t"/>
              <a:pathLst>
                <a:path extrusionOk="0" fill="none" h="19325" w="31027">
                  <a:moveTo>
                    <a:pt x="31026" y="19324"/>
                  </a:moveTo>
                  <a:cubicBezTo>
                    <a:pt x="27776" y="15229"/>
                    <a:pt x="19304" y="3570"/>
                    <a:pt x="0" y="0"/>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2"/>
            <p:cNvSpPr/>
            <p:nvPr/>
          </p:nvSpPr>
          <p:spPr>
            <a:xfrm>
              <a:off x="1892050" y="4154900"/>
              <a:ext cx="766800" cy="487575"/>
            </a:xfrm>
            <a:custGeom>
              <a:rect b="b" l="l" r="r" t="t"/>
              <a:pathLst>
                <a:path extrusionOk="0" fill="none" h="19503" w="30672">
                  <a:moveTo>
                    <a:pt x="30672" y="19503"/>
                  </a:moveTo>
                  <a:cubicBezTo>
                    <a:pt x="27421" y="15408"/>
                    <a:pt x="19505" y="3738"/>
                    <a:pt x="0" y="1"/>
                  </a:cubicBezTo>
                </a:path>
              </a:pathLst>
            </a:custGeom>
            <a:noFill/>
            <a:ln cap="rnd" cmpd="sng" w="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2"/>
            <p:cNvSpPr/>
            <p:nvPr/>
          </p:nvSpPr>
          <p:spPr>
            <a:xfrm>
              <a:off x="3427925" y="2705300"/>
              <a:ext cx="2197050" cy="1359825"/>
            </a:xfrm>
            <a:custGeom>
              <a:rect b="b" l="l" r="r" t="t"/>
              <a:pathLst>
                <a:path extrusionOk="0" h="54393" w="87882">
                  <a:moveTo>
                    <a:pt x="35851" y="0"/>
                  </a:moveTo>
                  <a:cubicBezTo>
                    <a:pt x="34254" y="0"/>
                    <a:pt x="32570" y="389"/>
                    <a:pt x="31255" y="1149"/>
                  </a:cubicBezTo>
                  <a:lnTo>
                    <a:pt x="2001" y="18038"/>
                  </a:lnTo>
                  <a:cubicBezTo>
                    <a:pt x="706" y="18786"/>
                    <a:pt x="39" y="19741"/>
                    <a:pt x="18" y="20649"/>
                  </a:cubicBezTo>
                  <a:lnTo>
                    <a:pt x="13" y="20649"/>
                  </a:lnTo>
                  <a:lnTo>
                    <a:pt x="13" y="24332"/>
                  </a:lnTo>
                  <a:lnTo>
                    <a:pt x="18" y="24332"/>
                  </a:lnTo>
                  <a:cubicBezTo>
                    <a:pt x="1" y="25111"/>
                    <a:pt x="457" y="25857"/>
                    <a:pt x="1418" y="26412"/>
                  </a:cubicBezTo>
                  <a:lnTo>
                    <a:pt x="48474" y="53581"/>
                  </a:lnTo>
                  <a:cubicBezTo>
                    <a:pt x="49418" y="54125"/>
                    <a:pt x="50680" y="54392"/>
                    <a:pt x="52003" y="54392"/>
                  </a:cubicBezTo>
                  <a:cubicBezTo>
                    <a:pt x="53600" y="54392"/>
                    <a:pt x="55284" y="54003"/>
                    <a:pt x="56599" y="53243"/>
                  </a:cubicBezTo>
                  <a:lnTo>
                    <a:pt x="85854" y="36353"/>
                  </a:lnTo>
                  <a:cubicBezTo>
                    <a:pt x="87207" y="35573"/>
                    <a:pt x="87881" y="34566"/>
                    <a:pt x="87842" y="33620"/>
                  </a:cubicBezTo>
                  <a:lnTo>
                    <a:pt x="87842" y="30075"/>
                  </a:lnTo>
                  <a:lnTo>
                    <a:pt x="87837" y="30075"/>
                  </a:lnTo>
                  <a:cubicBezTo>
                    <a:pt x="87860" y="29290"/>
                    <a:pt x="87405" y="28538"/>
                    <a:pt x="86438" y="27980"/>
                  </a:cubicBezTo>
                  <a:lnTo>
                    <a:pt x="39381" y="813"/>
                  </a:lnTo>
                  <a:cubicBezTo>
                    <a:pt x="38437" y="268"/>
                    <a:pt x="37174" y="0"/>
                    <a:pt x="358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2"/>
            <p:cNvSpPr/>
            <p:nvPr/>
          </p:nvSpPr>
          <p:spPr>
            <a:xfrm>
              <a:off x="3411275" y="2705275"/>
              <a:ext cx="2229675" cy="1267775"/>
            </a:xfrm>
            <a:custGeom>
              <a:rect b="b" l="l" r="r" t="t"/>
              <a:pathLst>
                <a:path extrusionOk="0" h="50711" w="89187">
                  <a:moveTo>
                    <a:pt x="36519" y="1"/>
                  </a:moveTo>
                  <a:cubicBezTo>
                    <a:pt x="34921" y="1"/>
                    <a:pt x="33237" y="390"/>
                    <a:pt x="31921" y="1150"/>
                  </a:cubicBezTo>
                  <a:lnTo>
                    <a:pt x="2667" y="18039"/>
                  </a:lnTo>
                  <a:cubicBezTo>
                    <a:pt x="262" y="19428"/>
                    <a:pt x="0" y="21528"/>
                    <a:pt x="2084" y="22731"/>
                  </a:cubicBezTo>
                  <a:lnTo>
                    <a:pt x="49140" y="49899"/>
                  </a:lnTo>
                  <a:cubicBezTo>
                    <a:pt x="50084" y="50444"/>
                    <a:pt x="51346" y="50711"/>
                    <a:pt x="52669" y="50711"/>
                  </a:cubicBezTo>
                  <a:cubicBezTo>
                    <a:pt x="54266" y="50711"/>
                    <a:pt x="55950" y="50322"/>
                    <a:pt x="57266" y="49562"/>
                  </a:cubicBezTo>
                  <a:lnTo>
                    <a:pt x="86520" y="32672"/>
                  </a:lnTo>
                  <a:cubicBezTo>
                    <a:pt x="88926" y="31284"/>
                    <a:pt x="89187" y="29183"/>
                    <a:pt x="87104" y="27981"/>
                  </a:cubicBezTo>
                  <a:lnTo>
                    <a:pt x="40047" y="812"/>
                  </a:lnTo>
                  <a:cubicBezTo>
                    <a:pt x="39104" y="268"/>
                    <a:pt x="37841" y="1"/>
                    <a:pt x="36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2"/>
            <p:cNvSpPr/>
            <p:nvPr/>
          </p:nvSpPr>
          <p:spPr>
            <a:xfrm>
              <a:off x="4038850" y="2003200"/>
              <a:ext cx="1172500" cy="1600275"/>
            </a:xfrm>
            <a:custGeom>
              <a:rect b="b" l="l" r="r" t="t"/>
              <a:pathLst>
                <a:path extrusionOk="0" h="64011" w="46900">
                  <a:moveTo>
                    <a:pt x="22572" y="1"/>
                  </a:moveTo>
                  <a:lnTo>
                    <a:pt x="20137" y="1407"/>
                  </a:lnTo>
                  <a:lnTo>
                    <a:pt x="20137" y="28806"/>
                  </a:lnTo>
                  <a:cubicBezTo>
                    <a:pt x="20137" y="32638"/>
                    <a:pt x="17447" y="37296"/>
                    <a:pt x="14130" y="39212"/>
                  </a:cubicBezTo>
                  <a:lnTo>
                    <a:pt x="1375" y="46576"/>
                  </a:lnTo>
                  <a:cubicBezTo>
                    <a:pt x="616" y="47015"/>
                    <a:pt x="1" y="48079"/>
                    <a:pt x="1" y="48955"/>
                  </a:cubicBezTo>
                  <a:cubicBezTo>
                    <a:pt x="1" y="49167"/>
                    <a:pt x="39" y="49348"/>
                    <a:pt x="104" y="49494"/>
                  </a:cubicBezTo>
                  <a:lnTo>
                    <a:pt x="103" y="49494"/>
                  </a:lnTo>
                  <a:lnTo>
                    <a:pt x="104" y="49496"/>
                  </a:lnTo>
                  <a:cubicBezTo>
                    <a:pt x="241" y="49800"/>
                    <a:pt x="597" y="50169"/>
                    <a:pt x="993" y="50353"/>
                  </a:cubicBezTo>
                  <a:lnTo>
                    <a:pt x="24611" y="63823"/>
                  </a:lnTo>
                  <a:cubicBezTo>
                    <a:pt x="24740" y="63945"/>
                    <a:pt x="24906" y="64010"/>
                    <a:pt x="25097" y="64010"/>
                  </a:cubicBezTo>
                  <a:cubicBezTo>
                    <a:pt x="25279" y="64010"/>
                    <a:pt x="25484" y="63951"/>
                    <a:pt x="25702" y="63826"/>
                  </a:cubicBezTo>
                  <a:lnTo>
                    <a:pt x="38682" y="56332"/>
                  </a:lnTo>
                  <a:cubicBezTo>
                    <a:pt x="43220" y="53712"/>
                    <a:pt x="46899" y="47340"/>
                    <a:pt x="46899" y="42099"/>
                  </a:cubicBezTo>
                  <a:lnTo>
                    <a:pt x="46899" y="14078"/>
                  </a:lnTo>
                  <a:lnTo>
                    <a:pt x="44465" y="15484"/>
                  </a:lnTo>
                  <a:lnTo>
                    <a:pt x="22572" y="2815"/>
                  </a:lnTo>
                  <a:lnTo>
                    <a:pt x="225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2"/>
            <p:cNvSpPr/>
            <p:nvPr/>
          </p:nvSpPr>
          <p:spPr>
            <a:xfrm>
              <a:off x="4042600" y="3151850"/>
              <a:ext cx="735450" cy="435600"/>
            </a:xfrm>
            <a:custGeom>
              <a:rect b="b" l="l" r="r" t="t"/>
              <a:pathLst>
                <a:path extrusionOk="0" h="17424" w="29418">
                  <a:moveTo>
                    <a:pt x="2315" y="1"/>
                  </a:moveTo>
                  <a:lnTo>
                    <a:pt x="1224" y="630"/>
                  </a:lnTo>
                  <a:cubicBezTo>
                    <a:pt x="687" y="941"/>
                    <a:pt x="227" y="1565"/>
                    <a:pt x="1" y="2215"/>
                  </a:cubicBezTo>
                  <a:lnTo>
                    <a:pt x="26344" y="17424"/>
                  </a:lnTo>
                  <a:lnTo>
                    <a:pt x="29418" y="15648"/>
                  </a:lnTo>
                  <a:lnTo>
                    <a:pt x="23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2"/>
            <p:cNvSpPr/>
            <p:nvPr/>
          </p:nvSpPr>
          <p:spPr>
            <a:xfrm>
              <a:off x="4647050" y="2355150"/>
              <a:ext cx="564300" cy="1248400"/>
            </a:xfrm>
            <a:custGeom>
              <a:rect b="b" l="l" r="r" t="t"/>
              <a:pathLst>
                <a:path extrusionOk="0" h="49936" w="22572">
                  <a:moveTo>
                    <a:pt x="22571" y="0"/>
                  </a:moveTo>
                  <a:lnTo>
                    <a:pt x="20137" y="1406"/>
                  </a:lnTo>
                  <a:lnTo>
                    <a:pt x="20137" y="28806"/>
                  </a:lnTo>
                  <a:cubicBezTo>
                    <a:pt x="20137" y="32637"/>
                    <a:pt x="17447" y="37297"/>
                    <a:pt x="14130" y="39212"/>
                  </a:cubicBezTo>
                  <a:lnTo>
                    <a:pt x="1375" y="46576"/>
                  </a:lnTo>
                  <a:cubicBezTo>
                    <a:pt x="616" y="47014"/>
                    <a:pt x="1" y="48079"/>
                    <a:pt x="1" y="48956"/>
                  </a:cubicBezTo>
                  <a:cubicBezTo>
                    <a:pt x="1" y="49576"/>
                    <a:pt x="310" y="49935"/>
                    <a:pt x="760" y="49935"/>
                  </a:cubicBezTo>
                  <a:cubicBezTo>
                    <a:pt x="945" y="49935"/>
                    <a:pt x="1153" y="49875"/>
                    <a:pt x="1374" y="49748"/>
                  </a:cubicBezTo>
                  <a:lnTo>
                    <a:pt x="14354" y="42254"/>
                  </a:lnTo>
                  <a:cubicBezTo>
                    <a:pt x="18892" y="39634"/>
                    <a:pt x="22571" y="33262"/>
                    <a:pt x="22571" y="28021"/>
                  </a:cubicBezTo>
                  <a:lnTo>
                    <a:pt x="2257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2"/>
            <p:cNvSpPr/>
            <p:nvPr/>
          </p:nvSpPr>
          <p:spPr>
            <a:xfrm>
              <a:off x="3613400" y="291600"/>
              <a:ext cx="2390650" cy="3157100"/>
            </a:xfrm>
            <a:custGeom>
              <a:rect b="b" l="l" r="r" t="t"/>
              <a:pathLst>
                <a:path extrusionOk="0" h="126284" w="95626">
                  <a:moveTo>
                    <a:pt x="1" y="0"/>
                  </a:moveTo>
                  <a:lnTo>
                    <a:pt x="1" y="71073"/>
                  </a:lnTo>
                  <a:lnTo>
                    <a:pt x="95626" y="126283"/>
                  </a:lnTo>
                  <a:lnTo>
                    <a:pt x="95626" y="55209"/>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2"/>
            <p:cNvSpPr/>
            <p:nvPr/>
          </p:nvSpPr>
          <p:spPr>
            <a:xfrm>
              <a:off x="3656075" y="495525"/>
              <a:ext cx="2305325" cy="2749225"/>
            </a:xfrm>
            <a:custGeom>
              <a:rect b="b" l="l" r="r" t="t"/>
              <a:pathLst>
                <a:path extrusionOk="0" h="109969" w="92213">
                  <a:moveTo>
                    <a:pt x="2260" y="0"/>
                  </a:moveTo>
                  <a:cubicBezTo>
                    <a:pt x="1081" y="0"/>
                    <a:pt x="1" y="943"/>
                    <a:pt x="1" y="2260"/>
                  </a:cubicBezTo>
                  <a:lnTo>
                    <a:pt x="1" y="57077"/>
                  </a:lnTo>
                  <a:cubicBezTo>
                    <a:pt x="1" y="57883"/>
                    <a:pt x="431" y="58628"/>
                    <a:pt x="1129" y="59030"/>
                  </a:cubicBezTo>
                  <a:lnTo>
                    <a:pt x="88828" y="109663"/>
                  </a:lnTo>
                  <a:cubicBezTo>
                    <a:pt x="89191" y="109873"/>
                    <a:pt x="89577" y="109969"/>
                    <a:pt x="89952" y="109969"/>
                  </a:cubicBezTo>
                  <a:cubicBezTo>
                    <a:pt x="91131" y="109969"/>
                    <a:pt x="92212" y="109027"/>
                    <a:pt x="92212" y="107709"/>
                  </a:cubicBezTo>
                  <a:lnTo>
                    <a:pt x="92212" y="52893"/>
                  </a:lnTo>
                  <a:cubicBezTo>
                    <a:pt x="92212" y="52086"/>
                    <a:pt x="91782" y="51341"/>
                    <a:pt x="91084" y="50938"/>
                  </a:cubicBezTo>
                  <a:lnTo>
                    <a:pt x="3385" y="306"/>
                  </a:lnTo>
                  <a:cubicBezTo>
                    <a:pt x="3021" y="96"/>
                    <a:pt x="2636" y="0"/>
                    <a:pt x="22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2"/>
            <p:cNvSpPr/>
            <p:nvPr/>
          </p:nvSpPr>
          <p:spPr>
            <a:xfrm>
              <a:off x="4038850" y="675300"/>
              <a:ext cx="1472350" cy="2350725"/>
            </a:xfrm>
            <a:custGeom>
              <a:rect b="b" l="l" r="r" t="t"/>
              <a:pathLst>
                <a:path extrusionOk="0" h="94029" w="58894">
                  <a:moveTo>
                    <a:pt x="1" y="0"/>
                  </a:moveTo>
                  <a:lnTo>
                    <a:pt x="1" y="60027"/>
                  </a:lnTo>
                  <a:lnTo>
                    <a:pt x="58893" y="94029"/>
                  </a:lnTo>
                  <a:lnTo>
                    <a:pt x="58893" y="34002"/>
                  </a:lnTo>
                  <a:lnTo>
                    <a:pt x="1"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2"/>
            <p:cNvSpPr/>
            <p:nvPr/>
          </p:nvSpPr>
          <p:spPr>
            <a:xfrm>
              <a:off x="4140100" y="869700"/>
              <a:ext cx="1269850" cy="895775"/>
            </a:xfrm>
            <a:custGeom>
              <a:rect b="b" l="l" r="r" t="t"/>
              <a:pathLst>
                <a:path extrusionOk="0" h="35831" w="50794">
                  <a:moveTo>
                    <a:pt x="0" y="1"/>
                  </a:moveTo>
                  <a:lnTo>
                    <a:pt x="0" y="6505"/>
                  </a:lnTo>
                  <a:lnTo>
                    <a:pt x="50794" y="35831"/>
                  </a:lnTo>
                  <a:lnTo>
                    <a:pt x="50794" y="29326"/>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2"/>
            <p:cNvSpPr/>
            <p:nvPr/>
          </p:nvSpPr>
          <p:spPr>
            <a:xfrm>
              <a:off x="4140100" y="1142100"/>
              <a:ext cx="720425" cy="939275"/>
            </a:xfrm>
            <a:custGeom>
              <a:rect b="b" l="l" r="r" t="t"/>
              <a:pathLst>
                <a:path extrusionOk="0" h="37571" w="28817">
                  <a:moveTo>
                    <a:pt x="1106" y="0"/>
                  </a:moveTo>
                  <a:cubicBezTo>
                    <a:pt x="455" y="0"/>
                    <a:pt x="0" y="601"/>
                    <a:pt x="0" y="1607"/>
                  </a:cubicBezTo>
                  <a:lnTo>
                    <a:pt x="0" y="19328"/>
                  </a:lnTo>
                  <a:cubicBezTo>
                    <a:pt x="0" y="20678"/>
                    <a:pt x="821" y="22247"/>
                    <a:pt x="1835" y="22832"/>
                  </a:cubicBezTo>
                  <a:lnTo>
                    <a:pt x="26982" y="37350"/>
                  </a:lnTo>
                  <a:cubicBezTo>
                    <a:pt x="27240" y="37500"/>
                    <a:pt x="27487" y="37571"/>
                    <a:pt x="27710" y="37571"/>
                  </a:cubicBezTo>
                  <a:cubicBezTo>
                    <a:pt x="28361" y="37571"/>
                    <a:pt x="28816" y="36970"/>
                    <a:pt x="28816" y="35964"/>
                  </a:cubicBezTo>
                  <a:lnTo>
                    <a:pt x="28816" y="18243"/>
                  </a:lnTo>
                  <a:cubicBezTo>
                    <a:pt x="28816" y="16893"/>
                    <a:pt x="27995" y="15324"/>
                    <a:pt x="26982" y="14739"/>
                  </a:cubicBezTo>
                  <a:lnTo>
                    <a:pt x="1835" y="221"/>
                  </a:lnTo>
                  <a:cubicBezTo>
                    <a:pt x="1576" y="71"/>
                    <a:pt x="1329" y="0"/>
                    <a:pt x="1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2"/>
            <p:cNvSpPr/>
            <p:nvPr/>
          </p:nvSpPr>
          <p:spPr>
            <a:xfrm>
              <a:off x="4198150" y="1411875"/>
              <a:ext cx="604300" cy="399725"/>
            </a:xfrm>
            <a:custGeom>
              <a:rect b="b" l="l" r="r" t="t"/>
              <a:pathLst>
                <a:path extrusionOk="0" h="15989" w="24172">
                  <a:moveTo>
                    <a:pt x="704" y="1"/>
                  </a:moveTo>
                  <a:cubicBezTo>
                    <a:pt x="291" y="1"/>
                    <a:pt x="0" y="382"/>
                    <a:pt x="0" y="1016"/>
                  </a:cubicBezTo>
                  <a:cubicBezTo>
                    <a:pt x="0" y="1869"/>
                    <a:pt x="523" y="2867"/>
                    <a:pt x="1162" y="3236"/>
                  </a:cubicBezTo>
                  <a:lnTo>
                    <a:pt x="23011" y="15850"/>
                  </a:lnTo>
                  <a:cubicBezTo>
                    <a:pt x="23173" y="15944"/>
                    <a:pt x="23328" y="15988"/>
                    <a:pt x="23469" y="15988"/>
                  </a:cubicBezTo>
                  <a:cubicBezTo>
                    <a:pt x="23881" y="15988"/>
                    <a:pt x="24171" y="15607"/>
                    <a:pt x="24171" y="14973"/>
                  </a:cubicBezTo>
                  <a:cubicBezTo>
                    <a:pt x="24171" y="14121"/>
                    <a:pt x="23650" y="13123"/>
                    <a:pt x="23011" y="12753"/>
                  </a:cubicBezTo>
                  <a:lnTo>
                    <a:pt x="1162" y="139"/>
                  </a:lnTo>
                  <a:cubicBezTo>
                    <a:pt x="999" y="45"/>
                    <a:pt x="844" y="1"/>
                    <a:pt x="70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2"/>
            <p:cNvSpPr/>
            <p:nvPr/>
          </p:nvSpPr>
          <p:spPr>
            <a:xfrm>
              <a:off x="4198150" y="1265250"/>
              <a:ext cx="604300" cy="399700"/>
            </a:xfrm>
            <a:custGeom>
              <a:rect b="b" l="l" r="r" t="t"/>
              <a:pathLst>
                <a:path extrusionOk="0" h="15988" w="24172">
                  <a:moveTo>
                    <a:pt x="704" y="1"/>
                  </a:moveTo>
                  <a:cubicBezTo>
                    <a:pt x="291" y="1"/>
                    <a:pt x="0" y="382"/>
                    <a:pt x="0" y="1016"/>
                  </a:cubicBezTo>
                  <a:cubicBezTo>
                    <a:pt x="0" y="1867"/>
                    <a:pt x="523" y="2866"/>
                    <a:pt x="1162" y="3235"/>
                  </a:cubicBezTo>
                  <a:lnTo>
                    <a:pt x="23011" y="15849"/>
                  </a:lnTo>
                  <a:cubicBezTo>
                    <a:pt x="23174" y="15943"/>
                    <a:pt x="23329" y="15988"/>
                    <a:pt x="23469" y="15988"/>
                  </a:cubicBezTo>
                  <a:cubicBezTo>
                    <a:pt x="23881" y="15988"/>
                    <a:pt x="24171" y="15607"/>
                    <a:pt x="24171" y="14972"/>
                  </a:cubicBezTo>
                  <a:cubicBezTo>
                    <a:pt x="24171" y="14120"/>
                    <a:pt x="23650" y="13123"/>
                    <a:pt x="23011" y="12753"/>
                  </a:cubicBezTo>
                  <a:lnTo>
                    <a:pt x="1162" y="139"/>
                  </a:lnTo>
                  <a:cubicBezTo>
                    <a:pt x="999" y="45"/>
                    <a:pt x="844" y="1"/>
                    <a:pt x="70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2"/>
            <p:cNvSpPr/>
            <p:nvPr/>
          </p:nvSpPr>
          <p:spPr>
            <a:xfrm>
              <a:off x="4198150" y="1565850"/>
              <a:ext cx="604300" cy="399700"/>
            </a:xfrm>
            <a:custGeom>
              <a:rect b="b" l="l" r="r" t="t"/>
              <a:pathLst>
                <a:path extrusionOk="0" h="15988" w="24172">
                  <a:moveTo>
                    <a:pt x="703" y="0"/>
                  </a:moveTo>
                  <a:cubicBezTo>
                    <a:pt x="291" y="0"/>
                    <a:pt x="0" y="382"/>
                    <a:pt x="0" y="1016"/>
                  </a:cubicBezTo>
                  <a:cubicBezTo>
                    <a:pt x="0" y="1867"/>
                    <a:pt x="523" y="2866"/>
                    <a:pt x="1162" y="3235"/>
                  </a:cubicBezTo>
                  <a:lnTo>
                    <a:pt x="23011" y="15849"/>
                  </a:lnTo>
                  <a:cubicBezTo>
                    <a:pt x="23174" y="15943"/>
                    <a:pt x="23329" y="15988"/>
                    <a:pt x="23469" y="15988"/>
                  </a:cubicBezTo>
                  <a:cubicBezTo>
                    <a:pt x="23881" y="15988"/>
                    <a:pt x="24171" y="15607"/>
                    <a:pt x="24171" y="14971"/>
                  </a:cubicBezTo>
                  <a:cubicBezTo>
                    <a:pt x="24171" y="14120"/>
                    <a:pt x="23650" y="13121"/>
                    <a:pt x="23011" y="12753"/>
                  </a:cubicBezTo>
                  <a:lnTo>
                    <a:pt x="1162" y="138"/>
                  </a:lnTo>
                  <a:cubicBezTo>
                    <a:pt x="999" y="44"/>
                    <a:pt x="844" y="0"/>
                    <a:pt x="703"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2"/>
            <p:cNvSpPr/>
            <p:nvPr/>
          </p:nvSpPr>
          <p:spPr>
            <a:xfrm>
              <a:off x="4938200" y="1696200"/>
              <a:ext cx="471750" cy="609025"/>
            </a:xfrm>
            <a:custGeom>
              <a:rect b="b" l="l" r="r" t="t"/>
              <a:pathLst>
                <a:path extrusionOk="0" h="24361" w="18870">
                  <a:moveTo>
                    <a:pt x="5216" y="1"/>
                  </a:moveTo>
                  <a:cubicBezTo>
                    <a:pt x="4317" y="1"/>
                    <a:pt x="3488" y="208"/>
                    <a:pt x="2764" y="626"/>
                  </a:cubicBezTo>
                  <a:cubicBezTo>
                    <a:pt x="994" y="1647"/>
                    <a:pt x="1" y="3844"/>
                    <a:pt x="1" y="6734"/>
                  </a:cubicBezTo>
                  <a:cubicBezTo>
                    <a:pt x="1" y="9623"/>
                    <a:pt x="994" y="12968"/>
                    <a:pt x="2764" y="16033"/>
                  </a:cubicBezTo>
                  <a:cubicBezTo>
                    <a:pt x="4533" y="19097"/>
                    <a:pt x="6932" y="21630"/>
                    <a:pt x="9434" y="23075"/>
                  </a:cubicBezTo>
                  <a:cubicBezTo>
                    <a:pt x="10913" y="23928"/>
                    <a:pt x="12356" y="24361"/>
                    <a:pt x="13655" y="24361"/>
                  </a:cubicBezTo>
                  <a:cubicBezTo>
                    <a:pt x="14553" y="24361"/>
                    <a:pt x="15383" y="24154"/>
                    <a:pt x="16106" y="23736"/>
                  </a:cubicBezTo>
                  <a:cubicBezTo>
                    <a:pt x="17875" y="22715"/>
                    <a:pt x="18870" y="20517"/>
                    <a:pt x="18870" y="17628"/>
                  </a:cubicBezTo>
                  <a:cubicBezTo>
                    <a:pt x="18870" y="14738"/>
                    <a:pt x="17875" y="11394"/>
                    <a:pt x="16106" y="8329"/>
                  </a:cubicBezTo>
                  <a:cubicBezTo>
                    <a:pt x="14337" y="5265"/>
                    <a:pt x="11938" y="2731"/>
                    <a:pt x="9434" y="1287"/>
                  </a:cubicBezTo>
                  <a:cubicBezTo>
                    <a:pt x="7956" y="433"/>
                    <a:pt x="6514" y="1"/>
                    <a:pt x="5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2"/>
            <p:cNvSpPr/>
            <p:nvPr/>
          </p:nvSpPr>
          <p:spPr>
            <a:xfrm>
              <a:off x="5085050" y="1885800"/>
              <a:ext cx="178050" cy="229900"/>
            </a:xfrm>
            <a:custGeom>
              <a:rect b="b" l="l" r="r" t="t"/>
              <a:pathLst>
                <a:path extrusionOk="0" h="9196" w="7122">
                  <a:moveTo>
                    <a:pt x="1971" y="0"/>
                  </a:moveTo>
                  <a:cubicBezTo>
                    <a:pt x="803" y="0"/>
                    <a:pt x="1" y="932"/>
                    <a:pt x="1" y="2543"/>
                  </a:cubicBezTo>
                  <a:cubicBezTo>
                    <a:pt x="1" y="4812"/>
                    <a:pt x="1595" y="7573"/>
                    <a:pt x="3562" y="8709"/>
                  </a:cubicBezTo>
                  <a:cubicBezTo>
                    <a:pt x="4133" y="9039"/>
                    <a:pt x="4673" y="9195"/>
                    <a:pt x="5151" y="9195"/>
                  </a:cubicBezTo>
                  <a:cubicBezTo>
                    <a:pt x="6319" y="9195"/>
                    <a:pt x="7122" y="8264"/>
                    <a:pt x="7122" y="6653"/>
                  </a:cubicBezTo>
                  <a:cubicBezTo>
                    <a:pt x="7122" y="4383"/>
                    <a:pt x="5527" y="1622"/>
                    <a:pt x="3562" y="487"/>
                  </a:cubicBezTo>
                  <a:cubicBezTo>
                    <a:pt x="2990" y="157"/>
                    <a:pt x="2450" y="0"/>
                    <a:pt x="1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2"/>
            <p:cNvSpPr/>
            <p:nvPr/>
          </p:nvSpPr>
          <p:spPr>
            <a:xfrm>
              <a:off x="4140100" y="1785050"/>
              <a:ext cx="1269850" cy="796925"/>
            </a:xfrm>
            <a:custGeom>
              <a:rect b="b" l="l" r="r" t="t"/>
              <a:pathLst>
                <a:path extrusionOk="0" h="31877" w="50794">
                  <a:moveTo>
                    <a:pt x="883" y="0"/>
                  </a:moveTo>
                  <a:cubicBezTo>
                    <a:pt x="365" y="0"/>
                    <a:pt x="0" y="479"/>
                    <a:pt x="0" y="1276"/>
                  </a:cubicBezTo>
                  <a:cubicBezTo>
                    <a:pt x="0" y="2344"/>
                    <a:pt x="656" y="3598"/>
                    <a:pt x="1458" y="4061"/>
                  </a:cubicBezTo>
                  <a:lnTo>
                    <a:pt x="49336" y="31703"/>
                  </a:lnTo>
                  <a:cubicBezTo>
                    <a:pt x="49540" y="31821"/>
                    <a:pt x="49735" y="31876"/>
                    <a:pt x="49911" y="31876"/>
                  </a:cubicBezTo>
                  <a:cubicBezTo>
                    <a:pt x="50429" y="31876"/>
                    <a:pt x="50794" y="31399"/>
                    <a:pt x="50794" y="30602"/>
                  </a:cubicBezTo>
                  <a:cubicBezTo>
                    <a:pt x="50794" y="29532"/>
                    <a:pt x="50137" y="28280"/>
                    <a:pt x="49336" y="27817"/>
                  </a:cubicBezTo>
                  <a:lnTo>
                    <a:pt x="1458" y="174"/>
                  </a:lnTo>
                  <a:cubicBezTo>
                    <a:pt x="1254" y="56"/>
                    <a:pt x="1059" y="0"/>
                    <a:pt x="8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2"/>
            <p:cNvSpPr/>
            <p:nvPr/>
          </p:nvSpPr>
          <p:spPr>
            <a:xfrm>
              <a:off x="4140100" y="1982200"/>
              <a:ext cx="165075" cy="213175"/>
            </a:xfrm>
            <a:custGeom>
              <a:rect b="b" l="l" r="r" t="t"/>
              <a:pathLst>
                <a:path extrusionOk="0" h="8527" w="6603">
                  <a:moveTo>
                    <a:pt x="1826" y="1"/>
                  </a:moveTo>
                  <a:cubicBezTo>
                    <a:pt x="743" y="1"/>
                    <a:pt x="0" y="864"/>
                    <a:pt x="0" y="2358"/>
                  </a:cubicBezTo>
                  <a:cubicBezTo>
                    <a:pt x="0" y="4463"/>
                    <a:pt x="1478" y="7024"/>
                    <a:pt x="3301" y="8076"/>
                  </a:cubicBezTo>
                  <a:cubicBezTo>
                    <a:pt x="3831" y="8382"/>
                    <a:pt x="4332" y="8527"/>
                    <a:pt x="4776" y="8527"/>
                  </a:cubicBezTo>
                  <a:cubicBezTo>
                    <a:pt x="5859" y="8527"/>
                    <a:pt x="6603" y="7664"/>
                    <a:pt x="6603" y="6171"/>
                  </a:cubicBezTo>
                  <a:cubicBezTo>
                    <a:pt x="6603" y="4066"/>
                    <a:pt x="5124" y="1505"/>
                    <a:pt x="3301" y="452"/>
                  </a:cubicBezTo>
                  <a:cubicBezTo>
                    <a:pt x="2771" y="146"/>
                    <a:pt x="2270" y="1"/>
                    <a:pt x="18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2"/>
            <p:cNvSpPr/>
            <p:nvPr/>
          </p:nvSpPr>
          <p:spPr>
            <a:xfrm>
              <a:off x="4361025" y="2109775"/>
              <a:ext cx="165100" cy="213175"/>
            </a:xfrm>
            <a:custGeom>
              <a:rect b="b" l="l" r="r" t="t"/>
              <a:pathLst>
                <a:path extrusionOk="0" h="8527" w="6604">
                  <a:moveTo>
                    <a:pt x="1828" y="0"/>
                  </a:moveTo>
                  <a:cubicBezTo>
                    <a:pt x="745" y="0"/>
                    <a:pt x="1" y="864"/>
                    <a:pt x="1" y="2358"/>
                  </a:cubicBezTo>
                  <a:cubicBezTo>
                    <a:pt x="1" y="4463"/>
                    <a:pt x="1479" y="7023"/>
                    <a:pt x="3303" y="8076"/>
                  </a:cubicBezTo>
                  <a:cubicBezTo>
                    <a:pt x="3832" y="8382"/>
                    <a:pt x="4333" y="8527"/>
                    <a:pt x="4777" y="8527"/>
                  </a:cubicBezTo>
                  <a:cubicBezTo>
                    <a:pt x="5860" y="8527"/>
                    <a:pt x="6604" y="7663"/>
                    <a:pt x="6604" y="6169"/>
                  </a:cubicBezTo>
                  <a:cubicBezTo>
                    <a:pt x="6604" y="4065"/>
                    <a:pt x="5125" y="1505"/>
                    <a:pt x="3303" y="451"/>
                  </a:cubicBezTo>
                  <a:cubicBezTo>
                    <a:pt x="2773" y="145"/>
                    <a:pt x="2272" y="0"/>
                    <a:pt x="1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2"/>
            <p:cNvSpPr/>
            <p:nvPr/>
          </p:nvSpPr>
          <p:spPr>
            <a:xfrm>
              <a:off x="4581975" y="2237350"/>
              <a:ext cx="165125" cy="213175"/>
            </a:xfrm>
            <a:custGeom>
              <a:rect b="b" l="l" r="r" t="t"/>
              <a:pathLst>
                <a:path extrusionOk="0" h="8527" w="6605">
                  <a:moveTo>
                    <a:pt x="1828" y="0"/>
                  </a:moveTo>
                  <a:cubicBezTo>
                    <a:pt x="745" y="0"/>
                    <a:pt x="1" y="864"/>
                    <a:pt x="1" y="2357"/>
                  </a:cubicBezTo>
                  <a:cubicBezTo>
                    <a:pt x="1" y="4463"/>
                    <a:pt x="1479" y="7023"/>
                    <a:pt x="3303" y="8075"/>
                  </a:cubicBezTo>
                  <a:cubicBezTo>
                    <a:pt x="3833" y="8381"/>
                    <a:pt x="4334" y="8527"/>
                    <a:pt x="4778" y="8527"/>
                  </a:cubicBezTo>
                  <a:cubicBezTo>
                    <a:pt x="5861" y="8527"/>
                    <a:pt x="6604" y="7663"/>
                    <a:pt x="6604" y="6169"/>
                  </a:cubicBezTo>
                  <a:cubicBezTo>
                    <a:pt x="6604" y="4065"/>
                    <a:pt x="5126" y="1504"/>
                    <a:pt x="3303" y="451"/>
                  </a:cubicBezTo>
                  <a:cubicBezTo>
                    <a:pt x="2773" y="145"/>
                    <a:pt x="2272" y="0"/>
                    <a:pt x="1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2"/>
            <p:cNvSpPr/>
            <p:nvPr/>
          </p:nvSpPr>
          <p:spPr>
            <a:xfrm>
              <a:off x="4802950" y="2364925"/>
              <a:ext cx="165100" cy="213150"/>
            </a:xfrm>
            <a:custGeom>
              <a:rect b="b" l="l" r="r" t="t"/>
              <a:pathLst>
                <a:path extrusionOk="0" h="8526" w="6604">
                  <a:moveTo>
                    <a:pt x="1827" y="0"/>
                  </a:moveTo>
                  <a:cubicBezTo>
                    <a:pt x="744" y="0"/>
                    <a:pt x="0" y="864"/>
                    <a:pt x="0" y="2357"/>
                  </a:cubicBezTo>
                  <a:cubicBezTo>
                    <a:pt x="0" y="4463"/>
                    <a:pt x="1478" y="7023"/>
                    <a:pt x="3301" y="8075"/>
                  </a:cubicBezTo>
                  <a:cubicBezTo>
                    <a:pt x="3831" y="8381"/>
                    <a:pt x="4332" y="8526"/>
                    <a:pt x="4776" y="8526"/>
                  </a:cubicBezTo>
                  <a:cubicBezTo>
                    <a:pt x="5859" y="8526"/>
                    <a:pt x="6603" y="7663"/>
                    <a:pt x="6603" y="6169"/>
                  </a:cubicBezTo>
                  <a:cubicBezTo>
                    <a:pt x="6603" y="4064"/>
                    <a:pt x="5125" y="1504"/>
                    <a:pt x="3301" y="451"/>
                  </a:cubicBezTo>
                  <a:cubicBezTo>
                    <a:pt x="2772" y="145"/>
                    <a:pt x="2271" y="0"/>
                    <a:pt x="18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2"/>
            <p:cNvSpPr/>
            <p:nvPr/>
          </p:nvSpPr>
          <p:spPr>
            <a:xfrm>
              <a:off x="5023900" y="2492475"/>
              <a:ext cx="165100" cy="213175"/>
            </a:xfrm>
            <a:custGeom>
              <a:rect b="b" l="l" r="r" t="t"/>
              <a:pathLst>
                <a:path extrusionOk="0" h="8527" w="6604">
                  <a:moveTo>
                    <a:pt x="1828" y="0"/>
                  </a:moveTo>
                  <a:cubicBezTo>
                    <a:pt x="744" y="0"/>
                    <a:pt x="0" y="864"/>
                    <a:pt x="0" y="2358"/>
                  </a:cubicBezTo>
                  <a:cubicBezTo>
                    <a:pt x="0" y="4463"/>
                    <a:pt x="1479" y="7024"/>
                    <a:pt x="3302" y="8076"/>
                  </a:cubicBezTo>
                  <a:cubicBezTo>
                    <a:pt x="3832" y="8382"/>
                    <a:pt x="4333" y="8527"/>
                    <a:pt x="4777" y="8527"/>
                  </a:cubicBezTo>
                  <a:cubicBezTo>
                    <a:pt x="5860" y="8527"/>
                    <a:pt x="6604" y="7664"/>
                    <a:pt x="6604" y="6170"/>
                  </a:cubicBezTo>
                  <a:cubicBezTo>
                    <a:pt x="6604" y="4065"/>
                    <a:pt x="5125" y="1505"/>
                    <a:pt x="3302" y="451"/>
                  </a:cubicBezTo>
                  <a:cubicBezTo>
                    <a:pt x="2772" y="145"/>
                    <a:pt x="2271" y="0"/>
                    <a:pt x="1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2"/>
            <p:cNvSpPr/>
            <p:nvPr/>
          </p:nvSpPr>
          <p:spPr>
            <a:xfrm>
              <a:off x="6004025" y="1618075"/>
              <a:ext cx="93125" cy="1830625"/>
            </a:xfrm>
            <a:custGeom>
              <a:rect b="b" l="l" r="r" t="t"/>
              <a:pathLst>
                <a:path extrusionOk="0" h="73225" w="3725">
                  <a:moveTo>
                    <a:pt x="3724" y="1"/>
                  </a:moveTo>
                  <a:lnTo>
                    <a:pt x="1" y="2150"/>
                  </a:lnTo>
                  <a:lnTo>
                    <a:pt x="1" y="73224"/>
                  </a:lnTo>
                  <a:lnTo>
                    <a:pt x="3724" y="71074"/>
                  </a:lnTo>
                  <a:lnTo>
                    <a:pt x="37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2"/>
            <p:cNvSpPr/>
            <p:nvPr/>
          </p:nvSpPr>
          <p:spPr>
            <a:xfrm>
              <a:off x="3613400" y="238125"/>
              <a:ext cx="2483750" cy="1433975"/>
            </a:xfrm>
            <a:custGeom>
              <a:rect b="b" l="l" r="r" t="t"/>
              <a:pathLst>
                <a:path extrusionOk="0" h="57359" w="99350">
                  <a:moveTo>
                    <a:pt x="3724" y="0"/>
                  </a:moveTo>
                  <a:lnTo>
                    <a:pt x="1" y="2149"/>
                  </a:lnTo>
                  <a:lnTo>
                    <a:pt x="95626" y="57358"/>
                  </a:lnTo>
                  <a:lnTo>
                    <a:pt x="99349" y="55209"/>
                  </a:lnTo>
                  <a:lnTo>
                    <a:pt x="372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2"/>
            <p:cNvSpPr/>
            <p:nvPr/>
          </p:nvSpPr>
          <p:spPr>
            <a:xfrm>
              <a:off x="5244850" y="2649625"/>
              <a:ext cx="165100" cy="213175"/>
            </a:xfrm>
            <a:custGeom>
              <a:rect b="b" l="l" r="r" t="t"/>
              <a:pathLst>
                <a:path extrusionOk="0" h="8527" w="6604">
                  <a:moveTo>
                    <a:pt x="1828" y="0"/>
                  </a:moveTo>
                  <a:cubicBezTo>
                    <a:pt x="744" y="0"/>
                    <a:pt x="1" y="864"/>
                    <a:pt x="1" y="2358"/>
                  </a:cubicBezTo>
                  <a:cubicBezTo>
                    <a:pt x="1" y="4462"/>
                    <a:pt x="1478" y="7022"/>
                    <a:pt x="3302" y="8076"/>
                  </a:cubicBezTo>
                  <a:cubicBezTo>
                    <a:pt x="3832" y="8382"/>
                    <a:pt x="4332" y="8527"/>
                    <a:pt x="4776" y="8527"/>
                  </a:cubicBezTo>
                  <a:cubicBezTo>
                    <a:pt x="5860" y="8527"/>
                    <a:pt x="6604" y="7663"/>
                    <a:pt x="6604" y="6169"/>
                  </a:cubicBezTo>
                  <a:cubicBezTo>
                    <a:pt x="6604" y="4064"/>
                    <a:pt x="5125" y="1504"/>
                    <a:pt x="3302" y="451"/>
                  </a:cubicBezTo>
                  <a:cubicBezTo>
                    <a:pt x="2772" y="145"/>
                    <a:pt x="2271" y="0"/>
                    <a:pt x="1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9" name="Shape 1789"/>
        <p:cNvGrpSpPr/>
        <p:nvPr/>
      </p:nvGrpSpPr>
      <p:grpSpPr>
        <a:xfrm>
          <a:off x="0" y="0"/>
          <a:ext cx="0" cy="0"/>
          <a:chOff x="0" y="0"/>
          <a:chExt cx="0" cy="0"/>
        </a:xfrm>
      </p:grpSpPr>
      <p:sp>
        <p:nvSpPr>
          <p:cNvPr id="1790" name="Google Shape;1790;p53"/>
          <p:cNvSpPr/>
          <p:nvPr/>
        </p:nvSpPr>
        <p:spPr>
          <a:xfrm>
            <a:off x="3278600" y="4391575"/>
            <a:ext cx="2431249" cy="211975"/>
          </a:xfrm>
          <a:custGeom>
            <a:rect b="b" l="l" r="r" t="t"/>
            <a:pathLst>
              <a:path extrusionOk="0" h="27185" w="138375">
                <a:moveTo>
                  <a:pt x="138374" y="13592"/>
                </a:moveTo>
                <a:cubicBezTo>
                  <a:pt x="138374" y="21099"/>
                  <a:pt x="107398" y="27184"/>
                  <a:pt x="69187" y="27184"/>
                </a:cubicBezTo>
                <a:cubicBezTo>
                  <a:pt x="30977" y="27184"/>
                  <a:pt x="1" y="21099"/>
                  <a:pt x="1" y="13592"/>
                </a:cubicBezTo>
                <a:cubicBezTo>
                  <a:pt x="1" y="6086"/>
                  <a:pt x="30977" y="1"/>
                  <a:pt x="69187" y="1"/>
                </a:cubicBezTo>
                <a:cubicBezTo>
                  <a:pt x="107399" y="1"/>
                  <a:pt x="138374" y="6086"/>
                  <a:pt x="138374" y="13592"/>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3"/>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792" name="Google Shape;1792;p53"/>
          <p:cNvSpPr/>
          <p:nvPr/>
        </p:nvSpPr>
        <p:spPr>
          <a:xfrm>
            <a:off x="3809622" y="4258170"/>
            <a:ext cx="134610" cy="204247"/>
          </a:xfrm>
          <a:custGeom>
            <a:rect b="b" l="l" r="r" t="t"/>
            <a:pathLst>
              <a:path extrusionOk="0" h="13621" w="8977">
                <a:moveTo>
                  <a:pt x="4332" y="1"/>
                </a:moveTo>
                <a:cubicBezTo>
                  <a:pt x="1" y="1"/>
                  <a:pt x="3943" y="11241"/>
                  <a:pt x="5952" y="13356"/>
                </a:cubicBezTo>
                <a:cubicBezTo>
                  <a:pt x="6130" y="13543"/>
                  <a:pt x="6342" y="13620"/>
                  <a:pt x="6560" y="13620"/>
                </a:cubicBezTo>
                <a:cubicBezTo>
                  <a:pt x="6959" y="13620"/>
                  <a:pt x="7376" y="13363"/>
                  <a:pt x="7636" y="13050"/>
                </a:cubicBezTo>
                <a:cubicBezTo>
                  <a:pt x="8976" y="11447"/>
                  <a:pt x="8549" y="9109"/>
                  <a:pt x="8210" y="7187"/>
                </a:cubicBezTo>
                <a:cubicBezTo>
                  <a:pt x="8028" y="6156"/>
                  <a:pt x="7827" y="5124"/>
                  <a:pt x="7704" y="4082"/>
                </a:cubicBezTo>
                <a:cubicBezTo>
                  <a:pt x="7571" y="2950"/>
                  <a:pt x="7701" y="1907"/>
                  <a:pt x="7209" y="904"/>
                </a:cubicBezTo>
                <a:cubicBezTo>
                  <a:pt x="7015" y="510"/>
                  <a:pt x="6684" y="261"/>
                  <a:pt x="6308" y="261"/>
                </a:cubicBezTo>
                <a:cubicBezTo>
                  <a:pt x="6174" y="261"/>
                  <a:pt x="6034" y="292"/>
                  <a:pt x="5893" y="360"/>
                </a:cubicBezTo>
                <a:cubicBezTo>
                  <a:pt x="5283" y="114"/>
                  <a:pt x="4766" y="1"/>
                  <a:pt x="4332"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3"/>
          <p:cNvSpPr/>
          <p:nvPr/>
        </p:nvSpPr>
        <p:spPr>
          <a:xfrm>
            <a:off x="3667593" y="4405297"/>
            <a:ext cx="299840" cy="107109"/>
          </a:xfrm>
          <a:custGeom>
            <a:rect b="b" l="l" r="r" t="t"/>
            <a:pathLst>
              <a:path extrusionOk="0" h="7143" w="19996">
                <a:moveTo>
                  <a:pt x="13960" y="1"/>
                </a:moveTo>
                <a:cubicBezTo>
                  <a:pt x="13483" y="1"/>
                  <a:pt x="13059" y="183"/>
                  <a:pt x="13059" y="183"/>
                </a:cubicBezTo>
                <a:cubicBezTo>
                  <a:pt x="13059" y="183"/>
                  <a:pt x="11700" y="1349"/>
                  <a:pt x="10475" y="2786"/>
                </a:cubicBezTo>
                <a:cubicBezTo>
                  <a:pt x="9249" y="4223"/>
                  <a:pt x="4982" y="4182"/>
                  <a:pt x="2556" y="4479"/>
                </a:cubicBezTo>
                <a:cubicBezTo>
                  <a:pt x="131" y="4777"/>
                  <a:pt x="1" y="7142"/>
                  <a:pt x="1" y="7142"/>
                </a:cubicBezTo>
                <a:lnTo>
                  <a:pt x="19995" y="7089"/>
                </a:lnTo>
                <a:lnTo>
                  <a:pt x="18744" y="474"/>
                </a:lnTo>
                <a:lnTo>
                  <a:pt x="18744" y="472"/>
                </a:lnTo>
                <a:cubicBezTo>
                  <a:pt x="18155" y="130"/>
                  <a:pt x="17620" y="6"/>
                  <a:pt x="17153" y="6"/>
                </a:cubicBezTo>
                <a:cubicBezTo>
                  <a:pt x="15923" y="6"/>
                  <a:pt x="15168" y="865"/>
                  <a:pt x="15168" y="865"/>
                </a:cubicBezTo>
                <a:cubicBezTo>
                  <a:pt x="14945" y="175"/>
                  <a:pt x="14427" y="1"/>
                  <a:pt x="139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3"/>
          <p:cNvSpPr/>
          <p:nvPr/>
        </p:nvSpPr>
        <p:spPr>
          <a:xfrm>
            <a:off x="3760604" y="2743744"/>
            <a:ext cx="302764" cy="1653739"/>
          </a:xfrm>
          <a:custGeom>
            <a:rect b="b" l="l" r="r" t="t"/>
            <a:pathLst>
              <a:path extrusionOk="0" h="110286" w="20191">
                <a:moveTo>
                  <a:pt x="11031" y="1"/>
                </a:moveTo>
                <a:cubicBezTo>
                  <a:pt x="9370" y="1"/>
                  <a:pt x="7730" y="459"/>
                  <a:pt x="6372" y="1457"/>
                </a:cubicBezTo>
                <a:lnTo>
                  <a:pt x="1024" y="1126"/>
                </a:lnTo>
                <a:lnTo>
                  <a:pt x="1024" y="1126"/>
                </a:lnTo>
                <a:cubicBezTo>
                  <a:pt x="1455" y="10839"/>
                  <a:pt x="69" y="19501"/>
                  <a:pt x="69" y="26886"/>
                </a:cubicBezTo>
                <a:cubicBezTo>
                  <a:pt x="68" y="36934"/>
                  <a:pt x="0" y="46891"/>
                  <a:pt x="1932" y="56752"/>
                </a:cubicBezTo>
                <a:cubicBezTo>
                  <a:pt x="3227" y="63364"/>
                  <a:pt x="3665" y="75757"/>
                  <a:pt x="3595" y="82494"/>
                </a:cubicBezTo>
                <a:cubicBezTo>
                  <a:pt x="3501" y="91262"/>
                  <a:pt x="3746" y="99763"/>
                  <a:pt x="4436" y="108504"/>
                </a:cubicBezTo>
                <a:cubicBezTo>
                  <a:pt x="4474" y="109000"/>
                  <a:pt x="4543" y="109538"/>
                  <a:pt x="4898" y="109886"/>
                </a:cubicBezTo>
                <a:cubicBezTo>
                  <a:pt x="5247" y="110227"/>
                  <a:pt x="5764" y="110285"/>
                  <a:pt x="6263" y="110285"/>
                </a:cubicBezTo>
                <a:cubicBezTo>
                  <a:pt x="6351" y="110285"/>
                  <a:pt x="6438" y="110283"/>
                  <a:pt x="6523" y="110281"/>
                </a:cubicBezTo>
                <a:cubicBezTo>
                  <a:pt x="8609" y="110224"/>
                  <a:pt x="10695" y="110166"/>
                  <a:pt x="12782" y="110107"/>
                </a:cubicBezTo>
                <a:cubicBezTo>
                  <a:pt x="12952" y="104883"/>
                  <a:pt x="13961" y="99720"/>
                  <a:pt x="15773" y="94816"/>
                </a:cubicBezTo>
                <a:cubicBezTo>
                  <a:pt x="17101" y="91228"/>
                  <a:pt x="14813" y="86195"/>
                  <a:pt x="15654" y="82462"/>
                </a:cubicBezTo>
                <a:cubicBezTo>
                  <a:pt x="16416" y="79078"/>
                  <a:pt x="16163" y="68286"/>
                  <a:pt x="16143" y="64818"/>
                </a:cubicBezTo>
                <a:cubicBezTo>
                  <a:pt x="16026" y="45786"/>
                  <a:pt x="20191" y="30070"/>
                  <a:pt x="20076" y="11039"/>
                </a:cubicBezTo>
                <a:cubicBezTo>
                  <a:pt x="20064" y="9180"/>
                  <a:pt x="20046" y="7280"/>
                  <a:pt x="19436" y="5522"/>
                </a:cubicBezTo>
                <a:cubicBezTo>
                  <a:pt x="18251" y="2108"/>
                  <a:pt x="14593" y="1"/>
                  <a:pt x="11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3"/>
          <p:cNvSpPr/>
          <p:nvPr/>
        </p:nvSpPr>
        <p:spPr>
          <a:xfrm>
            <a:off x="3760604" y="3199130"/>
            <a:ext cx="302764" cy="34159"/>
          </a:xfrm>
          <a:custGeom>
            <a:rect b="b" l="l" r="r" t="t"/>
            <a:pathLst>
              <a:path extrusionOk="0" h="2278" w="20191">
                <a:moveTo>
                  <a:pt x="0" y="1"/>
                </a:moveTo>
                <a:lnTo>
                  <a:pt x="0" y="1758"/>
                </a:lnTo>
                <a:lnTo>
                  <a:pt x="20191" y="2278"/>
                </a:lnTo>
                <a:lnTo>
                  <a:pt x="20191" y="519"/>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3"/>
          <p:cNvSpPr/>
          <p:nvPr/>
        </p:nvSpPr>
        <p:spPr>
          <a:xfrm>
            <a:off x="3760604" y="3172770"/>
            <a:ext cx="302764" cy="34144"/>
          </a:xfrm>
          <a:custGeom>
            <a:rect b="b" l="l" r="r" t="t"/>
            <a:pathLst>
              <a:path extrusionOk="0" h="2277" w="20191">
                <a:moveTo>
                  <a:pt x="0" y="1"/>
                </a:moveTo>
                <a:lnTo>
                  <a:pt x="0" y="1759"/>
                </a:lnTo>
                <a:lnTo>
                  <a:pt x="20191" y="2277"/>
                </a:lnTo>
                <a:lnTo>
                  <a:pt x="20191" y="519"/>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3"/>
          <p:cNvSpPr/>
          <p:nvPr/>
        </p:nvSpPr>
        <p:spPr>
          <a:xfrm>
            <a:off x="3760604" y="3146424"/>
            <a:ext cx="302764" cy="34144"/>
          </a:xfrm>
          <a:custGeom>
            <a:rect b="b" l="l" r="r" t="t"/>
            <a:pathLst>
              <a:path extrusionOk="0" h="2277" w="20191">
                <a:moveTo>
                  <a:pt x="0" y="0"/>
                </a:moveTo>
                <a:lnTo>
                  <a:pt x="0" y="1758"/>
                </a:lnTo>
                <a:lnTo>
                  <a:pt x="20191" y="2276"/>
                </a:lnTo>
                <a:lnTo>
                  <a:pt x="20191" y="518"/>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3"/>
          <p:cNvSpPr/>
          <p:nvPr/>
        </p:nvSpPr>
        <p:spPr>
          <a:xfrm>
            <a:off x="3760604" y="3120064"/>
            <a:ext cx="302764" cy="34144"/>
          </a:xfrm>
          <a:custGeom>
            <a:rect b="b" l="l" r="r" t="t"/>
            <a:pathLst>
              <a:path extrusionOk="0" h="2277" w="20191">
                <a:moveTo>
                  <a:pt x="0" y="0"/>
                </a:moveTo>
                <a:lnTo>
                  <a:pt x="0" y="1758"/>
                </a:lnTo>
                <a:lnTo>
                  <a:pt x="20191" y="2276"/>
                </a:lnTo>
                <a:lnTo>
                  <a:pt x="20191" y="519"/>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3"/>
          <p:cNvSpPr/>
          <p:nvPr/>
        </p:nvSpPr>
        <p:spPr>
          <a:xfrm>
            <a:off x="3760604" y="3093688"/>
            <a:ext cx="302764" cy="34159"/>
          </a:xfrm>
          <a:custGeom>
            <a:rect b="b" l="l" r="r" t="t"/>
            <a:pathLst>
              <a:path extrusionOk="0" h="2278" w="20191">
                <a:moveTo>
                  <a:pt x="0" y="1"/>
                </a:moveTo>
                <a:lnTo>
                  <a:pt x="0" y="1759"/>
                </a:lnTo>
                <a:lnTo>
                  <a:pt x="20191" y="2278"/>
                </a:lnTo>
                <a:lnTo>
                  <a:pt x="20191" y="520"/>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3"/>
          <p:cNvSpPr/>
          <p:nvPr/>
        </p:nvSpPr>
        <p:spPr>
          <a:xfrm>
            <a:off x="3760604" y="3067328"/>
            <a:ext cx="302764" cy="34159"/>
          </a:xfrm>
          <a:custGeom>
            <a:rect b="b" l="l" r="r" t="t"/>
            <a:pathLst>
              <a:path extrusionOk="0" h="2278" w="20191">
                <a:moveTo>
                  <a:pt x="0" y="1"/>
                </a:moveTo>
                <a:lnTo>
                  <a:pt x="0" y="1759"/>
                </a:lnTo>
                <a:lnTo>
                  <a:pt x="20191" y="2278"/>
                </a:lnTo>
                <a:lnTo>
                  <a:pt x="20191" y="520"/>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3"/>
          <p:cNvSpPr/>
          <p:nvPr/>
        </p:nvSpPr>
        <p:spPr>
          <a:xfrm>
            <a:off x="3760604" y="3040982"/>
            <a:ext cx="302764" cy="34159"/>
          </a:xfrm>
          <a:custGeom>
            <a:rect b="b" l="l" r="r" t="t"/>
            <a:pathLst>
              <a:path extrusionOk="0" h="2278" w="20191">
                <a:moveTo>
                  <a:pt x="0" y="0"/>
                </a:moveTo>
                <a:lnTo>
                  <a:pt x="0" y="1758"/>
                </a:lnTo>
                <a:lnTo>
                  <a:pt x="20191" y="2277"/>
                </a:lnTo>
                <a:lnTo>
                  <a:pt x="20191" y="519"/>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3"/>
          <p:cNvSpPr/>
          <p:nvPr/>
        </p:nvSpPr>
        <p:spPr>
          <a:xfrm>
            <a:off x="3760604" y="3014622"/>
            <a:ext cx="302764" cy="34159"/>
          </a:xfrm>
          <a:custGeom>
            <a:rect b="b" l="l" r="r" t="t"/>
            <a:pathLst>
              <a:path extrusionOk="0" h="2278" w="20191">
                <a:moveTo>
                  <a:pt x="0" y="0"/>
                </a:moveTo>
                <a:lnTo>
                  <a:pt x="0" y="1758"/>
                </a:lnTo>
                <a:lnTo>
                  <a:pt x="20191" y="2277"/>
                </a:lnTo>
                <a:lnTo>
                  <a:pt x="20191" y="519"/>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3"/>
          <p:cNvSpPr/>
          <p:nvPr/>
        </p:nvSpPr>
        <p:spPr>
          <a:xfrm>
            <a:off x="3760604" y="2988261"/>
            <a:ext cx="302764" cy="34144"/>
          </a:xfrm>
          <a:custGeom>
            <a:rect b="b" l="l" r="r" t="t"/>
            <a:pathLst>
              <a:path extrusionOk="0" h="2277" w="20191">
                <a:moveTo>
                  <a:pt x="0" y="1"/>
                </a:moveTo>
                <a:lnTo>
                  <a:pt x="0" y="1758"/>
                </a:lnTo>
                <a:lnTo>
                  <a:pt x="20191" y="2277"/>
                </a:lnTo>
                <a:lnTo>
                  <a:pt x="20191" y="519"/>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3"/>
          <p:cNvSpPr/>
          <p:nvPr/>
        </p:nvSpPr>
        <p:spPr>
          <a:xfrm>
            <a:off x="3760604" y="2961901"/>
            <a:ext cx="302764" cy="34144"/>
          </a:xfrm>
          <a:custGeom>
            <a:rect b="b" l="l" r="r" t="t"/>
            <a:pathLst>
              <a:path extrusionOk="0" h="2277" w="20191">
                <a:moveTo>
                  <a:pt x="0" y="1"/>
                </a:moveTo>
                <a:lnTo>
                  <a:pt x="0" y="1759"/>
                </a:lnTo>
                <a:lnTo>
                  <a:pt x="20191" y="2277"/>
                </a:lnTo>
                <a:lnTo>
                  <a:pt x="20191" y="519"/>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3"/>
          <p:cNvSpPr/>
          <p:nvPr/>
        </p:nvSpPr>
        <p:spPr>
          <a:xfrm>
            <a:off x="3760604" y="2935540"/>
            <a:ext cx="302764" cy="34159"/>
          </a:xfrm>
          <a:custGeom>
            <a:rect b="b" l="l" r="r" t="t"/>
            <a:pathLst>
              <a:path extrusionOk="0" h="2278" w="20191">
                <a:moveTo>
                  <a:pt x="0" y="0"/>
                </a:moveTo>
                <a:lnTo>
                  <a:pt x="0" y="1759"/>
                </a:lnTo>
                <a:lnTo>
                  <a:pt x="20191" y="2277"/>
                </a:lnTo>
                <a:lnTo>
                  <a:pt x="20191" y="519"/>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3"/>
          <p:cNvSpPr/>
          <p:nvPr/>
        </p:nvSpPr>
        <p:spPr>
          <a:xfrm>
            <a:off x="3760604" y="2909179"/>
            <a:ext cx="302764" cy="34159"/>
          </a:xfrm>
          <a:custGeom>
            <a:rect b="b" l="l" r="r" t="t"/>
            <a:pathLst>
              <a:path extrusionOk="0" h="2278" w="20191">
                <a:moveTo>
                  <a:pt x="0" y="0"/>
                </a:moveTo>
                <a:lnTo>
                  <a:pt x="0" y="1758"/>
                </a:lnTo>
                <a:lnTo>
                  <a:pt x="20191" y="2277"/>
                </a:lnTo>
                <a:lnTo>
                  <a:pt x="20191" y="520"/>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3"/>
          <p:cNvSpPr/>
          <p:nvPr/>
        </p:nvSpPr>
        <p:spPr>
          <a:xfrm>
            <a:off x="3760604" y="2882819"/>
            <a:ext cx="302764" cy="34159"/>
          </a:xfrm>
          <a:custGeom>
            <a:rect b="b" l="l" r="r" t="t"/>
            <a:pathLst>
              <a:path extrusionOk="0" h="2278" w="20191">
                <a:moveTo>
                  <a:pt x="0" y="1"/>
                </a:moveTo>
                <a:lnTo>
                  <a:pt x="0" y="1758"/>
                </a:lnTo>
                <a:lnTo>
                  <a:pt x="20191" y="2278"/>
                </a:lnTo>
                <a:lnTo>
                  <a:pt x="20191" y="520"/>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3"/>
          <p:cNvSpPr/>
          <p:nvPr/>
        </p:nvSpPr>
        <p:spPr>
          <a:xfrm>
            <a:off x="3760604" y="2856458"/>
            <a:ext cx="302764" cy="34159"/>
          </a:xfrm>
          <a:custGeom>
            <a:rect b="b" l="l" r="r" t="t"/>
            <a:pathLst>
              <a:path extrusionOk="0" h="2278" w="20191">
                <a:moveTo>
                  <a:pt x="0" y="1"/>
                </a:moveTo>
                <a:lnTo>
                  <a:pt x="0" y="1759"/>
                </a:lnTo>
                <a:lnTo>
                  <a:pt x="20191" y="2278"/>
                </a:lnTo>
                <a:lnTo>
                  <a:pt x="20191" y="519"/>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3"/>
          <p:cNvSpPr/>
          <p:nvPr/>
        </p:nvSpPr>
        <p:spPr>
          <a:xfrm>
            <a:off x="3760604" y="2718553"/>
            <a:ext cx="302764" cy="145706"/>
          </a:xfrm>
          <a:custGeom>
            <a:rect b="b" l="l" r="r" t="t"/>
            <a:pathLst>
              <a:path extrusionOk="0" h="9717" w="20191">
                <a:moveTo>
                  <a:pt x="0" y="1"/>
                </a:moveTo>
                <a:lnTo>
                  <a:pt x="0" y="9198"/>
                </a:lnTo>
                <a:lnTo>
                  <a:pt x="20191" y="9716"/>
                </a:lnTo>
                <a:lnTo>
                  <a:pt x="20191"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3"/>
          <p:cNvSpPr/>
          <p:nvPr/>
        </p:nvSpPr>
        <p:spPr>
          <a:xfrm>
            <a:off x="4129487" y="4264902"/>
            <a:ext cx="134610" cy="204232"/>
          </a:xfrm>
          <a:custGeom>
            <a:rect b="b" l="l" r="r" t="t"/>
            <a:pathLst>
              <a:path extrusionOk="0" h="13620" w="8977">
                <a:moveTo>
                  <a:pt x="4333" y="0"/>
                </a:moveTo>
                <a:cubicBezTo>
                  <a:pt x="1" y="0"/>
                  <a:pt x="3944" y="11242"/>
                  <a:pt x="5952" y="13355"/>
                </a:cubicBezTo>
                <a:cubicBezTo>
                  <a:pt x="6131" y="13543"/>
                  <a:pt x="6343" y="13620"/>
                  <a:pt x="6561" y="13620"/>
                </a:cubicBezTo>
                <a:cubicBezTo>
                  <a:pt x="6959" y="13620"/>
                  <a:pt x="7376" y="13362"/>
                  <a:pt x="7638" y="13050"/>
                </a:cubicBezTo>
                <a:cubicBezTo>
                  <a:pt x="8977" y="11446"/>
                  <a:pt x="8549" y="9108"/>
                  <a:pt x="8210" y="7186"/>
                </a:cubicBezTo>
                <a:cubicBezTo>
                  <a:pt x="8028" y="6155"/>
                  <a:pt x="7828" y="5124"/>
                  <a:pt x="7705" y="4081"/>
                </a:cubicBezTo>
                <a:cubicBezTo>
                  <a:pt x="7572" y="2950"/>
                  <a:pt x="7702" y="1906"/>
                  <a:pt x="7209" y="903"/>
                </a:cubicBezTo>
                <a:cubicBezTo>
                  <a:pt x="7015" y="509"/>
                  <a:pt x="6684" y="260"/>
                  <a:pt x="6308" y="260"/>
                </a:cubicBezTo>
                <a:cubicBezTo>
                  <a:pt x="6175" y="260"/>
                  <a:pt x="6035" y="292"/>
                  <a:pt x="5895" y="359"/>
                </a:cubicBezTo>
                <a:cubicBezTo>
                  <a:pt x="5284" y="113"/>
                  <a:pt x="4767" y="0"/>
                  <a:pt x="4333"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3"/>
          <p:cNvSpPr/>
          <p:nvPr/>
        </p:nvSpPr>
        <p:spPr>
          <a:xfrm>
            <a:off x="4003337" y="4407231"/>
            <a:ext cx="299735" cy="127847"/>
          </a:xfrm>
          <a:custGeom>
            <a:rect b="b" l="l" r="r" t="t"/>
            <a:pathLst>
              <a:path extrusionOk="0" h="8526" w="19989">
                <a:moveTo>
                  <a:pt x="16794" y="0"/>
                </a:moveTo>
                <a:cubicBezTo>
                  <a:pt x="15432" y="0"/>
                  <a:pt x="14669" y="1029"/>
                  <a:pt x="14669" y="1029"/>
                </a:cubicBezTo>
                <a:cubicBezTo>
                  <a:pt x="14417" y="427"/>
                  <a:pt x="13963" y="259"/>
                  <a:pt x="13536" y="259"/>
                </a:cubicBezTo>
                <a:cubicBezTo>
                  <a:pt x="13003" y="259"/>
                  <a:pt x="12511" y="521"/>
                  <a:pt x="12511" y="521"/>
                </a:cubicBezTo>
                <a:cubicBezTo>
                  <a:pt x="12511" y="521"/>
                  <a:pt x="11250" y="1794"/>
                  <a:pt x="10148" y="3326"/>
                </a:cubicBezTo>
                <a:cubicBezTo>
                  <a:pt x="9045" y="4858"/>
                  <a:pt x="4789" y="5164"/>
                  <a:pt x="2394" y="5661"/>
                </a:cubicBezTo>
                <a:cubicBezTo>
                  <a:pt x="1" y="6157"/>
                  <a:pt x="66" y="8526"/>
                  <a:pt x="66" y="8526"/>
                </a:cubicBezTo>
                <a:lnTo>
                  <a:pt x="19988" y="6836"/>
                </a:lnTo>
                <a:lnTo>
                  <a:pt x="18200" y="346"/>
                </a:lnTo>
                <a:lnTo>
                  <a:pt x="18200" y="345"/>
                </a:lnTo>
                <a:cubicBezTo>
                  <a:pt x="17679" y="96"/>
                  <a:pt x="17209" y="0"/>
                  <a:pt x="16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3"/>
          <p:cNvSpPr/>
          <p:nvPr/>
        </p:nvSpPr>
        <p:spPr>
          <a:xfrm>
            <a:off x="3855940" y="2697021"/>
            <a:ext cx="416426" cy="28790"/>
          </a:xfrm>
          <a:custGeom>
            <a:rect b="b" l="l" r="r" t="t"/>
            <a:pathLst>
              <a:path extrusionOk="0" h="1920" w="27771">
                <a:moveTo>
                  <a:pt x="0" y="1"/>
                </a:moveTo>
                <a:lnTo>
                  <a:pt x="0" y="1920"/>
                </a:lnTo>
                <a:lnTo>
                  <a:pt x="2777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rot="-574147">
            <a:off x="3985147" y="3025695"/>
            <a:ext cx="302736" cy="1400524"/>
          </a:xfrm>
          <a:custGeom>
            <a:rect b="b" l="l" r="r" t="t"/>
            <a:pathLst>
              <a:path extrusionOk="0" h="110286" w="20191">
                <a:moveTo>
                  <a:pt x="11031" y="1"/>
                </a:moveTo>
                <a:cubicBezTo>
                  <a:pt x="9370" y="1"/>
                  <a:pt x="7730" y="459"/>
                  <a:pt x="6372" y="1457"/>
                </a:cubicBezTo>
                <a:lnTo>
                  <a:pt x="1024" y="1126"/>
                </a:lnTo>
                <a:lnTo>
                  <a:pt x="1024" y="1126"/>
                </a:lnTo>
                <a:cubicBezTo>
                  <a:pt x="1455" y="10839"/>
                  <a:pt x="69" y="19501"/>
                  <a:pt x="69" y="26886"/>
                </a:cubicBezTo>
                <a:cubicBezTo>
                  <a:pt x="68" y="36934"/>
                  <a:pt x="0" y="46891"/>
                  <a:pt x="1932" y="56752"/>
                </a:cubicBezTo>
                <a:cubicBezTo>
                  <a:pt x="3227" y="63364"/>
                  <a:pt x="3665" y="75757"/>
                  <a:pt x="3595" y="82494"/>
                </a:cubicBezTo>
                <a:cubicBezTo>
                  <a:pt x="3501" y="91262"/>
                  <a:pt x="3746" y="99763"/>
                  <a:pt x="4436" y="108504"/>
                </a:cubicBezTo>
                <a:cubicBezTo>
                  <a:pt x="4474" y="109000"/>
                  <a:pt x="4543" y="109538"/>
                  <a:pt x="4898" y="109886"/>
                </a:cubicBezTo>
                <a:cubicBezTo>
                  <a:pt x="5247" y="110227"/>
                  <a:pt x="5764" y="110285"/>
                  <a:pt x="6263" y="110285"/>
                </a:cubicBezTo>
                <a:cubicBezTo>
                  <a:pt x="6351" y="110285"/>
                  <a:pt x="6438" y="110283"/>
                  <a:pt x="6523" y="110281"/>
                </a:cubicBezTo>
                <a:cubicBezTo>
                  <a:pt x="8609" y="110224"/>
                  <a:pt x="10695" y="110166"/>
                  <a:pt x="12782" y="110107"/>
                </a:cubicBezTo>
                <a:cubicBezTo>
                  <a:pt x="12952" y="104883"/>
                  <a:pt x="13961" y="99720"/>
                  <a:pt x="15773" y="94816"/>
                </a:cubicBezTo>
                <a:cubicBezTo>
                  <a:pt x="17101" y="91228"/>
                  <a:pt x="14813" y="86195"/>
                  <a:pt x="15654" y="82462"/>
                </a:cubicBezTo>
                <a:cubicBezTo>
                  <a:pt x="16416" y="79078"/>
                  <a:pt x="16163" y="68286"/>
                  <a:pt x="16143" y="64818"/>
                </a:cubicBezTo>
                <a:cubicBezTo>
                  <a:pt x="16026" y="45786"/>
                  <a:pt x="20191" y="30070"/>
                  <a:pt x="20076" y="11039"/>
                </a:cubicBezTo>
                <a:cubicBezTo>
                  <a:pt x="20064" y="9180"/>
                  <a:pt x="20046" y="7280"/>
                  <a:pt x="19436" y="5522"/>
                </a:cubicBezTo>
                <a:cubicBezTo>
                  <a:pt x="18251" y="2108"/>
                  <a:pt x="14593" y="1"/>
                  <a:pt x="11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3541473" y="2102335"/>
            <a:ext cx="411328" cy="928985"/>
          </a:xfrm>
          <a:custGeom>
            <a:rect b="b" l="l" r="r" t="t"/>
            <a:pathLst>
              <a:path extrusionOk="0" h="61953" w="27431">
                <a:moveTo>
                  <a:pt x="22573" y="0"/>
                </a:moveTo>
                <a:cubicBezTo>
                  <a:pt x="22573" y="0"/>
                  <a:pt x="9598" y="15398"/>
                  <a:pt x="4795" y="24035"/>
                </a:cubicBezTo>
                <a:cubicBezTo>
                  <a:pt x="2184" y="28729"/>
                  <a:pt x="0" y="34233"/>
                  <a:pt x="282" y="39700"/>
                </a:cubicBezTo>
                <a:cubicBezTo>
                  <a:pt x="717" y="48087"/>
                  <a:pt x="7939" y="50560"/>
                  <a:pt x="12923" y="56185"/>
                </a:cubicBezTo>
                <a:cubicBezTo>
                  <a:pt x="14173" y="57595"/>
                  <a:pt x="15409" y="59019"/>
                  <a:pt x="16577" y="60497"/>
                </a:cubicBezTo>
                <a:cubicBezTo>
                  <a:pt x="16672" y="60618"/>
                  <a:pt x="17611" y="61952"/>
                  <a:pt x="17771" y="61845"/>
                </a:cubicBezTo>
                <a:cubicBezTo>
                  <a:pt x="18202" y="61557"/>
                  <a:pt x="18502" y="60138"/>
                  <a:pt x="18694" y="59692"/>
                </a:cubicBezTo>
                <a:cubicBezTo>
                  <a:pt x="19541" y="57726"/>
                  <a:pt x="21035" y="55259"/>
                  <a:pt x="20437" y="53043"/>
                </a:cubicBezTo>
                <a:cubicBezTo>
                  <a:pt x="18592" y="46218"/>
                  <a:pt x="10206" y="41995"/>
                  <a:pt x="11685" y="34447"/>
                </a:cubicBezTo>
                <a:cubicBezTo>
                  <a:pt x="13373" y="25828"/>
                  <a:pt x="24298" y="18638"/>
                  <a:pt x="25570" y="9660"/>
                </a:cubicBezTo>
                <a:cubicBezTo>
                  <a:pt x="26100" y="5925"/>
                  <a:pt x="27431" y="116"/>
                  <a:pt x="22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3"/>
          <p:cNvSpPr/>
          <p:nvPr/>
        </p:nvSpPr>
        <p:spPr>
          <a:xfrm>
            <a:off x="3541473" y="2465744"/>
            <a:ext cx="411328" cy="243384"/>
          </a:xfrm>
          <a:custGeom>
            <a:rect b="b" l="l" r="r" t="t"/>
            <a:pathLst>
              <a:path extrusionOk="0" h="16231" w="27431">
                <a:moveTo>
                  <a:pt x="0" y="0"/>
                </a:moveTo>
                <a:lnTo>
                  <a:pt x="0" y="1528"/>
                </a:lnTo>
                <a:lnTo>
                  <a:pt x="27431" y="16231"/>
                </a:lnTo>
                <a:lnTo>
                  <a:pt x="27431" y="14703"/>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3"/>
          <p:cNvSpPr/>
          <p:nvPr/>
        </p:nvSpPr>
        <p:spPr>
          <a:xfrm>
            <a:off x="3541473" y="2442847"/>
            <a:ext cx="411328" cy="243384"/>
          </a:xfrm>
          <a:custGeom>
            <a:rect b="b" l="l" r="r" t="t"/>
            <a:pathLst>
              <a:path extrusionOk="0" h="16231" w="27431">
                <a:moveTo>
                  <a:pt x="0" y="1"/>
                </a:moveTo>
                <a:lnTo>
                  <a:pt x="0" y="1527"/>
                </a:lnTo>
                <a:lnTo>
                  <a:pt x="27431" y="16230"/>
                </a:lnTo>
                <a:lnTo>
                  <a:pt x="27431" y="14704"/>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3541473" y="2419950"/>
            <a:ext cx="411328" cy="243384"/>
          </a:xfrm>
          <a:custGeom>
            <a:rect b="b" l="l" r="r" t="t"/>
            <a:pathLst>
              <a:path extrusionOk="0" h="16231" w="27431">
                <a:moveTo>
                  <a:pt x="0" y="0"/>
                </a:moveTo>
                <a:lnTo>
                  <a:pt x="0" y="1528"/>
                </a:lnTo>
                <a:lnTo>
                  <a:pt x="27431" y="16231"/>
                </a:lnTo>
                <a:lnTo>
                  <a:pt x="27431" y="14705"/>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3"/>
          <p:cNvSpPr/>
          <p:nvPr/>
        </p:nvSpPr>
        <p:spPr>
          <a:xfrm>
            <a:off x="3541473" y="2397069"/>
            <a:ext cx="411328" cy="243384"/>
          </a:xfrm>
          <a:custGeom>
            <a:rect b="b" l="l" r="r" t="t"/>
            <a:pathLst>
              <a:path extrusionOk="0" h="16231" w="27431">
                <a:moveTo>
                  <a:pt x="0" y="0"/>
                </a:moveTo>
                <a:lnTo>
                  <a:pt x="0" y="1526"/>
                </a:lnTo>
                <a:lnTo>
                  <a:pt x="27431" y="16231"/>
                </a:lnTo>
                <a:lnTo>
                  <a:pt x="27431" y="14703"/>
                </a:lnTo>
                <a:lnTo>
                  <a:pt x="0"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3"/>
          <p:cNvSpPr/>
          <p:nvPr/>
        </p:nvSpPr>
        <p:spPr>
          <a:xfrm>
            <a:off x="3541473" y="2374172"/>
            <a:ext cx="411328" cy="243384"/>
          </a:xfrm>
          <a:custGeom>
            <a:rect b="b" l="l" r="r" t="t"/>
            <a:pathLst>
              <a:path extrusionOk="0" h="16231" w="27431">
                <a:moveTo>
                  <a:pt x="0" y="1"/>
                </a:moveTo>
                <a:lnTo>
                  <a:pt x="0" y="1527"/>
                </a:lnTo>
                <a:lnTo>
                  <a:pt x="27431" y="16230"/>
                </a:lnTo>
                <a:lnTo>
                  <a:pt x="27431" y="14704"/>
                </a:lnTo>
                <a:lnTo>
                  <a:pt x="0" y="1"/>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3"/>
          <p:cNvSpPr/>
          <p:nvPr/>
        </p:nvSpPr>
        <p:spPr>
          <a:xfrm>
            <a:off x="3888554" y="2102335"/>
            <a:ext cx="64239" cy="34444"/>
          </a:xfrm>
          <a:custGeom>
            <a:rect b="b" l="l" r="r" t="t"/>
            <a:pathLst>
              <a:path extrusionOk="0" h="2297" w="4284">
                <a:moveTo>
                  <a:pt x="1" y="0"/>
                </a:moveTo>
                <a:lnTo>
                  <a:pt x="4284" y="2297"/>
                </a:lnTo>
                <a:lnTo>
                  <a:pt x="4284" y="769"/>
                </a:lnTo>
                <a:lnTo>
                  <a:pt x="2849"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3931258" y="2102335"/>
            <a:ext cx="21533" cy="11546"/>
          </a:xfrm>
          <a:custGeom>
            <a:rect b="b" l="l" r="r" t="t"/>
            <a:pathLst>
              <a:path extrusionOk="0" h="770" w="1436">
                <a:moveTo>
                  <a:pt x="1" y="0"/>
                </a:moveTo>
                <a:lnTo>
                  <a:pt x="1436" y="769"/>
                </a:lnTo>
                <a:lnTo>
                  <a:pt x="1436" y="0"/>
                </a:lnTo>
                <a:close/>
              </a:path>
            </a:pathLst>
          </a:custGeom>
          <a:solidFill>
            <a:srgbClr val="EF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3709923" y="2007614"/>
            <a:ext cx="513984" cy="1260675"/>
          </a:xfrm>
          <a:custGeom>
            <a:rect b="b" l="l" r="r" t="t"/>
            <a:pathLst>
              <a:path extrusionOk="0" h="84073" w="34277">
                <a:moveTo>
                  <a:pt x="33846" y="67277"/>
                </a:moveTo>
                <a:cubicBezTo>
                  <a:pt x="33846" y="67277"/>
                  <a:pt x="34151" y="15916"/>
                  <a:pt x="30685" y="10140"/>
                </a:cubicBezTo>
                <a:cubicBezTo>
                  <a:pt x="26343" y="2905"/>
                  <a:pt x="15603" y="0"/>
                  <a:pt x="12039" y="5294"/>
                </a:cubicBezTo>
                <a:cubicBezTo>
                  <a:pt x="3449" y="18054"/>
                  <a:pt x="0" y="81130"/>
                  <a:pt x="0" y="81130"/>
                </a:cubicBezTo>
                <a:cubicBezTo>
                  <a:pt x="0" y="81130"/>
                  <a:pt x="6130" y="82061"/>
                  <a:pt x="15046" y="83032"/>
                </a:cubicBezTo>
                <a:cubicBezTo>
                  <a:pt x="24611" y="84073"/>
                  <a:pt x="34276" y="78914"/>
                  <a:pt x="34276" y="78914"/>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3"/>
          <p:cNvSpPr/>
          <p:nvPr/>
        </p:nvSpPr>
        <p:spPr>
          <a:xfrm>
            <a:off x="3951681" y="2041651"/>
            <a:ext cx="524375" cy="815203"/>
          </a:xfrm>
          <a:custGeom>
            <a:rect b="b" l="l" r="r" t="t"/>
            <a:pathLst>
              <a:path extrusionOk="0" h="54365" w="34970">
                <a:moveTo>
                  <a:pt x="8264" y="2535"/>
                </a:moveTo>
                <a:cubicBezTo>
                  <a:pt x="8264" y="2535"/>
                  <a:pt x="7267" y="8313"/>
                  <a:pt x="10222" y="15384"/>
                </a:cubicBezTo>
                <a:cubicBezTo>
                  <a:pt x="11480" y="18394"/>
                  <a:pt x="18302" y="30094"/>
                  <a:pt x="19930" y="32915"/>
                </a:cubicBezTo>
                <a:cubicBezTo>
                  <a:pt x="23453" y="39024"/>
                  <a:pt x="20402" y="40094"/>
                  <a:pt x="13893" y="42114"/>
                </a:cubicBezTo>
                <a:cubicBezTo>
                  <a:pt x="12972" y="42400"/>
                  <a:pt x="1127" y="44229"/>
                  <a:pt x="1136" y="44851"/>
                </a:cubicBezTo>
                <a:cubicBezTo>
                  <a:pt x="1160" y="46599"/>
                  <a:pt x="0" y="54365"/>
                  <a:pt x="713" y="54289"/>
                </a:cubicBezTo>
                <a:cubicBezTo>
                  <a:pt x="2945" y="54051"/>
                  <a:pt x="28980" y="50948"/>
                  <a:pt x="32098" y="43483"/>
                </a:cubicBezTo>
                <a:cubicBezTo>
                  <a:pt x="34970" y="36610"/>
                  <a:pt x="30857" y="27216"/>
                  <a:pt x="27985" y="22592"/>
                </a:cubicBezTo>
                <a:cubicBezTo>
                  <a:pt x="24334" y="16715"/>
                  <a:pt x="15065" y="0"/>
                  <a:pt x="8264" y="253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3"/>
          <p:cNvSpPr/>
          <p:nvPr/>
        </p:nvSpPr>
        <p:spPr>
          <a:xfrm>
            <a:off x="3855940" y="1825654"/>
            <a:ext cx="208311" cy="453149"/>
          </a:xfrm>
          <a:custGeom>
            <a:rect b="b" l="l" r="r" t="t"/>
            <a:pathLst>
              <a:path extrusionOk="0" h="30220" w="13892">
                <a:moveTo>
                  <a:pt x="5981" y="0"/>
                </a:moveTo>
                <a:cubicBezTo>
                  <a:pt x="5704" y="0"/>
                  <a:pt x="5422" y="21"/>
                  <a:pt x="5139" y="62"/>
                </a:cubicBezTo>
                <a:cubicBezTo>
                  <a:pt x="2303" y="480"/>
                  <a:pt x="123" y="2931"/>
                  <a:pt x="0" y="5839"/>
                </a:cubicBezTo>
                <a:lnTo>
                  <a:pt x="1906" y="30068"/>
                </a:lnTo>
                <a:cubicBezTo>
                  <a:pt x="2017" y="30171"/>
                  <a:pt x="2154" y="30219"/>
                  <a:pt x="2314" y="30219"/>
                </a:cubicBezTo>
                <a:cubicBezTo>
                  <a:pt x="4984" y="30219"/>
                  <a:pt x="13892" y="16539"/>
                  <a:pt x="13721" y="15947"/>
                </a:cubicBezTo>
                <a:cubicBezTo>
                  <a:pt x="13165" y="14018"/>
                  <a:pt x="12720" y="12137"/>
                  <a:pt x="12400" y="10194"/>
                </a:cubicBezTo>
                <a:lnTo>
                  <a:pt x="11505" y="4752"/>
                </a:lnTo>
                <a:cubicBezTo>
                  <a:pt x="11046" y="1957"/>
                  <a:pt x="8700" y="0"/>
                  <a:pt x="598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3"/>
          <p:cNvSpPr/>
          <p:nvPr/>
        </p:nvSpPr>
        <p:spPr>
          <a:xfrm>
            <a:off x="3522250" y="2286408"/>
            <a:ext cx="556374" cy="747096"/>
          </a:xfrm>
          <a:custGeom>
            <a:rect b="b" l="l" r="r" t="t"/>
            <a:pathLst>
              <a:path extrusionOk="0" h="49823" w="37104">
                <a:moveTo>
                  <a:pt x="28039" y="2172"/>
                </a:moveTo>
                <a:cubicBezTo>
                  <a:pt x="27742" y="840"/>
                  <a:pt x="26420" y="0"/>
                  <a:pt x="25089" y="298"/>
                </a:cubicBezTo>
                <a:lnTo>
                  <a:pt x="2172" y="5412"/>
                </a:lnTo>
                <a:cubicBezTo>
                  <a:pt x="840" y="5709"/>
                  <a:pt x="1" y="7032"/>
                  <a:pt x="298" y="8363"/>
                </a:cubicBezTo>
                <a:lnTo>
                  <a:pt x="9066" y="47651"/>
                </a:lnTo>
                <a:cubicBezTo>
                  <a:pt x="9362" y="48982"/>
                  <a:pt x="10685" y="49823"/>
                  <a:pt x="12017" y="49525"/>
                </a:cubicBezTo>
                <a:lnTo>
                  <a:pt x="34933" y="44411"/>
                </a:lnTo>
                <a:cubicBezTo>
                  <a:pt x="36265" y="44113"/>
                  <a:pt x="37104" y="42791"/>
                  <a:pt x="36807" y="414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3"/>
          <p:cNvSpPr/>
          <p:nvPr/>
        </p:nvSpPr>
        <p:spPr>
          <a:xfrm>
            <a:off x="3840916" y="2726215"/>
            <a:ext cx="254570" cy="132376"/>
          </a:xfrm>
          <a:custGeom>
            <a:rect b="b" l="l" r="r" t="t"/>
            <a:pathLst>
              <a:path extrusionOk="0" h="8828" w="16977">
                <a:moveTo>
                  <a:pt x="14934" y="980"/>
                </a:moveTo>
                <a:cubicBezTo>
                  <a:pt x="14934" y="980"/>
                  <a:pt x="10749" y="1236"/>
                  <a:pt x="7134" y="291"/>
                </a:cubicBezTo>
                <a:cubicBezTo>
                  <a:pt x="6025" y="1"/>
                  <a:pt x="6459" y="1143"/>
                  <a:pt x="6582" y="1247"/>
                </a:cubicBezTo>
                <a:cubicBezTo>
                  <a:pt x="7224" y="1794"/>
                  <a:pt x="9702" y="2651"/>
                  <a:pt x="9527" y="2805"/>
                </a:cubicBezTo>
                <a:cubicBezTo>
                  <a:pt x="9160" y="3129"/>
                  <a:pt x="4172" y="3288"/>
                  <a:pt x="2452" y="3130"/>
                </a:cubicBezTo>
                <a:cubicBezTo>
                  <a:pt x="2279" y="3115"/>
                  <a:pt x="423" y="2873"/>
                  <a:pt x="381" y="3151"/>
                </a:cubicBezTo>
                <a:cubicBezTo>
                  <a:pt x="284" y="3799"/>
                  <a:pt x="1247" y="4027"/>
                  <a:pt x="1695" y="4127"/>
                </a:cubicBezTo>
                <a:cubicBezTo>
                  <a:pt x="3217" y="4464"/>
                  <a:pt x="8018" y="4724"/>
                  <a:pt x="7775" y="4745"/>
                </a:cubicBezTo>
                <a:cubicBezTo>
                  <a:pt x="7334" y="4780"/>
                  <a:pt x="3577" y="5255"/>
                  <a:pt x="2140" y="5370"/>
                </a:cubicBezTo>
                <a:cubicBezTo>
                  <a:pt x="2046" y="5378"/>
                  <a:pt x="13" y="5539"/>
                  <a:pt x="9" y="5813"/>
                </a:cubicBezTo>
                <a:cubicBezTo>
                  <a:pt x="1" y="6367"/>
                  <a:pt x="1556" y="6435"/>
                  <a:pt x="1919" y="6427"/>
                </a:cubicBezTo>
                <a:cubicBezTo>
                  <a:pt x="3346" y="6396"/>
                  <a:pt x="7221" y="6366"/>
                  <a:pt x="7712" y="6368"/>
                </a:cubicBezTo>
                <a:cubicBezTo>
                  <a:pt x="7917" y="6368"/>
                  <a:pt x="6304" y="6764"/>
                  <a:pt x="5853" y="6868"/>
                </a:cubicBezTo>
                <a:cubicBezTo>
                  <a:pt x="4459" y="7190"/>
                  <a:pt x="3017" y="7282"/>
                  <a:pt x="1634" y="7651"/>
                </a:cubicBezTo>
                <a:cubicBezTo>
                  <a:pt x="1363" y="7724"/>
                  <a:pt x="422" y="7886"/>
                  <a:pt x="461" y="8361"/>
                </a:cubicBezTo>
                <a:cubicBezTo>
                  <a:pt x="486" y="8670"/>
                  <a:pt x="1226" y="8739"/>
                  <a:pt x="1428" y="8751"/>
                </a:cubicBezTo>
                <a:cubicBezTo>
                  <a:pt x="2687" y="8828"/>
                  <a:pt x="11247" y="7561"/>
                  <a:pt x="13549" y="6418"/>
                </a:cubicBezTo>
                <a:cubicBezTo>
                  <a:pt x="14435" y="5979"/>
                  <a:pt x="16053" y="6033"/>
                  <a:pt x="16053" y="6033"/>
                </a:cubicBezTo>
                <a:cubicBezTo>
                  <a:pt x="16053" y="6033"/>
                  <a:pt x="16976" y="1968"/>
                  <a:pt x="14934" y="98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3"/>
          <p:cNvSpPr/>
          <p:nvPr/>
        </p:nvSpPr>
        <p:spPr>
          <a:xfrm>
            <a:off x="4077006" y="1797254"/>
            <a:ext cx="77509" cy="95263"/>
          </a:xfrm>
          <a:custGeom>
            <a:rect b="b" l="l" r="r" t="t"/>
            <a:pathLst>
              <a:path extrusionOk="0" h="6353" w="5169">
                <a:moveTo>
                  <a:pt x="2279" y="1"/>
                </a:moveTo>
                <a:cubicBezTo>
                  <a:pt x="1526" y="1"/>
                  <a:pt x="888" y="366"/>
                  <a:pt x="888" y="366"/>
                </a:cubicBezTo>
                <a:lnTo>
                  <a:pt x="1" y="6259"/>
                </a:lnTo>
                <a:cubicBezTo>
                  <a:pt x="259" y="6322"/>
                  <a:pt x="520" y="6352"/>
                  <a:pt x="780" y="6352"/>
                </a:cubicBezTo>
                <a:cubicBezTo>
                  <a:pt x="3021" y="6352"/>
                  <a:pt x="5169" y="4114"/>
                  <a:pt x="4310" y="1676"/>
                </a:cubicBezTo>
                <a:cubicBezTo>
                  <a:pt x="3840" y="341"/>
                  <a:pt x="3006" y="1"/>
                  <a:pt x="2279"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4024330" y="1637157"/>
            <a:ext cx="113437" cy="320278"/>
          </a:xfrm>
          <a:custGeom>
            <a:rect b="b" l="l" r="r" t="t"/>
            <a:pathLst>
              <a:path extrusionOk="0" h="21359" w="7565">
                <a:moveTo>
                  <a:pt x="5109" y="26"/>
                </a:moveTo>
                <a:cubicBezTo>
                  <a:pt x="4924" y="1"/>
                  <a:pt x="5467" y="463"/>
                  <a:pt x="5532" y="536"/>
                </a:cubicBezTo>
                <a:cubicBezTo>
                  <a:pt x="5899" y="946"/>
                  <a:pt x="6203" y="1407"/>
                  <a:pt x="6434" y="1905"/>
                </a:cubicBezTo>
                <a:cubicBezTo>
                  <a:pt x="7041" y="3206"/>
                  <a:pt x="7303" y="4644"/>
                  <a:pt x="7370" y="6069"/>
                </a:cubicBezTo>
                <a:cubicBezTo>
                  <a:pt x="7564" y="10233"/>
                  <a:pt x="6310" y="15094"/>
                  <a:pt x="3903" y="18549"/>
                </a:cubicBezTo>
                <a:cubicBezTo>
                  <a:pt x="3461" y="19185"/>
                  <a:pt x="2034" y="21359"/>
                  <a:pt x="1099" y="21316"/>
                </a:cubicBezTo>
                <a:cubicBezTo>
                  <a:pt x="1" y="21266"/>
                  <a:pt x="487" y="17247"/>
                  <a:pt x="501" y="16822"/>
                </a:cubicBezTo>
                <a:cubicBezTo>
                  <a:pt x="654" y="11938"/>
                  <a:pt x="29" y="6661"/>
                  <a:pt x="1790" y="200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4046312" y="2404896"/>
            <a:ext cx="139993" cy="36633"/>
          </a:xfrm>
          <a:custGeom>
            <a:rect b="b" l="l" r="r" t="t"/>
            <a:pathLst>
              <a:path extrusionOk="0" h="2443" w="9336">
                <a:moveTo>
                  <a:pt x="0" y="1"/>
                </a:moveTo>
                <a:lnTo>
                  <a:pt x="0" y="2443"/>
                </a:lnTo>
                <a:lnTo>
                  <a:pt x="9335" y="2443"/>
                </a:lnTo>
                <a:lnTo>
                  <a:pt x="93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3"/>
          <p:cNvSpPr/>
          <p:nvPr/>
        </p:nvSpPr>
        <p:spPr>
          <a:xfrm>
            <a:off x="3677684" y="1528626"/>
            <a:ext cx="436804" cy="532218"/>
          </a:xfrm>
          <a:custGeom>
            <a:rect b="b" l="l" r="r" t="t"/>
            <a:pathLst>
              <a:path extrusionOk="0" h="35493" w="29130">
                <a:moveTo>
                  <a:pt x="14479" y="0"/>
                </a:moveTo>
                <a:cubicBezTo>
                  <a:pt x="14248" y="0"/>
                  <a:pt x="14016" y="7"/>
                  <a:pt x="13784" y="20"/>
                </a:cubicBezTo>
                <a:cubicBezTo>
                  <a:pt x="5904" y="479"/>
                  <a:pt x="1" y="8607"/>
                  <a:pt x="596" y="18176"/>
                </a:cubicBezTo>
                <a:cubicBezTo>
                  <a:pt x="1175" y="27487"/>
                  <a:pt x="11302" y="35493"/>
                  <a:pt x="19108" y="35493"/>
                </a:cubicBezTo>
                <a:cubicBezTo>
                  <a:pt x="19323" y="35493"/>
                  <a:pt x="19537" y="35487"/>
                  <a:pt x="19749" y="35474"/>
                </a:cubicBezTo>
                <a:cubicBezTo>
                  <a:pt x="27628" y="35015"/>
                  <a:pt x="28378" y="27641"/>
                  <a:pt x="29129" y="16514"/>
                </a:cubicBezTo>
                <a:cubicBezTo>
                  <a:pt x="28551" y="7229"/>
                  <a:pt x="22064" y="0"/>
                  <a:pt x="14479"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3634080" y="1476205"/>
            <a:ext cx="638697" cy="512499"/>
          </a:xfrm>
          <a:custGeom>
            <a:rect b="b" l="l" r="r" t="t"/>
            <a:pathLst>
              <a:path extrusionOk="0" h="34178" w="42594">
                <a:moveTo>
                  <a:pt x="34147" y="1"/>
                </a:moveTo>
                <a:cubicBezTo>
                  <a:pt x="33349" y="1"/>
                  <a:pt x="32504" y="239"/>
                  <a:pt x="31657" y="773"/>
                </a:cubicBezTo>
                <a:cubicBezTo>
                  <a:pt x="29929" y="1863"/>
                  <a:pt x="28204" y="2207"/>
                  <a:pt x="26429" y="2207"/>
                </a:cubicBezTo>
                <a:cubicBezTo>
                  <a:pt x="23402" y="2207"/>
                  <a:pt x="20231" y="1208"/>
                  <a:pt x="16656" y="1208"/>
                </a:cubicBezTo>
                <a:cubicBezTo>
                  <a:pt x="14525" y="1208"/>
                  <a:pt x="12251" y="1563"/>
                  <a:pt x="9778" y="2696"/>
                </a:cubicBezTo>
                <a:cubicBezTo>
                  <a:pt x="725" y="6843"/>
                  <a:pt x="4588" y="13660"/>
                  <a:pt x="4588" y="13660"/>
                </a:cubicBezTo>
                <a:cubicBezTo>
                  <a:pt x="4588" y="13660"/>
                  <a:pt x="1" y="18131"/>
                  <a:pt x="2444" y="25973"/>
                </a:cubicBezTo>
                <a:cubicBezTo>
                  <a:pt x="4887" y="33813"/>
                  <a:pt x="10393" y="34178"/>
                  <a:pt x="10393" y="34178"/>
                </a:cubicBezTo>
                <a:cubicBezTo>
                  <a:pt x="10393" y="34178"/>
                  <a:pt x="8427" y="29141"/>
                  <a:pt x="9656" y="27989"/>
                </a:cubicBezTo>
                <a:cubicBezTo>
                  <a:pt x="15248" y="22758"/>
                  <a:pt x="10129" y="14774"/>
                  <a:pt x="10129" y="14774"/>
                </a:cubicBezTo>
                <a:cubicBezTo>
                  <a:pt x="10553" y="14276"/>
                  <a:pt x="11065" y="14091"/>
                  <a:pt x="11708" y="14091"/>
                </a:cubicBezTo>
                <a:cubicBezTo>
                  <a:pt x="13559" y="14091"/>
                  <a:pt x="16492" y="15621"/>
                  <a:pt x="21493" y="15621"/>
                </a:cubicBezTo>
                <a:cubicBezTo>
                  <a:pt x="24020" y="15621"/>
                  <a:pt x="27074" y="15231"/>
                  <a:pt x="30783" y="14056"/>
                </a:cubicBezTo>
                <a:cubicBezTo>
                  <a:pt x="42593" y="10315"/>
                  <a:pt x="39400" y="1"/>
                  <a:pt x="34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3701496" y="1839749"/>
            <a:ext cx="102806" cy="91964"/>
          </a:xfrm>
          <a:custGeom>
            <a:rect b="b" l="l" r="r" t="t"/>
            <a:pathLst>
              <a:path extrusionOk="0" h="6133" w="6856">
                <a:moveTo>
                  <a:pt x="2751" y="0"/>
                </a:moveTo>
                <a:cubicBezTo>
                  <a:pt x="1743" y="0"/>
                  <a:pt x="454" y="345"/>
                  <a:pt x="262" y="2056"/>
                </a:cubicBezTo>
                <a:cubicBezTo>
                  <a:pt x="0" y="4393"/>
                  <a:pt x="2685" y="6133"/>
                  <a:pt x="5205" y="6133"/>
                </a:cubicBezTo>
                <a:cubicBezTo>
                  <a:pt x="5776" y="6133"/>
                  <a:pt x="6338" y="6044"/>
                  <a:pt x="6856" y="5852"/>
                </a:cubicBezTo>
                <a:lnTo>
                  <a:pt x="3984" y="158"/>
                </a:lnTo>
                <a:cubicBezTo>
                  <a:pt x="3984" y="158"/>
                  <a:pt x="3432" y="0"/>
                  <a:pt x="2751"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4760144" y="2897152"/>
            <a:ext cx="252141" cy="1554187"/>
          </a:xfrm>
          <a:custGeom>
            <a:rect b="b" l="l" r="r" t="t"/>
            <a:pathLst>
              <a:path extrusionOk="0" h="103647" w="16815">
                <a:moveTo>
                  <a:pt x="0" y="0"/>
                </a:moveTo>
                <a:cubicBezTo>
                  <a:pt x="0" y="1"/>
                  <a:pt x="548" y="33055"/>
                  <a:pt x="1051" y="42805"/>
                </a:cubicBezTo>
                <a:cubicBezTo>
                  <a:pt x="1837" y="58077"/>
                  <a:pt x="7416" y="103647"/>
                  <a:pt x="7416" y="103647"/>
                </a:cubicBezTo>
                <a:lnTo>
                  <a:pt x="14619" y="103531"/>
                </a:lnTo>
                <a:cubicBezTo>
                  <a:pt x="14619" y="103531"/>
                  <a:pt x="14037" y="62853"/>
                  <a:pt x="15013" y="49295"/>
                </a:cubicBezTo>
                <a:cubicBezTo>
                  <a:pt x="15761" y="38891"/>
                  <a:pt x="16815" y="3228"/>
                  <a:pt x="16815" y="3228"/>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3"/>
          <p:cNvSpPr/>
          <p:nvPr/>
        </p:nvSpPr>
        <p:spPr>
          <a:xfrm>
            <a:off x="4942314" y="2923183"/>
            <a:ext cx="471608" cy="1528140"/>
          </a:xfrm>
          <a:custGeom>
            <a:rect b="b" l="l" r="r" t="t"/>
            <a:pathLst>
              <a:path extrusionOk="0" h="101910" w="31451">
                <a:moveTo>
                  <a:pt x="18918" y="1"/>
                </a:moveTo>
                <a:lnTo>
                  <a:pt x="1" y="1288"/>
                </a:lnTo>
                <a:cubicBezTo>
                  <a:pt x="1" y="1288"/>
                  <a:pt x="7995" y="38781"/>
                  <a:pt x="11080" y="49972"/>
                </a:cubicBezTo>
                <a:lnTo>
                  <a:pt x="25400" y="101909"/>
                </a:lnTo>
                <a:lnTo>
                  <a:pt x="31450" y="101909"/>
                </a:lnTo>
                <a:lnTo>
                  <a:pt x="189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3"/>
          <p:cNvSpPr/>
          <p:nvPr/>
        </p:nvSpPr>
        <p:spPr>
          <a:xfrm>
            <a:off x="4626452" y="2359055"/>
            <a:ext cx="225000" cy="1084079"/>
          </a:xfrm>
          <a:custGeom>
            <a:rect b="b" l="l" r="r" t="t"/>
            <a:pathLst>
              <a:path extrusionOk="0" h="72296" w="15005">
                <a:moveTo>
                  <a:pt x="7811" y="0"/>
                </a:moveTo>
                <a:cubicBezTo>
                  <a:pt x="5371" y="2882"/>
                  <a:pt x="4384" y="6698"/>
                  <a:pt x="3660" y="10403"/>
                </a:cubicBezTo>
                <a:cubicBezTo>
                  <a:pt x="0" y="29130"/>
                  <a:pt x="1315" y="48805"/>
                  <a:pt x="7434" y="66876"/>
                </a:cubicBezTo>
                <a:cubicBezTo>
                  <a:pt x="8057" y="68714"/>
                  <a:pt x="8729" y="70541"/>
                  <a:pt x="9560" y="72295"/>
                </a:cubicBezTo>
                <a:cubicBezTo>
                  <a:pt x="12092" y="51366"/>
                  <a:pt x="14629" y="30391"/>
                  <a:pt x="14970" y="9312"/>
                </a:cubicBezTo>
                <a:cubicBezTo>
                  <a:pt x="15005" y="7088"/>
                  <a:pt x="14983" y="4734"/>
                  <a:pt x="13842" y="2824"/>
                </a:cubicBezTo>
                <a:cubicBezTo>
                  <a:pt x="13025" y="1457"/>
                  <a:pt x="11421" y="469"/>
                  <a:pt x="9897" y="469"/>
                </a:cubicBezTo>
                <a:cubicBezTo>
                  <a:pt x="9291" y="469"/>
                  <a:pt x="8697" y="625"/>
                  <a:pt x="8170" y="977"/>
                </a:cubicBezTo>
                <a:lnTo>
                  <a:pt x="7811" y="0"/>
                </a:lnTo>
                <a:close/>
              </a:path>
            </a:pathLst>
          </a:custGeom>
          <a:solidFill>
            <a:srgbClr val="FFB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4619750" y="2057559"/>
            <a:ext cx="209960" cy="1201879"/>
          </a:xfrm>
          <a:custGeom>
            <a:rect b="b" l="l" r="r" t="t"/>
            <a:pathLst>
              <a:path extrusionOk="0" h="80152" w="14002">
                <a:moveTo>
                  <a:pt x="14001" y="0"/>
                </a:moveTo>
                <a:cubicBezTo>
                  <a:pt x="14001" y="1"/>
                  <a:pt x="6952" y="6729"/>
                  <a:pt x="2242" y="34590"/>
                </a:cubicBezTo>
                <a:cubicBezTo>
                  <a:pt x="0" y="47840"/>
                  <a:pt x="1307" y="79631"/>
                  <a:pt x="1307" y="79631"/>
                </a:cubicBezTo>
                <a:lnTo>
                  <a:pt x="13603" y="80151"/>
                </a:lnTo>
                <a:lnTo>
                  <a:pt x="14001" y="0"/>
                </a:lnTo>
                <a:close/>
              </a:path>
            </a:pathLst>
          </a:custGeom>
          <a:solidFill>
            <a:srgbClr val="F8F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3"/>
          <p:cNvSpPr/>
          <p:nvPr/>
        </p:nvSpPr>
        <p:spPr>
          <a:xfrm>
            <a:off x="5240497" y="2330581"/>
            <a:ext cx="223950" cy="1084079"/>
          </a:xfrm>
          <a:custGeom>
            <a:rect b="b" l="l" r="r" t="t"/>
            <a:pathLst>
              <a:path extrusionOk="0" h="72296" w="14935">
                <a:moveTo>
                  <a:pt x="7160" y="0"/>
                </a:moveTo>
                <a:lnTo>
                  <a:pt x="6804" y="978"/>
                </a:lnTo>
                <a:cubicBezTo>
                  <a:pt x="6279" y="626"/>
                  <a:pt x="5688" y="470"/>
                  <a:pt x="5084" y="470"/>
                </a:cubicBezTo>
                <a:cubicBezTo>
                  <a:pt x="3567" y="470"/>
                  <a:pt x="1972" y="1458"/>
                  <a:pt x="1159" y="2824"/>
                </a:cubicBezTo>
                <a:cubicBezTo>
                  <a:pt x="22" y="4734"/>
                  <a:pt x="1" y="7088"/>
                  <a:pt x="36" y="9312"/>
                </a:cubicBezTo>
                <a:cubicBezTo>
                  <a:pt x="376" y="30391"/>
                  <a:pt x="2900" y="51367"/>
                  <a:pt x="5421" y="72295"/>
                </a:cubicBezTo>
                <a:cubicBezTo>
                  <a:pt x="6247" y="70541"/>
                  <a:pt x="6915" y="68714"/>
                  <a:pt x="7536" y="66877"/>
                </a:cubicBezTo>
                <a:cubicBezTo>
                  <a:pt x="13625" y="48804"/>
                  <a:pt x="14934" y="29130"/>
                  <a:pt x="11292" y="10403"/>
                </a:cubicBezTo>
                <a:cubicBezTo>
                  <a:pt x="10572" y="6697"/>
                  <a:pt x="9590" y="2881"/>
                  <a:pt x="7160" y="0"/>
                </a:cubicBezTo>
                <a:close/>
              </a:path>
            </a:pathLst>
          </a:custGeom>
          <a:solidFill>
            <a:srgbClr val="FFB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3"/>
          <p:cNvSpPr/>
          <p:nvPr/>
        </p:nvSpPr>
        <p:spPr>
          <a:xfrm>
            <a:off x="4659470" y="4398817"/>
            <a:ext cx="340491" cy="95173"/>
          </a:xfrm>
          <a:custGeom>
            <a:rect b="b" l="l" r="r" t="t"/>
            <a:pathLst>
              <a:path extrusionOk="0" h="6347" w="22707">
                <a:moveTo>
                  <a:pt x="14924" y="1"/>
                </a:moveTo>
                <a:lnTo>
                  <a:pt x="14673" y="31"/>
                </a:lnTo>
                <a:lnTo>
                  <a:pt x="13339" y="2258"/>
                </a:lnTo>
                <a:cubicBezTo>
                  <a:pt x="13339" y="2258"/>
                  <a:pt x="7295" y="3738"/>
                  <a:pt x="1" y="4750"/>
                </a:cubicBezTo>
                <a:lnTo>
                  <a:pt x="248" y="5552"/>
                </a:lnTo>
                <a:lnTo>
                  <a:pt x="26" y="5869"/>
                </a:lnTo>
                <a:lnTo>
                  <a:pt x="199" y="6347"/>
                </a:lnTo>
                <a:lnTo>
                  <a:pt x="22707" y="5331"/>
                </a:lnTo>
                <a:lnTo>
                  <a:pt x="22585" y="4626"/>
                </a:lnTo>
                <a:cubicBezTo>
                  <a:pt x="22550" y="4420"/>
                  <a:pt x="21454" y="961"/>
                  <a:pt x="21454" y="961"/>
                </a:cubicBezTo>
                <a:lnTo>
                  <a:pt x="21261" y="392"/>
                </a:lnTo>
                <a:lnTo>
                  <a:pt x="21097" y="323"/>
                </a:lnTo>
                <a:lnTo>
                  <a:pt x="21148" y="997"/>
                </a:lnTo>
                <a:lnTo>
                  <a:pt x="14896" y="1329"/>
                </a:lnTo>
                <a:lnTo>
                  <a:pt x="149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5281252" y="4398817"/>
            <a:ext cx="340506" cy="95173"/>
          </a:xfrm>
          <a:custGeom>
            <a:rect b="b" l="l" r="r" t="t"/>
            <a:pathLst>
              <a:path extrusionOk="0" h="6347" w="22708">
                <a:moveTo>
                  <a:pt x="7783" y="1"/>
                </a:moveTo>
                <a:lnTo>
                  <a:pt x="7811" y="1329"/>
                </a:lnTo>
                <a:lnTo>
                  <a:pt x="1560" y="997"/>
                </a:lnTo>
                <a:lnTo>
                  <a:pt x="1610" y="323"/>
                </a:lnTo>
                <a:lnTo>
                  <a:pt x="1445" y="392"/>
                </a:lnTo>
                <a:lnTo>
                  <a:pt x="1254" y="961"/>
                </a:lnTo>
                <a:cubicBezTo>
                  <a:pt x="1254" y="961"/>
                  <a:pt x="157" y="4420"/>
                  <a:pt x="121" y="4626"/>
                </a:cubicBezTo>
                <a:lnTo>
                  <a:pt x="0" y="5331"/>
                </a:lnTo>
                <a:lnTo>
                  <a:pt x="22508" y="6347"/>
                </a:lnTo>
                <a:lnTo>
                  <a:pt x="22682" y="5869"/>
                </a:lnTo>
                <a:lnTo>
                  <a:pt x="22458" y="5552"/>
                </a:lnTo>
                <a:lnTo>
                  <a:pt x="22707" y="4750"/>
                </a:lnTo>
                <a:cubicBezTo>
                  <a:pt x="15412" y="3738"/>
                  <a:pt x="9368" y="2258"/>
                  <a:pt x="9368" y="2258"/>
                </a:cubicBezTo>
                <a:lnTo>
                  <a:pt x="8035" y="31"/>
                </a:lnTo>
                <a:lnTo>
                  <a:pt x="77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3"/>
          <p:cNvSpPr/>
          <p:nvPr/>
        </p:nvSpPr>
        <p:spPr>
          <a:xfrm>
            <a:off x="5262149" y="2029084"/>
            <a:ext cx="208955" cy="1201879"/>
          </a:xfrm>
          <a:custGeom>
            <a:rect b="b" l="l" r="r" t="t"/>
            <a:pathLst>
              <a:path extrusionOk="0" h="80152" w="13935">
                <a:moveTo>
                  <a:pt x="1" y="0"/>
                </a:moveTo>
                <a:lnTo>
                  <a:pt x="397" y="80151"/>
                </a:lnTo>
                <a:lnTo>
                  <a:pt x="12633" y="79631"/>
                </a:lnTo>
                <a:cubicBezTo>
                  <a:pt x="12633" y="79631"/>
                  <a:pt x="13935" y="47842"/>
                  <a:pt x="11704" y="34590"/>
                </a:cubicBezTo>
                <a:cubicBezTo>
                  <a:pt x="7016" y="6730"/>
                  <a:pt x="1" y="1"/>
                  <a:pt x="1" y="0"/>
                </a:cubicBezTo>
                <a:close/>
              </a:path>
            </a:pathLst>
          </a:custGeom>
          <a:solidFill>
            <a:srgbClr val="F8F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3"/>
          <p:cNvSpPr/>
          <p:nvPr/>
        </p:nvSpPr>
        <p:spPr>
          <a:xfrm>
            <a:off x="4730590" y="1979287"/>
            <a:ext cx="658266" cy="1720481"/>
          </a:xfrm>
          <a:custGeom>
            <a:rect b="b" l="l" r="r" t="t"/>
            <a:pathLst>
              <a:path extrusionOk="0" h="114737" w="43899">
                <a:moveTo>
                  <a:pt x="26068" y="0"/>
                </a:moveTo>
                <a:lnTo>
                  <a:pt x="22896" y="87"/>
                </a:lnTo>
                <a:lnTo>
                  <a:pt x="6610" y="5220"/>
                </a:lnTo>
                <a:lnTo>
                  <a:pt x="0" y="114737"/>
                </a:lnTo>
                <a:lnTo>
                  <a:pt x="43898" y="113303"/>
                </a:lnTo>
                <a:lnTo>
                  <a:pt x="35786" y="3474"/>
                </a:lnTo>
                <a:lnTo>
                  <a:pt x="26068" y="0"/>
                </a:lnTo>
                <a:close/>
              </a:path>
            </a:pathLst>
          </a:custGeom>
          <a:solidFill>
            <a:srgbClr val="F8F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4887269" y="1774625"/>
            <a:ext cx="213919" cy="466569"/>
          </a:xfrm>
          <a:custGeom>
            <a:rect b="b" l="l" r="r" t="t"/>
            <a:pathLst>
              <a:path extrusionOk="0" h="31115" w="14266">
                <a:moveTo>
                  <a:pt x="6808" y="1"/>
                </a:moveTo>
                <a:cubicBezTo>
                  <a:pt x="6657" y="1"/>
                  <a:pt x="6506" y="7"/>
                  <a:pt x="6354" y="21"/>
                </a:cubicBezTo>
                <a:lnTo>
                  <a:pt x="5594" y="87"/>
                </a:lnTo>
                <a:cubicBezTo>
                  <a:pt x="2158" y="391"/>
                  <a:pt x="1" y="4089"/>
                  <a:pt x="816" y="8281"/>
                </a:cubicBezTo>
                <a:lnTo>
                  <a:pt x="3217" y="16760"/>
                </a:lnTo>
                <a:cubicBezTo>
                  <a:pt x="3951" y="20535"/>
                  <a:pt x="7100" y="31115"/>
                  <a:pt x="7100" y="31115"/>
                </a:cubicBezTo>
                <a:cubicBezTo>
                  <a:pt x="7100" y="31115"/>
                  <a:pt x="14266" y="17094"/>
                  <a:pt x="14112" y="13161"/>
                </a:cubicBezTo>
                <a:lnTo>
                  <a:pt x="13919" y="8194"/>
                </a:lnTo>
                <a:lnTo>
                  <a:pt x="13919" y="8195"/>
                </a:lnTo>
                <a:cubicBezTo>
                  <a:pt x="13747" y="3766"/>
                  <a:pt x="10418" y="1"/>
                  <a:pt x="6808"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4752242" y="1668254"/>
            <a:ext cx="77854" cy="96628"/>
          </a:xfrm>
          <a:custGeom>
            <a:rect b="b" l="l" r="r" t="t"/>
            <a:pathLst>
              <a:path extrusionOk="0" h="6444" w="5192">
                <a:moveTo>
                  <a:pt x="3144" y="0"/>
                </a:moveTo>
                <a:cubicBezTo>
                  <a:pt x="2430" y="0"/>
                  <a:pt x="1624" y="330"/>
                  <a:pt x="1084" y="1551"/>
                </a:cubicBezTo>
                <a:cubicBezTo>
                  <a:pt x="1" y="4004"/>
                  <a:pt x="2210" y="6444"/>
                  <a:pt x="4596" y="6444"/>
                </a:cubicBezTo>
                <a:cubicBezTo>
                  <a:pt x="4794" y="6444"/>
                  <a:pt x="4993" y="6427"/>
                  <a:pt x="5191" y="6392"/>
                </a:cubicBezTo>
                <a:lnTo>
                  <a:pt x="4691" y="455"/>
                </a:lnTo>
                <a:cubicBezTo>
                  <a:pt x="4691" y="455"/>
                  <a:pt x="3981" y="0"/>
                  <a:pt x="3144"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4753142" y="1477912"/>
            <a:ext cx="247837" cy="390785"/>
          </a:xfrm>
          <a:custGeom>
            <a:rect b="b" l="l" r="r" t="t"/>
            <a:pathLst>
              <a:path extrusionOk="0" h="26061" w="16528">
                <a:moveTo>
                  <a:pt x="8144" y="3806"/>
                </a:moveTo>
                <a:cubicBezTo>
                  <a:pt x="6592" y="3428"/>
                  <a:pt x="4509" y="6178"/>
                  <a:pt x="3624" y="7157"/>
                </a:cubicBezTo>
                <a:cubicBezTo>
                  <a:pt x="0" y="11167"/>
                  <a:pt x="3886" y="25003"/>
                  <a:pt x="5134" y="25671"/>
                </a:cubicBezTo>
                <a:cubicBezTo>
                  <a:pt x="5860" y="26061"/>
                  <a:pt x="6737" y="25270"/>
                  <a:pt x="7208" y="24805"/>
                </a:cubicBezTo>
                <a:cubicBezTo>
                  <a:pt x="8595" y="23437"/>
                  <a:pt x="9488" y="21605"/>
                  <a:pt x="10324" y="19874"/>
                </a:cubicBezTo>
                <a:cubicBezTo>
                  <a:pt x="10872" y="18739"/>
                  <a:pt x="11383" y="17586"/>
                  <a:pt x="11858" y="16416"/>
                </a:cubicBezTo>
                <a:cubicBezTo>
                  <a:pt x="12274" y="15394"/>
                  <a:pt x="12669" y="14364"/>
                  <a:pt x="13030" y="13322"/>
                </a:cubicBezTo>
                <a:cubicBezTo>
                  <a:pt x="14392" y="9400"/>
                  <a:pt x="16527" y="3377"/>
                  <a:pt x="13024" y="1"/>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4789429" y="1406088"/>
            <a:ext cx="467094" cy="554560"/>
          </a:xfrm>
          <a:custGeom>
            <a:rect b="b" l="l" r="r" t="t"/>
            <a:pathLst>
              <a:path extrusionOk="0" h="36983" w="31150">
                <a:moveTo>
                  <a:pt x="11130" y="0"/>
                </a:moveTo>
                <a:cubicBezTo>
                  <a:pt x="6620" y="0"/>
                  <a:pt x="3613" y="1546"/>
                  <a:pt x="2713" y="8240"/>
                </a:cubicBezTo>
                <a:cubicBezTo>
                  <a:pt x="2713" y="8240"/>
                  <a:pt x="1380" y="15557"/>
                  <a:pt x="927" y="20439"/>
                </a:cubicBezTo>
                <a:cubicBezTo>
                  <a:pt x="0" y="30440"/>
                  <a:pt x="2872" y="36826"/>
                  <a:pt x="5286" y="36952"/>
                </a:cubicBezTo>
                <a:cubicBezTo>
                  <a:pt x="5669" y="36973"/>
                  <a:pt x="6052" y="36982"/>
                  <a:pt x="6435" y="36982"/>
                </a:cubicBezTo>
                <a:cubicBezTo>
                  <a:pt x="17543" y="36982"/>
                  <a:pt x="28635" y="28693"/>
                  <a:pt x="29871" y="19494"/>
                </a:cubicBezTo>
                <a:cubicBezTo>
                  <a:pt x="31150" y="9977"/>
                  <a:pt x="25653" y="1498"/>
                  <a:pt x="17591" y="555"/>
                </a:cubicBezTo>
                <a:cubicBezTo>
                  <a:pt x="15200" y="275"/>
                  <a:pt x="13031" y="0"/>
                  <a:pt x="1113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a:off x="5070938" y="1532043"/>
            <a:ext cx="213154" cy="354212"/>
          </a:xfrm>
          <a:custGeom>
            <a:rect b="b" l="l" r="r" t="t"/>
            <a:pathLst>
              <a:path extrusionOk="0" h="23622" w="14215">
                <a:moveTo>
                  <a:pt x="9871" y="26"/>
                </a:moveTo>
                <a:cubicBezTo>
                  <a:pt x="9114" y="1"/>
                  <a:pt x="1517" y="6505"/>
                  <a:pt x="1094" y="7609"/>
                </a:cubicBezTo>
                <a:cubicBezTo>
                  <a:pt x="0" y="10476"/>
                  <a:pt x="4004" y="14934"/>
                  <a:pt x="4680" y="18008"/>
                </a:cubicBezTo>
                <a:cubicBezTo>
                  <a:pt x="4992" y="19426"/>
                  <a:pt x="2788" y="23621"/>
                  <a:pt x="2788" y="23621"/>
                </a:cubicBezTo>
                <a:cubicBezTo>
                  <a:pt x="2788" y="23621"/>
                  <a:pt x="6812" y="22864"/>
                  <a:pt x="10284" y="18207"/>
                </a:cubicBezTo>
                <a:cubicBezTo>
                  <a:pt x="14215" y="12932"/>
                  <a:pt x="13175" y="9639"/>
                  <a:pt x="13299" y="6272"/>
                </a:cubicBezTo>
                <a:cubicBezTo>
                  <a:pt x="13374" y="4269"/>
                  <a:pt x="12590" y="120"/>
                  <a:pt x="9871" y="2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a:off x="5105440" y="1750184"/>
            <a:ext cx="109389" cy="87721"/>
          </a:xfrm>
          <a:custGeom>
            <a:rect b="b" l="l" r="r" t="t"/>
            <a:pathLst>
              <a:path extrusionOk="0" h="5850" w="7295">
                <a:moveTo>
                  <a:pt x="4327" y="1"/>
                </a:moveTo>
                <a:cubicBezTo>
                  <a:pt x="3960" y="1"/>
                  <a:pt x="3710" y="36"/>
                  <a:pt x="3710" y="36"/>
                </a:cubicBezTo>
                <a:lnTo>
                  <a:pt x="0" y="5307"/>
                </a:lnTo>
                <a:cubicBezTo>
                  <a:pt x="721" y="5677"/>
                  <a:pt x="1564" y="5850"/>
                  <a:pt x="2416" y="5850"/>
                </a:cubicBezTo>
                <a:cubicBezTo>
                  <a:pt x="4777" y="5850"/>
                  <a:pt x="7201" y="4524"/>
                  <a:pt x="7248" y="2405"/>
                </a:cubicBezTo>
                <a:cubicBezTo>
                  <a:pt x="7294" y="280"/>
                  <a:pt x="5353" y="1"/>
                  <a:pt x="4327"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4726271" y="1358525"/>
            <a:ext cx="506201" cy="306708"/>
          </a:xfrm>
          <a:custGeom>
            <a:rect b="b" l="l" r="r" t="t"/>
            <a:pathLst>
              <a:path extrusionOk="0" h="20454" w="33758">
                <a:moveTo>
                  <a:pt x="26530" y="18082"/>
                </a:moveTo>
                <a:cubicBezTo>
                  <a:pt x="28852" y="17143"/>
                  <a:pt x="33476" y="14081"/>
                  <a:pt x="33535" y="12709"/>
                </a:cubicBezTo>
                <a:cubicBezTo>
                  <a:pt x="33757" y="7480"/>
                  <a:pt x="30584" y="2859"/>
                  <a:pt x="25455" y="1841"/>
                </a:cubicBezTo>
                <a:cubicBezTo>
                  <a:pt x="21802" y="1116"/>
                  <a:pt x="15672" y="2854"/>
                  <a:pt x="12679" y="2276"/>
                </a:cubicBezTo>
                <a:cubicBezTo>
                  <a:pt x="11119" y="1975"/>
                  <a:pt x="8005" y="1813"/>
                  <a:pt x="6570" y="959"/>
                </a:cubicBezTo>
                <a:cubicBezTo>
                  <a:pt x="6379" y="844"/>
                  <a:pt x="5341" y="0"/>
                  <a:pt x="5140" y="145"/>
                </a:cubicBezTo>
                <a:cubicBezTo>
                  <a:pt x="4636" y="506"/>
                  <a:pt x="5239" y="2727"/>
                  <a:pt x="5381" y="3201"/>
                </a:cubicBezTo>
                <a:cubicBezTo>
                  <a:pt x="5427" y="3356"/>
                  <a:pt x="5760" y="4128"/>
                  <a:pt x="5581" y="4236"/>
                </a:cubicBezTo>
                <a:cubicBezTo>
                  <a:pt x="5017" y="4579"/>
                  <a:pt x="3708" y="3356"/>
                  <a:pt x="3301" y="2927"/>
                </a:cubicBezTo>
                <a:cubicBezTo>
                  <a:pt x="3135" y="2752"/>
                  <a:pt x="2974" y="2564"/>
                  <a:pt x="2836" y="2355"/>
                </a:cubicBezTo>
                <a:cubicBezTo>
                  <a:pt x="2819" y="2328"/>
                  <a:pt x="2664" y="2040"/>
                  <a:pt x="2651" y="2074"/>
                </a:cubicBezTo>
                <a:cubicBezTo>
                  <a:pt x="2324" y="2915"/>
                  <a:pt x="3036" y="4728"/>
                  <a:pt x="3237" y="5583"/>
                </a:cubicBezTo>
                <a:cubicBezTo>
                  <a:pt x="3272" y="5732"/>
                  <a:pt x="3575" y="6734"/>
                  <a:pt x="3435" y="6830"/>
                </a:cubicBezTo>
                <a:cubicBezTo>
                  <a:pt x="3274" y="6942"/>
                  <a:pt x="2736" y="6330"/>
                  <a:pt x="2629" y="6228"/>
                </a:cubicBezTo>
                <a:cubicBezTo>
                  <a:pt x="2005" y="5633"/>
                  <a:pt x="1461" y="4943"/>
                  <a:pt x="872" y="4304"/>
                </a:cubicBezTo>
                <a:cubicBezTo>
                  <a:pt x="733" y="4154"/>
                  <a:pt x="443" y="3752"/>
                  <a:pt x="236" y="3789"/>
                </a:cubicBezTo>
                <a:cubicBezTo>
                  <a:pt x="0" y="3833"/>
                  <a:pt x="87" y="4460"/>
                  <a:pt x="94" y="4652"/>
                </a:cubicBezTo>
                <a:cubicBezTo>
                  <a:pt x="128" y="5600"/>
                  <a:pt x="242" y="6545"/>
                  <a:pt x="434" y="7474"/>
                </a:cubicBezTo>
                <a:cubicBezTo>
                  <a:pt x="1162" y="10968"/>
                  <a:pt x="4155" y="13981"/>
                  <a:pt x="6693" y="15640"/>
                </a:cubicBezTo>
                <a:cubicBezTo>
                  <a:pt x="12775" y="19621"/>
                  <a:pt x="20663" y="20453"/>
                  <a:pt x="26530" y="180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3"/>
          <p:cNvSpPr/>
          <p:nvPr/>
        </p:nvSpPr>
        <p:spPr>
          <a:xfrm>
            <a:off x="4921276" y="1945519"/>
            <a:ext cx="206016" cy="132766"/>
          </a:xfrm>
          <a:custGeom>
            <a:rect b="b" l="l" r="r" t="t"/>
            <a:pathLst>
              <a:path extrusionOk="0" h="8854" w="13739">
                <a:moveTo>
                  <a:pt x="1" y="5501"/>
                </a:moveTo>
                <a:lnTo>
                  <a:pt x="494" y="3118"/>
                </a:lnTo>
                <a:lnTo>
                  <a:pt x="3314" y="4190"/>
                </a:lnTo>
                <a:lnTo>
                  <a:pt x="11653" y="1"/>
                </a:lnTo>
                <a:lnTo>
                  <a:pt x="13738" y="2772"/>
                </a:lnTo>
                <a:lnTo>
                  <a:pt x="7047" y="8854"/>
                </a:lnTo>
                <a:lnTo>
                  <a:pt x="3519" y="5807"/>
                </a:lnTo>
                <a:lnTo>
                  <a:pt x="902" y="8717"/>
                </a:lnTo>
                <a:close/>
              </a:path>
            </a:pathLst>
          </a:custGeom>
          <a:solidFill>
            <a:srgbClr val="ECEC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3"/>
          <p:cNvSpPr/>
          <p:nvPr/>
        </p:nvSpPr>
        <p:spPr>
          <a:xfrm>
            <a:off x="4934337" y="1993907"/>
            <a:ext cx="177421" cy="253176"/>
          </a:xfrm>
          <a:custGeom>
            <a:rect b="b" l="l" r="r" t="t"/>
            <a:pathLst>
              <a:path extrusionOk="0" h="16884" w="11832">
                <a:moveTo>
                  <a:pt x="0" y="2443"/>
                </a:moveTo>
                <a:lnTo>
                  <a:pt x="3942" y="16883"/>
                </a:lnTo>
                <a:lnTo>
                  <a:pt x="11831" y="0"/>
                </a:lnTo>
                <a:close/>
              </a:path>
            </a:pathLst>
          </a:custGeom>
          <a:solidFill>
            <a:srgbClr val="EBED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4935626" y="2018588"/>
            <a:ext cx="93329" cy="92744"/>
          </a:xfrm>
          <a:custGeom>
            <a:rect b="b" l="l" r="r" t="t"/>
            <a:pathLst>
              <a:path extrusionOk="0" h="6185" w="6224">
                <a:moveTo>
                  <a:pt x="1" y="3922"/>
                </a:moveTo>
                <a:lnTo>
                  <a:pt x="2324" y="0"/>
                </a:lnTo>
                <a:lnTo>
                  <a:pt x="6224" y="3202"/>
                </a:lnTo>
                <a:lnTo>
                  <a:pt x="2604" y="6185"/>
                </a:ln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4961072" y="2068835"/>
            <a:ext cx="80973" cy="191216"/>
          </a:xfrm>
          <a:custGeom>
            <a:rect b="b" l="l" r="r" t="t"/>
            <a:pathLst>
              <a:path extrusionOk="0" h="12752" w="5400">
                <a:moveTo>
                  <a:pt x="2425" y="0"/>
                </a:moveTo>
                <a:lnTo>
                  <a:pt x="33" y="234"/>
                </a:lnTo>
                <a:cubicBezTo>
                  <a:pt x="1" y="575"/>
                  <a:pt x="123" y="4912"/>
                  <a:pt x="237" y="5289"/>
                </a:cubicBezTo>
                <a:cubicBezTo>
                  <a:pt x="615" y="6538"/>
                  <a:pt x="1889" y="12724"/>
                  <a:pt x="1979" y="12742"/>
                </a:cubicBezTo>
                <a:cubicBezTo>
                  <a:pt x="2023" y="12751"/>
                  <a:pt x="5399" y="5392"/>
                  <a:pt x="5351" y="5319"/>
                </a:cubicBezTo>
                <a:cubicBezTo>
                  <a:pt x="5003" y="4798"/>
                  <a:pt x="2947" y="910"/>
                  <a:pt x="24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flipH="1" rot="-1356940">
            <a:off x="3952835" y="1854245"/>
            <a:ext cx="85234" cy="96021"/>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rot="2042987">
            <a:off x="4862631" y="1759758"/>
            <a:ext cx="60854" cy="68542"/>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txBox="1"/>
          <p:nvPr>
            <p:ph idx="4294967295" type="ctrTitle"/>
          </p:nvPr>
        </p:nvSpPr>
        <p:spPr>
          <a:xfrm>
            <a:off x="1618026" y="1637950"/>
            <a:ext cx="1586100" cy="47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Dr. John James</a:t>
            </a:r>
            <a:endParaRPr sz="1800"/>
          </a:p>
        </p:txBody>
      </p:sp>
      <p:sp>
        <p:nvSpPr>
          <p:cNvPr id="1856" name="Google Shape;1856;p53"/>
          <p:cNvSpPr txBox="1"/>
          <p:nvPr>
            <p:ph idx="4294967295" type="subTitle"/>
          </p:nvPr>
        </p:nvSpPr>
        <p:spPr>
          <a:xfrm>
            <a:off x="1025925" y="2293948"/>
            <a:ext cx="2178300" cy="510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000">
                <a:latin typeface="Lato"/>
                <a:ea typeface="Lato"/>
                <a:cs typeface="Lato"/>
                <a:sym typeface="Lato"/>
              </a:rPr>
              <a:t>Here you could talk a bit about this person</a:t>
            </a:r>
            <a:endParaRPr sz="1000">
              <a:latin typeface="Lato"/>
              <a:ea typeface="Lato"/>
              <a:cs typeface="Lato"/>
              <a:sym typeface="Lato"/>
            </a:endParaRPr>
          </a:p>
        </p:txBody>
      </p:sp>
      <p:sp>
        <p:nvSpPr>
          <p:cNvPr id="1857" name="Google Shape;1857;p53"/>
          <p:cNvSpPr txBox="1"/>
          <p:nvPr>
            <p:ph idx="4294967295" type="ctrTitle"/>
          </p:nvPr>
        </p:nvSpPr>
        <p:spPr>
          <a:xfrm>
            <a:off x="5939775" y="2595500"/>
            <a:ext cx="1945800" cy="4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Dr. Daniel Patterson</a:t>
            </a:r>
            <a:endParaRPr sz="1800"/>
          </a:p>
        </p:txBody>
      </p:sp>
      <p:sp>
        <p:nvSpPr>
          <p:cNvPr id="1858" name="Google Shape;1858;p53"/>
          <p:cNvSpPr txBox="1"/>
          <p:nvPr>
            <p:ph idx="4294967295" type="subTitle"/>
          </p:nvPr>
        </p:nvSpPr>
        <p:spPr>
          <a:xfrm>
            <a:off x="5939775" y="3251498"/>
            <a:ext cx="2178300" cy="510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latin typeface="Lato"/>
                <a:ea typeface="Lato"/>
                <a:cs typeface="Lato"/>
                <a:sym typeface="Lato"/>
              </a:rPr>
              <a:t>Here you could talk a bit about this person</a:t>
            </a:r>
            <a:endParaRPr sz="1000">
              <a:latin typeface="Lato"/>
              <a:ea typeface="Lato"/>
              <a:cs typeface="Lato"/>
              <a:sym typeface="Lato"/>
            </a:endParaRPr>
          </a:p>
        </p:txBody>
      </p:sp>
      <p:cxnSp>
        <p:nvCxnSpPr>
          <p:cNvPr id="1859" name="Google Shape;1859;p53"/>
          <p:cNvCxnSpPr/>
          <p:nvPr/>
        </p:nvCxnSpPr>
        <p:spPr>
          <a:xfrm>
            <a:off x="3270900" y="2180550"/>
            <a:ext cx="861900" cy="0"/>
          </a:xfrm>
          <a:prstGeom prst="straightConnector1">
            <a:avLst/>
          </a:prstGeom>
          <a:noFill/>
          <a:ln cap="flat" cmpd="sng" w="19050">
            <a:solidFill>
              <a:schemeClr val="accent2"/>
            </a:solidFill>
            <a:prstDash val="solid"/>
            <a:round/>
            <a:headEnd len="med" w="med" type="oval"/>
            <a:tailEnd len="med" w="med" type="oval"/>
          </a:ln>
        </p:spPr>
      </p:cxnSp>
      <p:cxnSp>
        <p:nvCxnSpPr>
          <p:cNvPr id="1860" name="Google Shape;1860;p53"/>
          <p:cNvCxnSpPr/>
          <p:nvPr/>
        </p:nvCxnSpPr>
        <p:spPr>
          <a:xfrm rot="10800000">
            <a:off x="5190300" y="3155038"/>
            <a:ext cx="691500" cy="0"/>
          </a:xfrm>
          <a:prstGeom prst="straightConnector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4" name="Shape 1864"/>
        <p:cNvGrpSpPr/>
        <p:nvPr/>
      </p:nvGrpSpPr>
      <p:grpSpPr>
        <a:xfrm>
          <a:off x="0" y="0"/>
          <a:ext cx="0" cy="0"/>
          <a:chOff x="0" y="0"/>
          <a:chExt cx="0" cy="0"/>
        </a:xfrm>
      </p:grpSpPr>
      <p:sp>
        <p:nvSpPr>
          <p:cNvPr id="1865" name="Google Shape;1865;p54"/>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66" name="Google Shape;1866;p54"/>
          <p:cNvSpPr txBox="1"/>
          <p:nvPr>
            <p:ph idx="1" type="subTitle"/>
          </p:nvPr>
        </p:nvSpPr>
        <p:spPr>
          <a:xfrm>
            <a:off x="3137700" y="1880550"/>
            <a:ext cx="2868600" cy="157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Does anyone have any questions?</a:t>
            </a:r>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p:txBody>
      </p:sp>
      <p:grpSp>
        <p:nvGrpSpPr>
          <p:cNvPr id="1867" name="Google Shape;1867;p54"/>
          <p:cNvGrpSpPr/>
          <p:nvPr/>
        </p:nvGrpSpPr>
        <p:grpSpPr>
          <a:xfrm>
            <a:off x="4090935" y="2870821"/>
            <a:ext cx="277090" cy="272466"/>
            <a:chOff x="2866317" y="3817357"/>
            <a:chExt cx="362920" cy="356865"/>
          </a:xfrm>
        </p:grpSpPr>
        <p:sp>
          <p:nvSpPr>
            <p:cNvPr id="1868" name="Google Shape;1868;p5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54"/>
          <p:cNvGrpSpPr/>
          <p:nvPr/>
        </p:nvGrpSpPr>
        <p:grpSpPr>
          <a:xfrm>
            <a:off x="4433294" y="2870933"/>
            <a:ext cx="277390" cy="272246"/>
            <a:chOff x="3763184" y="3817357"/>
            <a:chExt cx="363314" cy="356576"/>
          </a:xfrm>
        </p:grpSpPr>
        <p:sp>
          <p:nvSpPr>
            <p:cNvPr id="1872" name="Google Shape;1872;p5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54"/>
          <p:cNvGrpSpPr/>
          <p:nvPr/>
        </p:nvGrpSpPr>
        <p:grpSpPr>
          <a:xfrm>
            <a:off x="4775953" y="2870933"/>
            <a:ext cx="277110" cy="272246"/>
            <a:chOff x="4211985" y="3817357"/>
            <a:chExt cx="362947" cy="356576"/>
          </a:xfrm>
        </p:grpSpPr>
        <p:sp>
          <p:nvSpPr>
            <p:cNvPr id="1878" name="Google Shape;1878;p5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54"/>
          <p:cNvSpPr txBox="1"/>
          <p:nvPr/>
        </p:nvSpPr>
        <p:spPr>
          <a:xfrm>
            <a:off x="3072000" y="4212850"/>
            <a:ext cx="3000000" cy="3408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800">
                <a:solidFill>
                  <a:schemeClr val="accent1"/>
                </a:solidFill>
                <a:latin typeface="Lato Light"/>
                <a:ea typeface="Lato Light"/>
                <a:cs typeface="Lato Light"/>
                <a:sym typeface="Lato Light"/>
              </a:rPr>
              <a:t>Please keep this slide for attribution.</a:t>
            </a:r>
            <a:endParaRPr sz="800">
              <a:solidFill>
                <a:schemeClr val="accent1"/>
              </a:solidFill>
              <a:latin typeface="Lato Light"/>
              <a:ea typeface="Lato Light"/>
              <a:cs typeface="Lato Light"/>
              <a:sym typeface="Lato Light"/>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5" name="Shape 1885"/>
        <p:cNvGrpSpPr/>
        <p:nvPr/>
      </p:nvGrpSpPr>
      <p:grpSpPr>
        <a:xfrm>
          <a:off x="0" y="0"/>
          <a:ext cx="0" cy="0"/>
          <a:chOff x="0" y="0"/>
          <a:chExt cx="0" cy="0"/>
        </a:xfrm>
      </p:grpSpPr>
      <p:grpSp>
        <p:nvGrpSpPr>
          <p:cNvPr id="1886" name="Google Shape;1886;p55"/>
          <p:cNvGrpSpPr/>
          <p:nvPr/>
        </p:nvGrpSpPr>
        <p:grpSpPr>
          <a:xfrm>
            <a:off x="4921819" y="1442824"/>
            <a:ext cx="1314002" cy="769007"/>
            <a:chOff x="5370269" y="2120799"/>
            <a:chExt cx="1314002" cy="769007"/>
          </a:xfrm>
        </p:grpSpPr>
        <p:sp>
          <p:nvSpPr>
            <p:cNvPr id="1887" name="Google Shape;1887;p55"/>
            <p:cNvSpPr/>
            <p:nvPr/>
          </p:nvSpPr>
          <p:spPr>
            <a:xfrm>
              <a:off x="5518775" y="2580852"/>
              <a:ext cx="144329" cy="90961"/>
            </a:xfrm>
            <a:custGeom>
              <a:rect b="b" l="l" r="r" t="t"/>
              <a:pathLst>
                <a:path extrusionOk="0" h="5420" w="8600">
                  <a:moveTo>
                    <a:pt x="0" y="1"/>
                  </a:moveTo>
                  <a:lnTo>
                    <a:pt x="0" y="3429"/>
                  </a:lnTo>
                  <a:cubicBezTo>
                    <a:pt x="0" y="4528"/>
                    <a:pt x="1926" y="5419"/>
                    <a:pt x="4300" y="5419"/>
                  </a:cubicBezTo>
                  <a:cubicBezTo>
                    <a:pt x="6674" y="5419"/>
                    <a:pt x="8599" y="4528"/>
                    <a:pt x="8599" y="3429"/>
                  </a:cubicBezTo>
                  <a:lnTo>
                    <a:pt x="85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5428604" y="2162906"/>
              <a:ext cx="1255667" cy="726900"/>
            </a:xfrm>
            <a:custGeom>
              <a:rect b="b" l="l" r="r" t="t"/>
              <a:pathLst>
                <a:path extrusionOk="0" h="43313" w="74820">
                  <a:moveTo>
                    <a:pt x="52170" y="0"/>
                  </a:moveTo>
                  <a:cubicBezTo>
                    <a:pt x="51578" y="0"/>
                    <a:pt x="50986" y="154"/>
                    <a:pt x="50456" y="462"/>
                  </a:cubicBezTo>
                  <a:lnTo>
                    <a:pt x="803" y="29349"/>
                  </a:lnTo>
                  <a:cubicBezTo>
                    <a:pt x="0" y="29815"/>
                    <a:pt x="2" y="30975"/>
                    <a:pt x="806" y="31440"/>
                  </a:cubicBezTo>
                  <a:lnTo>
                    <a:pt x="20582" y="42857"/>
                  </a:lnTo>
                  <a:cubicBezTo>
                    <a:pt x="21109" y="43161"/>
                    <a:pt x="21697" y="43313"/>
                    <a:pt x="22285" y="43313"/>
                  </a:cubicBezTo>
                  <a:cubicBezTo>
                    <a:pt x="22873" y="43313"/>
                    <a:pt x="23461" y="43161"/>
                    <a:pt x="23988" y="42857"/>
                  </a:cubicBezTo>
                  <a:lnTo>
                    <a:pt x="74010" y="13976"/>
                  </a:lnTo>
                  <a:cubicBezTo>
                    <a:pt x="74820" y="13509"/>
                    <a:pt x="74815" y="12340"/>
                    <a:pt x="74002" y="11879"/>
                  </a:cubicBezTo>
                  <a:lnTo>
                    <a:pt x="53851" y="444"/>
                  </a:lnTo>
                  <a:cubicBezTo>
                    <a:pt x="53329" y="148"/>
                    <a:pt x="52749" y="0"/>
                    <a:pt x="52170"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5370269" y="2120799"/>
              <a:ext cx="1255667" cy="726900"/>
            </a:xfrm>
            <a:custGeom>
              <a:rect b="b" l="l" r="r" t="t"/>
              <a:pathLst>
                <a:path extrusionOk="0" h="43313" w="74820">
                  <a:moveTo>
                    <a:pt x="52170" y="1"/>
                  </a:moveTo>
                  <a:cubicBezTo>
                    <a:pt x="51578" y="1"/>
                    <a:pt x="50986" y="155"/>
                    <a:pt x="50456" y="464"/>
                  </a:cubicBezTo>
                  <a:lnTo>
                    <a:pt x="803" y="29349"/>
                  </a:lnTo>
                  <a:cubicBezTo>
                    <a:pt x="1" y="29815"/>
                    <a:pt x="2" y="30975"/>
                    <a:pt x="807" y="31439"/>
                  </a:cubicBezTo>
                  <a:lnTo>
                    <a:pt x="20581" y="42857"/>
                  </a:lnTo>
                  <a:cubicBezTo>
                    <a:pt x="21108" y="43161"/>
                    <a:pt x="21697" y="43313"/>
                    <a:pt x="22285" y="43313"/>
                  </a:cubicBezTo>
                  <a:cubicBezTo>
                    <a:pt x="22873" y="43313"/>
                    <a:pt x="23461" y="43161"/>
                    <a:pt x="23988" y="42857"/>
                  </a:cubicBezTo>
                  <a:lnTo>
                    <a:pt x="74010" y="13978"/>
                  </a:lnTo>
                  <a:cubicBezTo>
                    <a:pt x="74820" y="13510"/>
                    <a:pt x="74815" y="12341"/>
                    <a:pt x="74002" y="11879"/>
                  </a:cubicBezTo>
                  <a:lnTo>
                    <a:pt x="53852" y="444"/>
                  </a:lnTo>
                  <a:cubicBezTo>
                    <a:pt x="53330" y="148"/>
                    <a:pt x="52750" y="1"/>
                    <a:pt x="521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6175415" y="2194993"/>
              <a:ext cx="144329" cy="90961"/>
            </a:xfrm>
            <a:custGeom>
              <a:rect b="b" l="l" r="r" t="t"/>
              <a:pathLst>
                <a:path extrusionOk="0" h="5420" w="8600">
                  <a:moveTo>
                    <a:pt x="0" y="1"/>
                  </a:moveTo>
                  <a:lnTo>
                    <a:pt x="0" y="3429"/>
                  </a:lnTo>
                  <a:cubicBezTo>
                    <a:pt x="0" y="4529"/>
                    <a:pt x="1925" y="5420"/>
                    <a:pt x="4299" y="5420"/>
                  </a:cubicBezTo>
                  <a:cubicBezTo>
                    <a:pt x="6674" y="5420"/>
                    <a:pt x="8599" y="4529"/>
                    <a:pt x="8599" y="3429"/>
                  </a:cubicBezTo>
                  <a:lnTo>
                    <a:pt x="85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6175415" y="2161597"/>
              <a:ext cx="144329" cy="66828"/>
            </a:xfrm>
            <a:custGeom>
              <a:rect b="b" l="l" r="r" t="t"/>
              <a:pathLst>
                <a:path extrusionOk="0" h="3982" w="8600">
                  <a:moveTo>
                    <a:pt x="4299" y="0"/>
                  </a:moveTo>
                  <a:cubicBezTo>
                    <a:pt x="1925" y="0"/>
                    <a:pt x="0" y="891"/>
                    <a:pt x="0" y="1991"/>
                  </a:cubicBezTo>
                  <a:cubicBezTo>
                    <a:pt x="0" y="3090"/>
                    <a:pt x="1925" y="3981"/>
                    <a:pt x="4299" y="3981"/>
                  </a:cubicBezTo>
                  <a:cubicBezTo>
                    <a:pt x="6674" y="3981"/>
                    <a:pt x="8599" y="3090"/>
                    <a:pt x="8599" y="1991"/>
                  </a:cubicBezTo>
                  <a:cubicBezTo>
                    <a:pt x="8599" y="891"/>
                    <a:pt x="6674" y="0"/>
                    <a:pt x="42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6011234" y="2291475"/>
              <a:ext cx="144329" cy="90961"/>
            </a:xfrm>
            <a:custGeom>
              <a:rect b="b" l="l" r="r" t="t"/>
              <a:pathLst>
                <a:path extrusionOk="0" h="5420" w="8600">
                  <a:moveTo>
                    <a:pt x="1" y="0"/>
                  </a:moveTo>
                  <a:lnTo>
                    <a:pt x="1" y="3429"/>
                  </a:lnTo>
                  <a:cubicBezTo>
                    <a:pt x="1" y="4528"/>
                    <a:pt x="1927" y="5419"/>
                    <a:pt x="4301" y="5419"/>
                  </a:cubicBezTo>
                  <a:cubicBezTo>
                    <a:pt x="6675" y="5419"/>
                    <a:pt x="8600" y="4528"/>
                    <a:pt x="8600" y="3429"/>
                  </a:cubicBezTo>
                  <a:lnTo>
                    <a:pt x="86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6011234" y="2258044"/>
              <a:ext cx="144329" cy="66845"/>
            </a:xfrm>
            <a:custGeom>
              <a:rect b="b" l="l" r="r" t="t"/>
              <a:pathLst>
                <a:path extrusionOk="0" h="3983" w="8600">
                  <a:moveTo>
                    <a:pt x="4301" y="1"/>
                  </a:moveTo>
                  <a:cubicBezTo>
                    <a:pt x="1927" y="1"/>
                    <a:pt x="1" y="893"/>
                    <a:pt x="1" y="1992"/>
                  </a:cubicBezTo>
                  <a:cubicBezTo>
                    <a:pt x="1" y="3092"/>
                    <a:pt x="1927" y="3983"/>
                    <a:pt x="4301" y="3983"/>
                  </a:cubicBezTo>
                  <a:cubicBezTo>
                    <a:pt x="6675" y="3983"/>
                    <a:pt x="8600" y="3092"/>
                    <a:pt x="8600" y="1992"/>
                  </a:cubicBezTo>
                  <a:cubicBezTo>
                    <a:pt x="8600" y="893"/>
                    <a:pt x="6675" y="1"/>
                    <a:pt x="4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5847087" y="2387939"/>
              <a:ext cx="144329" cy="90961"/>
            </a:xfrm>
            <a:custGeom>
              <a:rect b="b" l="l" r="r" t="t"/>
              <a:pathLst>
                <a:path extrusionOk="0" h="5420" w="8600">
                  <a:moveTo>
                    <a:pt x="1" y="1"/>
                  </a:moveTo>
                  <a:lnTo>
                    <a:pt x="1" y="3429"/>
                  </a:lnTo>
                  <a:cubicBezTo>
                    <a:pt x="1" y="4528"/>
                    <a:pt x="1925" y="5420"/>
                    <a:pt x="4301" y="5420"/>
                  </a:cubicBezTo>
                  <a:cubicBezTo>
                    <a:pt x="6675" y="5420"/>
                    <a:pt x="8600" y="4528"/>
                    <a:pt x="8600" y="3429"/>
                  </a:cubicBezTo>
                  <a:lnTo>
                    <a:pt x="860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5847087" y="2354526"/>
              <a:ext cx="144329" cy="66845"/>
            </a:xfrm>
            <a:custGeom>
              <a:rect b="b" l="l" r="r" t="t"/>
              <a:pathLst>
                <a:path extrusionOk="0" h="3983" w="8600">
                  <a:moveTo>
                    <a:pt x="4301" y="0"/>
                  </a:moveTo>
                  <a:cubicBezTo>
                    <a:pt x="1925" y="0"/>
                    <a:pt x="1" y="892"/>
                    <a:pt x="1" y="1992"/>
                  </a:cubicBezTo>
                  <a:cubicBezTo>
                    <a:pt x="1" y="3090"/>
                    <a:pt x="1925" y="3982"/>
                    <a:pt x="4301" y="3982"/>
                  </a:cubicBezTo>
                  <a:cubicBezTo>
                    <a:pt x="6675" y="3982"/>
                    <a:pt x="8600" y="3090"/>
                    <a:pt x="8600" y="1992"/>
                  </a:cubicBezTo>
                  <a:cubicBezTo>
                    <a:pt x="8600" y="891"/>
                    <a:pt x="6675" y="0"/>
                    <a:pt x="4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5682939" y="2484387"/>
              <a:ext cx="144329" cy="90978"/>
            </a:xfrm>
            <a:custGeom>
              <a:rect b="b" l="l" r="r" t="t"/>
              <a:pathLst>
                <a:path extrusionOk="0" h="5421" w="8600">
                  <a:moveTo>
                    <a:pt x="1" y="0"/>
                  </a:moveTo>
                  <a:lnTo>
                    <a:pt x="1" y="3428"/>
                  </a:lnTo>
                  <a:cubicBezTo>
                    <a:pt x="1" y="4528"/>
                    <a:pt x="1925" y="5420"/>
                    <a:pt x="4301" y="5420"/>
                  </a:cubicBezTo>
                  <a:cubicBezTo>
                    <a:pt x="6675" y="5420"/>
                    <a:pt x="8599" y="4528"/>
                    <a:pt x="8599" y="3428"/>
                  </a:cubicBezTo>
                  <a:lnTo>
                    <a:pt x="85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5682939" y="2450973"/>
              <a:ext cx="144329" cy="66828"/>
            </a:xfrm>
            <a:custGeom>
              <a:rect b="b" l="l" r="r" t="t"/>
              <a:pathLst>
                <a:path extrusionOk="0" h="3982" w="8600">
                  <a:moveTo>
                    <a:pt x="4299" y="1"/>
                  </a:moveTo>
                  <a:cubicBezTo>
                    <a:pt x="1925" y="1"/>
                    <a:pt x="1" y="893"/>
                    <a:pt x="1" y="1991"/>
                  </a:cubicBezTo>
                  <a:cubicBezTo>
                    <a:pt x="1" y="3091"/>
                    <a:pt x="1925" y="3982"/>
                    <a:pt x="4299" y="3982"/>
                  </a:cubicBezTo>
                  <a:cubicBezTo>
                    <a:pt x="6674" y="3982"/>
                    <a:pt x="8599" y="3091"/>
                    <a:pt x="8599" y="1991"/>
                  </a:cubicBezTo>
                  <a:cubicBezTo>
                    <a:pt x="8599" y="891"/>
                    <a:pt x="6675" y="1"/>
                    <a:pt x="4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5518775" y="2547455"/>
              <a:ext cx="144329" cy="66828"/>
            </a:xfrm>
            <a:custGeom>
              <a:rect b="b" l="l" r="r" t="t"/>
              <a:pathLst>
                <a:path extrusionOk="0" h="3982" w="8600">
                  <a:moveTo>
                    <a:pt x="4300" y="0"/>
                  </a:moveTo>
                  <a:cubicBezTo>
                    <a:pt x="1926" y="0"/>
                    <a:pt x="0" y="891"/>
                    <a:pt x="0" y="1991"/>
                  </a:cubicBezTo>
                  <a:cubicBezTo>
                    <a:pt x="0" y="3090"/>
                    <a:pt x="1926" y="3981"/>
                    <a:pt x="4300" y="3981"/>
                  </a:cubicBezTo>
                  <a:cubicBezTo>
                    <a:pt x="6674" y="3981"/>
                    <a:pt x="8599" y="3090"/>
                    <a:pt x="8599" y="1991"/>
                  </a:cubicBezTo>
                  <a:cubicBezTo>
                    <a:pt x="8599" y="891"/>
                    <a:pt x="6674" y="0"/>
                    <a:pt x="43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6330702" y="2307737"/>
              <a:ext cx="144329" cy="90978"/>
            </a:xfrm>
            <a:custGeom>
              <a:rect b="b" l="l" r="r" t="t"/>
              <a:pathLst>
                <a:path extrusionOk="0" h="5421" w="8600">
                  <a:moveTo>
                    <a:pt x="1" y="0"/>
                  </a:moveTo>
                  <a:lnTo>
                    <a:pt x="1" y="3428"/>
                  </a:lnTo>
                  <a:cubicBezTo>
                    <a:pt x="1" y="4528"/>
                    <a:pt x="1927" y="5420"/>
                    <a:pt x="4301" y="5420"/>
                  </a:cubicBezTo>
                  <a:cubicBezTo>
                    <a:pt x="6675" y="5420"/>
                    <a:pt x="8600" y="4528"/>
                    <a:pt x="8600" y="3428"/>
                  </a:cubicBezTo>
                  <a:lnTo>
                    <a:pt x="86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6330702" y="2274323"/>
              <a:ext cx="144329" cy="66845"/>
            </a:xfrm>
            <a:custGeom>
              <a:rect b="b" l="l" r="r" t="t"/>
              <a:pathLst>
                <a:path extrusionOk="0" h="3983" w="8600">
                  <a:moveTo>
                    <a:pt x="4301" y="1"/>
                  </a:moveTo>
                  <a:cubicBezTo>
                    <a:pt x="1927" y="1"/>
                    <a:pt x="1" y="893"/>
                    <a:pt x="1" y="1991"/>
                  </a:cubicBezTo>
                  <a:cubicBezTo>
                    <a:pt x="1" y="3091"/>
                    <a:pt x="1927" y="3983"/>
                    <a:pt x="4301" y="3983"/>
                  </a:cubicBezTo>
                  <a:cubicBezTo>
                    <a:pt x="6675" y="3983"/>
                    <a:pt x="8600" y="3091"/>
                    <a:pt x="8600" y="1991"/>
                  </a:cubicBezTo>
                  <a:cubicBezTo>
                    <a:pt x="8600" y="893"/>
                    <a:pt x="6675" y="1"/>
                    <a:pt x="4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6166554" y="2404201"/>
              <a:ext cx="144329" cy="90961"/>
            </a:xfrm>
            <a:custGeom>
              <a:rect b="b" l="l" r="r" t="t"/>
              <a:pathLst>
                <a:path extrusionOk="0" h="5420" w="8600">
                  <a:moveTo>
                    <a:pt x="1" y="1"/>
                  </a:moveTo>
                  <a:lnTo>
                    <a:pt x="1" y="3429"/>
                  </a:lnTo>
                  <a:cubicBezTo>
                    <a:pt x="1" y="4529"/>
                    <a:pt x="1925" y="5420"/>
                    <a:pt x="4299" y="5420"/>
                  </a:cubicBezTo>
                  <a:cubicBezTo>
                    <a:pt x="6675" y="5420"/>
                    <a:pt x="8599" y="4529"/>
                    <a:pt x="8599" y="3429"/>
                  </a:cubicBezTo>
                  <a:lnTo>
                    <a:pt x="85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6166554" y="2370804"/>
              <a:ext cx="144329" cy="66828"/>
            </a:xfrm>
            <a:custGeom>
              <a:rect b="b" l="l" r="r" t="t"/>
              <a:pathLst>
                <a:path extrusionOk="0" h="3982" w="8600">
                  <a:moveTo>
                    <a:pt x="4299" y="0"/>
                  </a:moveTo>
                  <a:cubicBezTo>
                    <a:pt x="1925" y="0"/>
                    <a:pt x="1" y="891"/>
                    <a:pt x="1" y="1991"/>
                  </a:cubicBezTo>
                  <a:cubicBezTo>
                    <a:pt x="1" y="3090"/>
                    <a:pt x="1925" y="3981"/>
                    <a:pt x="4299" y="3981"/>
                  </a:cubicBezTo>
                  <a:cubicBezTo>
                    <a:pt x="6675" y="3981"/>
                    <a:pt x="8599" y="3090"/>
                    <a:pt x="8599" y="1991"/>
                  </a:cubicBezTo>
                  <a:cubicBezTo>
                    <a:pt x="8599" y="891"/>
                    <a:pt x="6675" y="0"/>
                    <a:pt x="42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6002407" y="2500666"/>
              <a:ext cx="144329" cy="90944"/>
            </a:xfrm>
            <a:custGeom>
              <a:rect b="b" l="l" r="r" t="t"/>
              <a:pathLst>
                <a:path extrusionOk="0" h="5419" w="8600">
                  <a:moveTo>
                    <a:pt x="0" y="0"/>
                  </a:moveTo>
                  <a:lnTo>
                    <a:pt x="0" y="3428"/>
                  </a:lnTo>
                  <a:cubicBezTo>
                    <a:pt x="0" y="4528"/>
                    <a:pt x="1925" y="5419"/>
                    <a:pt x="4300" y="5419"/>
                  </a:cubicBezTo>
                  <a:cubicBezTo>
                    <a:pt x="6675" y="5419"/>
                    <a:pt x="8599" y="4528"/>
                    <a:pt x="8599" y="3428"/>
                  </a:cubicBezTo>
                  <a:lnTo>
                    <a:pt x="85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6002390" y="2467252"/>
              <a:ext cx="144329" cy="66828"/>
            </a:xfrm>
            <a:custGeom>
              <a:rect b="b" l="l" r="r" t="t"/>
              <a:pathLst>
                <a:path extrusionOk="0" h="3982" w="8600">
                  <a:moveTo>
                    <a:pt x="4300" y="1"/>
                  </a:moveTo>
                  <a:cubicBezTo>
                    <a:pt x="1926" y="1"/>
                    <a:pt x="0" y="892"/>
                    <a:pt x="0" y="1991"/>
                  </a:cubicBezTo>
                  <a:cubicBezTo>
                    <a:pt x="0" y="3091"/>
                    <a:pt x="1926" y="3982"/>
                    <a:pt x="4300" y="3982"/>
                  </a:cubicBezTo>
                  <a:cubicBezTo>
                    <a:pt x="6675" y="3982"/>
                    <a:pt x="8599" y="3091"/>
                    <a:pt x="8599" y="1991"/>
                  </a:cubicBezTo>
                  <a:cubicBezTo>
                    <a:pt x="8599" y="892"/>
                    <a:pt x="6675" y="1"/>
                    <a:pt x="4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5838243" y="2597130"/>
              <a:ext cx="144313" cy="90961"/>
            </a:xfrm>
            <a:custGeom>
              <a:rect b="b" l="l" r="r" t="t"/>
              <a:pathLst>
                <a:path extrusionOk="0" h="5420" w="8599">
                  <a:moveTo>
                    <a:pt x="0" y="1"/>
                  </a:moveTo>
                  <a:lnTo>
                    <a:pt x="0" y="3429"/>
                  </a:lnTo>
                  <a:cubicBezTo>
                    <a:pt x="0" y="4527"/>
                    <a:pt x="1926" y="5419"/>
                    <a:pt x="4300" y="5419"/>
                  </a:cubicBezTo>
                  <a:cubicBezTo>
                    <a:pt x="6674" y="5419"/>
                    <a:pt x="8599" y="4527"/>
                    <a:pt x="8599" y="3429"/>
                  </a:cubicBezTo>
                  <a:lnTo>
                    <a:pt x="85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5838243" y="2563700"/>
              <a:ext cx="144313" cy="66861"/>
            </a:xfrm>
            <a:custGeom>
              <a:rect b="b" l="l" r="r" t="t"/>
              <a:pathLst>
                <a:path extrusionOk="0" h="3984" w="8599">
                  <a:moveTo>
                    <a:pt x="4300" y="1"/>
                  </a:moveTo>
                  <a:cubicBezTo>
                    <a:pt x="1926" y="1"/>
                    <a:pt x="0" y="893"/>
                    <a:pt x="0" y="1993"/>
                  </a:cubicBezTo>
                  <a:cubicBezTo>
                    <a:pt x="0" y="3091"/>
                    <a:pt x="1926" y="3983"/>
                    <a:pt x="4300" y="3983"/>
                  </a:cubicBezTo>
                  <a:cubicBezTo>
                    <a:pt x="6674" y="3983"/>
                    <a:pt x="8599" y="3091"/>
                    <a:pt x="8599" y="1993"/>
                  </a:cubicBezTo>
                  <a:cubicBezTo>
                    <a:pt x="8599" y="893"/>
                    <a:pt x="6674" y="1"/>
                    <a:pt x="4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5674078" y="2693595"/>
              <a:ext cx="144329" cy="90944"/>
            </a:xfrm>
            <a:custGeom>
              <a:rect b="b" l="l" r="r" t="t"/>
              <a:pathLst>
                <a:path extrusionOk="0" h="5419" w="8600">
                  <a:moveTo>
                    <a:pt x="1" y="0"/>
                  </a:moveTo>
                  <a:lnTo>
                    <a:pt x="1" y="3428"/>
                  </a:lnTo>
                  <a:cubicBezTo>
                    <a:pt x="1" y="4528"/>
                    <a:pt x="1926" y="5419"/>
                    <a:pt x="4300" y="5419"/>
                  </a:cubicBezTo>
                  <a:cubicBezTo>
                    <a:pt x="6674" y="5419"/>
                    <a:pt x="8600" y="4528"/>
                    <a:pt x="8600" y="3428"/>
                  </a:cubicBezTo>
                  <a:lnTo>
                    <a:pt x="86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5674078" y="2660181"/>
              <a:ext cx="144329" cy="66828"/>
            </a:xfrm>
            <a:custGeom>
              <a:rect b="b" l="l" r="r" t="t"/>
              <a:pathLst>
                <a:path extrusionOk="0" h="3982" w="8600">
                  <a:moveTo>
                    <a:pt x="4300" y="1"/>
                  </a:moveTo>
                  <a:cubicBezTo>
                    <a:pt x="1926" y="1"/>
                    <a:pt x="1" y="891"/>
                    <a:pt x="1" y="1991"/>
                  </a:cubicBezTo>
                  <a:cubicBezTo>
                    <a:pt x="1" y="3091"/>
                    <a:pt x="1926" y="3982"/>
                    <a:pt x="4300" y="3982"/>
                  </a:cubicBezTo>
                  <a:cubicBezTo>
                    <a:pt x="6675" y="3982"/>
                    <a:pt x="8600" y="3091"/>
                    <a:pt x="8600" y="1991"/>
                  </a:cubicBezTo>
                  <a:cubicBezTo>
                    <a:pt x="8600" y="891"/>
                    <a:pt x="6674" y="1"/>
                    <a:pt x="4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5527653" y="2568357"/>
              <a:ext cx="144329" cy="90944"/>
            </a:xfrm>
            <a:custGeom>
              <a:rect b="b" l="l" r="r" t="t"/>
              <a:pathLst>
                <a:path extrusionOk="0" h="5419" w="8600">
                  <a:moveTo>
                    <a:pt x="1" y="0"/>
                  </a:moveTo>
                  <a:lnTo>
                    <a:pt x="1" y="3428"/>
                  </a:lnTo>
                  <a:cubicBezTo>
                    <a:pt x="1" y="4528"/>
                    <a:pt x="1926" y="5419"/>
                    <a:pt x="4300" y="5419"/>
                  </a:cubicBezTo>
                  <a:cubicBezTo>
                    <a:pt x="6674" y="5419"/>
                    <a:pt x="8600" y="4528"/>
                    <a:pt x="8600" y="3428"/>
                  </a:cubicBezTo>
                  <a:lnTo>
                    <a:pt x="86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5527653" y="2534944"/>
              <a:ext cx="144329" cy="66828"/>
            </a:xfrm>
            <a:custGeom>
              <a:rect b="b" l="l" r="r" t="t"/>
              <a:pathLst>
                <a:path extrusionOk="0" h="3982" w="8600">
                  <a:moveTo>
                    <a:pt x="4300" y="1"/>
                  </a:moveTo>
                  <a:cubicBezTo>
                    <a:pt x="1926" y="1"/>
                    <a:pt x="1" y="891"/>
                    <a:pt x="1" y="1991"/>
                  </a:cubicBezTo>
                  <a:cubicBezTo>
                    <a:pt x="1" y="3091"/>
                    <a:pt x="1926" y="3982"/>
                    <a:pt x="4300" y="3982"/>
                  </a:cubicBezTo>
                  <a:cubicBezTo>
                    <a:pt x="6675" y="3982"/>
                    <a:pt x="8600" y="3091"/>
                    <a:pt x="8600" y="1991"/>
                  </a:cubicBezTo>
                  <a:cubicBezTo>
                    <a:pt x="8600" y="891"/>
                    <a:pt x="6674" y="1"/>
                    <a:pt x="4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1" name="Google Shape;1911;p55"/>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912" name="Google Shape;1912;p55"/>
          <p:cNvGrpSpPr/>
          <p:nvPr/>
        </p:nvGrpSpPr>
        <p:grpSpPr>
          <a:xfrm>
            <a:off x="5284783" y="4053314"/>
            <a:ext cx="508788" cy="515720"/>
            <a:chOff x="5437346" y="1595177"/>
            <a:chExt cx="508788" cy="515720"/>
          </a:xfrm>
        </p:grpSpPr>
        <p:sp>
          <p:nvSpPr>
            <p:cNvPr id="1913" name="Google Shape;1913;p55"/>
            <p:cNvSpPr/>
            <p:nvPr/>
          </p:nvSpPr>
          <p:spPr>
            <a:xfrm>
              <a:off x="5437363" y="1863442"/>
              <a:ext cx="508772" cy="247455"/>
            </a:xfrm>
            <a:custGeom>
              <a:rect b="b" l="l" r="r" t="t"/>
              <a:pathLst>
                <a:path extrusionOk="0" h="14745" w="30316">
                  <a:moveTo>
                    <a:pt x="15158" y="1"/>
                  </a:moveTo>
                  <a:cubicBezTo>
                    <a:pt x="11138" y="1"/>
                    <a:pt x="7282" y="778"/>
                    <a:pt x="4440" y="2161"/>
                  </a:cubicBezTo>
                  <a:cubicBezTo>
                    <a:pt x="1597" y="3543"/>
                    <a:pt x="1" y="5417"/>
                    <a:pt x="1" y="7373"/>
                  </a:cubicBezTo>
                  <a:cubicBezTo>
                    <a:pt x="1" y="9328"/>
                    <a:pt x="1597" y="11203"/>
                    <a:pt x="4440" y="12586"/>
                  </a:cubicBezTo>
                  <a:cubicBezTo>
                    <a:pt x="7282" y="13968"/>
                    <a:pt x="11138" y="14744"/>
                    <a:pt x="15158" y="14744"/>
                  </a:cubicBezTo>
                  <a:cubicBezTo>
                    <a:pt x="19178" y="14744"/>
                    <a:pt x="23033" y="13968"/>
                    <a:pt x="25875" y="12586"/>
                  </a:cubicBezTo>
                  <a:cubicBezTo>
                    <a:pt x="28718" y="11203"/>
                    <a:pt x="30316" y="9328"/>
                    <a:pt x="30316" y="7373"/>
                  </a:cubicBezTo>
                  <a:cubicBezTo>
                    <a:pt x="30316" y="5417"/>
                    <a:pt x="28718" y="3543"/>
                    <a:pt x="25875" y="2161"/>
                  </a:cubicBezTo>
                  <a:cubicBezTo>
                    <a:pt x="23033" y="778"/>
                    <a:pt x="19178" y="1"/>
                    <a:pt x="15158"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5437346" y="1801364"/>
              <a:ext cx="423988" cy="292868"/>
            </a:xfrm>
            <a:custGeom>
              <a:rect b="b" l="l" r="r" t="t"/>
              <a:pathLst>
                <a:path extrusionOk="0" h="17451" w="25264">
                  <a:moveTo>
                    <a:pt x="1" y="1"/>
                  </a:moveTo>
                  <a:lnTo>
                    <a:pt x="1" y="11190"/>
                  </a:lnTo>
                  <a:cubicBezTo>
                    <a:pt x="1" y="14647"/>
                    <a:pt x="5657" y="17450"/>
                    <a:pt x="12633" y="17450"/>
                  </a:cubicBezTo>
                  <a:cubicBezTo>
                    <a:pt x="19608" y="17450"/>
                    <a:pt x="25263" y="14647"/>
                    <a:pt x="25263" y="11190"/>
                  </a:cubicBezTo>
                  <a:lnTo>
                    <a:pt x="25263" y="1"/>
                  </a:lnTo>
                  <a:cubicBezTo>
                    <a:pt x="25263" y="3459"/>
                    <a:pt x="19608" y="6261"/>
                    <a:pt x="12633" y="6261"/>
                  </a:cubicBezTo>
                  <a:cubicBezTo>
                    <a:pt x="5657" y="6261"/>
                    <a:pt x="1" y="345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5437363" y="1698271"/>
              <a:ext cx="423971" cy="208184"/>
            </a:xfrm>
            <a:custGeom>
              <a:rect b="b" l="l" r="r" t="t"/>
              <a:pathLst>
                <a:path extrusionOk="0" h="12405" w="25263">
                  <a:moveTo>
                    <a:pt x="1" y="1"/>
                  </a:moveTo>
                  <a:lnTo>
                    <a:pt x="1" y="6261"/>
                  </a:lnTo>
                  <a:cubicBezTo>
                    <a:pt x="1" y="9653"/>
                    <a:pt x="5656" y="12404"/>
                    <a:pt x="12632" y="12404"/>
                  </a:cubicBezTo>
                  <a:cubicBezTo>
                    <a:pt x="19607" y="12404"/>
                    <a:pt x="25262" y="9653"/>
                    <a:pt x="25262" y="6261"/>
                  </a:cubicBezTo>
                  <a:lnTo>
                    <a:pt x="2526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5437363" y="1595177"/>
              <a:ext cx="423971" cy="206204"/>
            </a:xfrm>
            <a:custGeom>
              <a:rect b="b" l="l" r="r" t="t"/>
              <a:pathLst>
                <a:path extrusionOk="0" h="12287" w="25263">
                  <a:moveTo>
                    <a:pt x="12632" y="1"/>
                  </a:moveTo>
                  <a:cubicBezTo>
                    <a:pt x="9282" y="1"/>
                    <a:pt x="6068" y="648"/>
                    <a:pt x="3700" y="1800"/>
                  </a:cubicBezTo>
                  <a:cubicBezTo>
                    <a:pt x="1331" y="2952"/>
                    <a:pt x="1" y="4514"/>
                    <a:pt x="1" y="6144"/>
                  </a:cubicBezTo>
                  <a:cubicBezTo>
                    <a:pt x="1" y="7773"/>
                    <a:pt x="1331" y="9336"/>
                    <a:pt x="3700" y="10488"/>
                  </a:cubicBezTo>
                  <a:cubicBezTo>
                    <a:pt x="6068" y="11639"/>
                    <a:pt x="9282" y="12287"/>
                    <a:pt x="12632" y="12287"/>
                  </a:cubicBezTo>
                  <a:cubicBezTo>
                    <a:pt x="15981" y="12287"/>
                    <a:pt x="19195" y="11639"/>
                    <a:pt x="21563" y="10488"/>
                  </a:cubicBezTo>
                  <a:cubicBezTo>
                    <a:pt x="23933" y="9336"/>
                    <a:pt x="25262" y="7773"/>
                    <a:pt x="25262" y="6144"/>
                  </a:cubicBezTo>
                  <a:cubicBezTo>
                    <a:pt x="25262" y="4514"/>
                    <a:pt x="23933" y="2952"/>
                    <a:pt x="21563" y="1800"/>
                  </a:cubicBezTo>
                  <a:cubicBezTo>
                    <a:pt x="19195" y="648"/>
                    <a:pt x="15981" y="1"/>
                    <a:pt x="126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55"/>
          <p:cNvGrpSpPr/>
          <p:nvPr/>
        </p:nvGrpSpPr>
        <p:grpSpPr>
          <a:xfrm>
            <a:off x="4449520" y="1906574"/>
            <a:ext cx="508761" cy="1158602"/>
            <a:chOff x="4948933" y="1443499"/>
            <a:chExt cx="508761" cy="1158602"/>
          </a:xfrm>
        </p:grpSpPr>
        <p:sp>
          <p:nvSpPr>
            <p:cNvPr id="1918" name="Google Shape;1918;p55"/>
            <p:cNvSpPr/>
            <p:nvPr/>
          </p:nvSpPr>
          <p:spPr>
            <a:xfrm>
              <a:off x="4948933" y="2354660"/>
              <a:ext cx="508761" cy="247441"/>
            </a:xfrm>
            <a:custGeom>
              <a:rect b="b" l="l" r="r" t="t"/>
              <a:pathLst>
                <a:path extrusionOk="0" h="14744" w="30315">
                  <a:moveTo>
                    <a:pt x="15158" y="1"/>
                  </a:moveTo>
                  <a:cubicBezTo>
                    <a:pt x="6786" y="1"/>
                    <a:pt x="0" y="3302"/>
                    <a:pt x="0" y="7373"/>
                  </a:cubicBezTo>
                  <a:cubicBezTo>
                    <a:pt x="0" y="11444"/>
                    <a:pt x="6786" y="14744"/>
                    <a:pt x="15158" y="14744"/>
                  </a:cubicBezTo>
                  <a:cubicBezTo>
                    <a:pt x="23529" y="14744"/>
                    <a:pt x="30315" y="11444"/>
                    <a:pt x="30315" y="7373"/>
                  </a:cubicBezTo>
                  <a:cubicBezTo>
                    <a:pt x="30315" y="3302"/>
                    <a:pt x="23529" y="1"/>
                    <a:pt x="15158"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4948933" y="1600313"/>
              <a:ext cx="426175" cy="268117"/>
            </a:xfrm>
            <a:custGeom>
              <a:rect b="b" l="l" r="r" t="t"/>
              <a:pathLst>
                <a:path extrusionOk="0" h="15976" w="25394">
                  <a:moveTo>
                    <a:pt x="9100" y="1"/>
                  </a:moveTo>
                  <a:lnTo>
                    <a:pt x="9100" y="978"/>
                  </a:lnTo>
                  <a:cubicBezTo>
                    <a:pt x="9100" y="3607"/>
                    <a:pt x="7769" y="5882"/>
                    <a:pt x="5925" y="6360"/>
                  </a:cubicBezTo>
                  <a:cubicBezTo>
                    <a:pt x="2365" y="7283"/>
                    <a:pt x="0" y="8911"/>
                    <a:pt x="0" y="10766"/>
                  </a:cubicBezTo>
                  <a:cubicBezTo>
                    <a:pt x="0" y="13644"/>
                    <a:pt x="5685" y="15975"/>
                    <a:pt x="12697" y="15975"/>
                  </a:cubicBezTo>
                  <a:cubicBezTo>
                    <a:pt x="19709" y="15975"/>
                    <a:pt x="25394" y="13643"/>
                    <a:pt x="25394" y="10766"/>
                  </a:cubicBezTo>
                  <a:cubicBezTo>
                    <a:pt x="25394" y="8910"/>
                    <a:pt x="23029" y="7283"/>
                    <a:pt x="19469" y="6360"/>
                  </a:cubicBezTo>
                  <a:cubicBezTo>
                    <a:pt x="17625" y="5882"/>
                    <a:pt x="16294" y="3607"/>
                    <a:pt x="16294" y="978"/>
                  </a:cubicBezTo>
                  <a:lnTo>
                    <a:pt x="162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4948933" y="1780991"/>
              <a:ext cx="426175" cy="784615"/>
            </a:xfrm>
            <a:custGeom>
              <a:rect b="b" l="l" r="r" t="t"/>
              <a:pathLst>
                <a:path extrusionOk="0" h="46752" w="25394">
                  <a:moveTo>
                    <a:pt x="0" y="0"/>
                  </a:moveTo>
                  <a:lnTo>
                    <a:pt x="0" y="41543"/>
                  </a:lnTo>
                  <a:cubicBezTo>
                    <a:pt x="0" y="44420"/>
                    <a:pt x="5685" y="46751"/>
                    <a:pt x="12697" y="46751"/>
                  </a:cubicBezTo>
                  <a:cubicBezTo>
                    <a:pt x="19709" y="46751"/>
                    <a:pt x="25394" y="44419"/>
                    <a:pt x="25394" y="41543"/>
                  </a:cubicBezTo>
                  <a:lnTo>
                    <a:pt x="25394" y="0"/>
                  </a:lnTo>
                  <a:cubicBezTo>
                    <a:pt x="25394" y="2877"/>
                    <a:pt x="19709" y="5209"/>
                    <a:pt x="12697" y="5209"/>
                  </a:cubicBezTo>
                  <a:cubicBezTo>
                    <a:pt x="5685" y="5209"/>
                    <a:pt x="0" y="287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4948933" y="1961736"/>
              <a:ext cx="426141" cy="423221"/>
            </a:xfrm>
            <a:custGeom>
              <a:rect b="b" l="l" r="r" t="t"/>
              <a:pathLst>
                <a:path extrusionOk="0" h="25218" w="25392">
                  <a:moveTo>
                    <a:pt x="0" y="1"/>
                  </a:moveTo>
                  <a:lnTo>
                    <a:pt x="0" y="20004"/>
                  </a:lnTo>
                  <a:cubicBezTo>
                    <a:pt x="0" y="22882"/>
                    <a:pt x="5685" y="25217"/>
                    <a:pt x="12696" y="25217"/>
                  </a:cubicBezTo>
                  <a:cubicBezTo>
                    <a:pt x="15777" y="25217"/>
                    <a:pt x="18613" y="24769"/>
                    <a:pt x="20817" y="24014"/>
                  </a:cubicBezTo>
                  <a:cubicBezTo>
                    <a:pt x="23615" y="23057"/>
                    <a:pt x="25391" y="21614"/>
                    <a:pt x="25391" y="20004"/>
                  </a:cubicBezTo>
                  <a:lnTo>
                    <a:pt x="25391" y="1"/>
                  </a:lnTo>
                  <a:cubicBezTo>
                    <a:pt x="25391" y="1610"/>
                    <a:pt x="23615" y="3045"/>
                    <a:pt x="20817" y="4002"/>
                  </a:cubicBezTo>
                  <a:cubicBezTo>
                    <a:pt x="18611" y="4757"/>
                    <a:pt x="15777" y="5206"/>
                    <a:pt x="12696" y="5206"/>
                  </a:cubicBezTo>
                  <a:cubicBezTo>
                    <a:pt x="5685" y="5206"/>
                    <a:pt x="0" y="28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5075706" y="2119658"/>
              <a:ext cx="172625" cy="181838"/>
            </a:xfrm>
            <a:custGeom>
              <a:rect b="b" l="l" r="r" t="t"/>
              <a:pathLst>
                <a:path extrusionOk="0" h="10835" w="10286">
                  <a:moveTo>
                    <a:pt x="3357" y="0"/>
                  </a:moveTo>
                  <a:lnTo>
                    <a:pt x="3357" y="3535"/>
                  </a:lnTo>
                  <a:lnTo>
                    <a:pt x="0" y="3535"/>
                  </a:lnTo>
                  <a:lnTo>
                    <a:pt x="0" y="7298"/>
                  </a:lnTo>
                  <a:lnTo>
                    <a:pt x="3357" y="7298"/>
                  </a:lnTo>
                  <a:lnTo>
                    <a:pt x="3357" y="10834"/>
                  </a:lnTo>
                  <a:lnTo>
                    <a:pt x="6929" y="10834"/>
                  </a:lnTo>
                  <a:lnTo>
                    <a:pt x="6929" y="7298"/>
                  </a:lnTo>
                  <a:lnTo>
                    <a:pt x="10285" y="7298"/>
                  </a:lnTo>
                  <a:lnTo>
                    <a:pt x="10285" y="3535"/>
                  </a:lnTo>
                  <a:lnTo>
                    <a:pt x="6929" y="3535"/>
                  </a:lnTo>
                  <a:lnTo>
                    <a:pt x="69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5067097" y="1496297"/>
              <a:ext cx="189844" cy="143725"/>
            </a:xfrm>
            <a:custGeom>
              <a:rect b="b" l="l" r="r" t="t"/>
              <a:pathLst>
                <a:path extrusionOk="0" h="8564" w="11312">
                  <a:moveTo>
                    <a:pt x="0" y="1"/>
                  </a:moveTo>
                  <a:lnTo>
                    <a:pt x="0" y="5418"/>
                  </a:lnTo>
                  <a:cubicBezTo>
                    <a:pt x="0" y="7156"/>
                    <a:pt x="2533" y="8563"/>
                    <a:pt x="5656" y="8563"/>
                  </a:cubicBezTo>
                  <a:cubicBezTo>
                    <a:pt x="8779" y="8563"/>
                    <a:pt x="11311" y="7154"/>
                    <a:pt x="11311" y="5418"/>
                  </a:cubicBezTo>
                  <a:lnTo>
                    <a:pt x="113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5067097" y="1443499"/>
              <a:ext cx="189844" cy="105595"/>
            </a:xfrm>
            <a:custGeom>
              <a:rect b="b" l="l" r="r" t="t"/>
              <a:pathLst>
                <a:path extrusionOk="0" h="6292" w="11312">
                  <a:moveTo>
                    <a:pt x="5656" y="0"/>
                  </a:moveTo>
                  <a:cubicBezTo>
                    <a:pt x="2533" y="0"/>
                    <a:pt x="0" y="1409"/>
                    <a:pt x="0" y="3145"/>
                  </a:cubicBezTo>
                  <a:cubicBezTo>
                    <a:pt x="0" y="4883"/>
                    <a:pt x="2533" y="6292"/>
                    <a:pt x="5656" y="6292"/>
                  </a:cubicBezTo>
                  <a:cubicBezTo>
                    <a:pt x="8779" y="6292"/>
                    <a:pt x="11311" y="4883"/>
                    <a:pt x="11311" y="3145"/>
                  </a:cubicBezTo>
                  <a:cubicBezTo>
                    <a:pt x="11311" y="1409"/>
                    <a:pt x="8779" y="0"/>
                    <a:pt x="5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5"/>
          <p:cNvGrpSpPr/>
          <p:nvPr/>
        </p:nvGrpSpPr>
        <p:grpSpPr>
          <a:xfrm>
            <a:off x="3032689" y="3207539"/>
            <a:ext cx="2043112" cy="1543109"/>
            <a:chOff x="2196539" y="3190864"/>
            <a:chExt cx="2043112" cy="1543109"/>
          </a:xfrm>
        </p:grpSpPr>
        <p:sp>
          <p:nvSpPr>
            <p:cNvPr id="1926" name="Google Shape;1926;p55"/>
            <p:cNvSpPr/>
            <p:nvPr/>
          </p:nvSpPr>
          <p:spPr>
            <a:xfrm>
              <a:off x="3092912" y="3335789"/>
              <a:ext cx="1146740" cy="675769"/>
            </a:xfrm>
            <a:custGeom>
              <a:rect b="b" l="l" r="r" t="t"/>
              <a:pathLst>
                <a:path extrusionOk="0" h="48951" w="83067">
                  <a:moveTo>
                    <a:pt x="23868" y="0"/>
                  </a:moveTo>
                  <a:cubicBezTo>
                    <a:pt x="23598" y="0"/>
                    <a:pt x="23327" y="70"/>
                    <a:pt x="23085" y="210"/>
                  </a:cubicBezTo>
                  <a:lnTo>
                    <a:pt x="1046" y="12935"/>
                  </a:lnTo>
                  <a:cubicBezTo>
                    <a:pt x="1" y="13538"/>
                    <a:pt x="1" y="15049"/>
                    <a:pt x="1046" y="15652"/>
                  </a:cubicBezTo>
                  <a:lnTo>
                    <a:pt x="44657" y="40831"/>
                  </a:lnTo>
                  <a:cubicBezTo>
                    <a:pt x="44899" y="40971"/>
                    <a:pt x="45170" y="41041"/>
                    <a:pt x="45441" y="41041"/>
                  </a:cubicBezTo>
                  <a:cubicBezTo>
                    <a:pt x="45712" y="41041"/>
                    <a:pt x="45983" y="40971"/>
                    <a:pt x="46226" y="40831"/>
                  </a:cubicBezTo>
                  <a:lnTo>
                    <a:pt x="47522" y="40083"/>
                  </a:lnTo>
                  <a:lnTo>
                    <a:pt x="62579" y="48777"/>
                  </a:lnTo>
                  <a:cubicBezTo>
                    <a:pt x="62781" y="48893"/>
                    <a:pt x="63006" y="48951"/>
                    <a:pt x="63232" y="48951"/>
                  </a:cubicBezTo>
                  <a:cubicBezTo>
                    <a:pt x="63457" y="48951"/>
                    <a:pt x="63683" y="48893"/>
                    <a:pt x="63884" y="48777"/>
                  </a:cubicBezTo>
                  <a:lnTo>
                    <a:pt x="82197" y="38203"/>
                  </a:lnTo>
                  <a:cubicBezTo>
                    <a:pt x="83067" y="37701"/>
                    <a:pt x="83067" y="36445"/>
                    <a:pt x="82197" y="35943"/>
                  </a:cubicBezTo>
                  <a:lnTo>
                    <a:pt x="68417" y="27988"/>
                  </a:lnTo>
                  <a:cubicBezTo>
                    <a:pt x="69294" y="27328"/>
                    <a:pt x="69250" y="25960"/>
                    <a:pt x="68264" y="25389"/>
                  </a:cubicBezTo>
                  <a:lnTo>
                    <a:pt x="24654" y="210"/>
                  </a:lnTo>
                  <a:cubicBezTo>
                    <a:pt x="24410" y="70"/>
                    <a:pt x="24139" y="0"/>
                    <a:pt x="23868"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3708187" y="3510671"/>
              <a:ext cx="298312" cy="357715"/>
            </a:xfrm>
            <a:custGeom>
              <a:rect b="b" l="l" r="r" t="t"/>
              <a:pathLst>
                <a:path extrusionOk="0" h="25912" w="21609">
                  <a:moveTo>
                    <a:pt x="21609" y="0"/>
                  </a:moveTo>
                  <a:lnTo>
                    <a:pt x="1" y="12475"/>
                  </a:lnTo>
                  <a:lnTo>
                    <a:pt x="1" y="25912"/>
                  </a:lnTo>
                  <a:lnTo>
                    <a:pt x="21609" y="13435"/>
                  </a:lnTo>
                  <a:lnTo>
                    <a:pt x="216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3524180" y="3572448"/>
              <a:ext cx="688014" cy="407386"/>
            </a:xfrm>
            <a:custGeom>
              <a:rect b="b" l="l" r="r" t="t"/>
              <a:pathLst>
                <a:path extrusionOk="0" h="29510" w="49838">
                  <a:moveTo>
                    <a:pt x="17163" y="0"/>
                  </a:moveTo>
                  <a:cubicBezTo>
                    <a:pt x="16968" y="0"/>
                    <a:pt x="16773" y="50"/>
                    <a:pt x="16598" y="151"/>
                  </a:cubicBezTo>
                  <a:lnTo>
                    <a:pt x="753" y="9300"/>
                  </a:lnTo>
                  <a:cubicBezTo>
                    <a:pt x="1" y="9736"/>
                    <a:pt x="1" y="10820"/>
                    <a:pt x="753" y="11255"/>
                  </a:cubicBezTo>
                  <a:lnTo>
                    <a:pt x="32110" y="29359"/>
                  </a:lnTo>
                  <a:cubicBezTo>
                    <a:pt x="32285" y="29460"/>
                    <a:pt x="32479" y="29510"/>
                    <a:pt x="32674" y="29510"/>
                  </a:cubicBezTo>
                  <a:cubicBezTo>
                    <a:pt x="32869" y="29510"/>
                    <a:pt x="33064" y="29460"/>
                    <a:pt x="33240" y="29359"/>
                  </a:cubicBezTo>
                  <a:lnTo>
                    <a:pt x="49085" y="20210"/>
                  </a:lnTo>
                  <a:cubicBezTo>
                    <a:pt x="49837" y="19776"/>
                    <a:pt x="49837" y="18690"/>
                    <a:pt x="49085" y="18255"/>
                  </a:cubicBezTo>
                  <a:lnTo>
                    <a:pt x="17728" y="151"/>
                  </a:lnTo>
                  <a:cubicBezTo>
                    <a:pt x="17553" y="50"/>
                    <a:pt x="17358" y="0"/>
                    <a:pt x="17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3810785" y="3660234"/>
              <a:ext cx="84280" cy="43389"/>
            </a:xfrm>
            <a:custGeom>
              <a:rect b="b" l="l" r="r" t="t"/>
              <a:pathLst>
                <a:path extrusionOk="0" h="3143" w="6105">
                  <a:moveTo>
                    <a:pt x="0" y="1"/>
                  </a:moveTo>
                  <a:lnTo>
                    <a:pt x="0" y="1381"/>
                  </a:lnTo>
                  <a:cubicBezTo>
                    <a:pt x="0" y="1831"/>
                    <a:pt x="300" y="2283"/>
                    <a:pt x="895" y="2627"/>
                  </a:cubicBezTo>
                  <a:cubicBezTo>
                    <a:pt x="1491" y="2971"/>
                    <a:pt x="2272" y="3143"/>
                    <a:pt x="3053" y="3143"/>
                  </a:cubicBezTo>
                  <a:cubicBezTo>
                    <a:pt x="3834" y="3143"/>
                    <a:pt x="4615" y="2971"/>
                    <a:pt x="5210" y="2627"/>
                  </a:cubicBezTo>
                  <a:cubicBezTo>
                    <a:pt x="5807" y="2283"/>
                    <a:pt x="6105" y="1833"/>
                    <a:pt x="6105" y="1381"/>
                  </a:cubicBezTo>
                  <a:lnTo>
                    <a:pt x="6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3806671" y="3635896"/>
              <a:ext cx="92507" cy="48663"/>
            </a:xfrm>
            <a:custGeom>
              <a:rect b="b" l="l" r="r" t="t"/>
              <a:pathLst>
                <a:path extrusionOk="0" h="3525" w="6701">
                  <a:moveTo>
                    <a:pt x="3351" y="1"/>
                  </a:moveTo>
                  <a:cubicBezTo>
                    <a:pt x="2570" y="1"/>
                    <a:pt x="1789" y="173"/>
                    <a:pt x="1193" y="517"/>
                  </a:cubicBezTo>
                  <a:cubicBezTo>
                    <a:pt x="1" y="1206"/>
                    <a:pt x="1" y="2321"/>
                    <a:pt x="1193" y="3008"/>
                  </a:cubicBezTo>
                  <a:cubicBezTo>
                    <a:pt x="1789" y="3353"/>
                    <a:pt x="2570" y="3525"/>
                    <a:pt x="3351" y="3525"/>
                  </a:cubicBezTo>
                  <a:cubicBezTo>
                    <a:pt x="4132" y="3525"/>
                    <a:pt x="4913" y="3353"/>
                    <a:pt x="5508" y="3008"/>
                  </a:cubicBezTo>
                  <a:cubicBezTo>
                    <a:pt x="6700" y="2321"/>
                    <a:pt x="6700" y="1206"/>
                    <a:pt x="5508" y="517"/>
                  </a:cubicBezTo>
                  <a:cubicBezTo>
                    <a:pt x="4913" y="173"/>
                    <a:pt x="4132" y="1"/>
                    <a:pt x="3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3699351" y="3727920"/>
              <a:ext cx="84280" cy="43403"/>
            </a:xfrm>
            <a:custGeom>
              <a:rect b="b" l="l" r="r" t="t"/>
              <a:pathLst>
                <a:path extrusionOk="0" h="3144" w="6105">
                  <a:moveTo>
                    <a:pt x="0" y="1"/>
                  </a:moveTo>
                  <a:lnTo>
                    <a:pt x="0" y="1381"/>
                  </a:lnTo>
                  <a:cubicBezTo>
                    <a:pt x="0" y="1833"/>
                    <a:pt x="299" y="2283"/>
                    <a:pt x="895" y="2628"/>
                  </a:cubicBezTo>
                  <a:cubicBezTo>
                    <a:pt x="1491" y="2972"/>
                    <a:pt x="2272" y="3144"/>
                    <a:pt x="3052" y="3144"/>
                  </a:cubicBezTo>
                  <a:cubicBezTo>
                    <a:pt x="3833" y="3144"/>
                    <a:pt x="4614" y="2972"/>
                    <a:pt x="5210" y="2628"/>
                  </a:cubicBezTo>
                  <a:cubicBezTo>
                    <a:pt x="5807" y="2283"/>
                    <a:pt x="6105" y="1833"/>
                    <a:pt x="6105" y="1381"/>
                  </a:cubicBezTo>
                  <a:lnTo>
                    <a:pt x="6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3695237" y="3703610"/>
              <a:ext cx="92507" cy="48663"/>
            </a:xfrm>
            <a:custGeom>
              <a:rect b="b" l="l" r="r" t="t"/>
              <a:pathLst>
                <a:path extrusionOk="0" h="3525" w="6701">
                  <a:moveTo>
                    <a:pt x="3350" y="0"/>
                  </a:moveTo>
                  <a:cubicBezTo>
                    <a:pt x="2570" y="0"/>
                    <a:pt x="1789" y="173"/>
                    <a:pt x="1193" y="517"/>
                  </a:cubicBezTo>
                  <a:cubicBezTo>
                    <a:pt x="1" y="1204"/>
                    <a:pt x="1" y="2321"/>
                    <a:pt x="1193" y="3008"/>
                  </a:cubicBezTo>
                  <a:cubicBezTo>
                    <a:pt x="1789" y="3352"/>
                    <a:pt x="2570" y="3525"/>
                    <a:pt x="3350" y="3525"/>
                  </a:cubicBezTo>
                  <a:cubicBezTo>
                    <a:pt x="4131" y="3525"/>
                    <a:pt x="4912" y="3352"/>
                    <a:pt x="5508" y="3008"/>
                  </a:cubicBezTo>
                  <a:cubicBezTo>
                    <a:pt x="6700" y="2321"/>
                    <a:pt x="6700" y="1204"/>
                    <a:pt x="5508" y="517"/>
                  </a:cubicBezTo>
                  <a:cubicBezTo>
                    <a:pt x="4912" y="173"/>
                    <a:pt x="4131" y="0"/>
                    <a:pt x="3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4038664" y="3815113"/>
              <a:ext cx="84266" cy="43403"/>
            </a:xfrm>
            <a:custGeom>
              <a:rect b="b" l="l" r="r" t="t"/>
              <a:pathLst>
                <a:path extrusionOk="0" h="3144" w="6104">
                  <a:moveTo>
                    <a:pt x="1" y="1"/>
                  </a:moveTo>
                  <a:lnTo>
                    <a:pt x="1" y="1381"/>
                  </a:lnTo>
                  <a:cubicBezTo>
                    <a:pt x="1" y="1832"/>
                    <a:pt x="298" y="2283"/>
                    <a:pt x="893" y="2628"/>
                  </a:cubicBezTo>
                  <a:cubicBezTo>
                    <a:pt x="1489" y="2971"/>
                    <a:pt x="2270" y="3143"/>
                    <a:pt x="3051" y="3143"/>
                  </a:cubicBezTo>
                  <a:cubicBezTo>
                    <a:pt x="3832" y="3143"/>
                    <a:pt x="4613" y="2971"/>
                    <a:pt x="5209" y="2628"/>
                  </a:cubicBezTo>
                  <a:cubicBezTo>
                    <a:pt x="5806" y="2283"/>
                    <a:pt x="6103" y="1833"/>
                    <a:pt x="6103" y="1381"/>
                  </a:cubicBezTo>
                  <a:lnTo>
                    <a:pt x="61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4034537" y="3790788"/>
              <a:ext cx="92493" cy="48663"/>
            </a:xfrm>
            <a:custGeom>
              <a:rect b="b" l="l" r="r" t="t"/>
              <a:pathLst>
                <a:path extrusionOk="0" h="3525" w="6700">
                  <a:moveTo>
                    <a:pt x="3350" y="0"/>
                  </a:moveTo>
                  <a:cubicBezTo>
                    <a:pt x="2569" y="0"/>
                    <a:pt x="1788" y="172"/>
                    <a:pt x="1192" y="516"/>
                  </a:cubicBezTo>
                  <a:cubicBezTo>
                    <a:pt x="1" y="1205"/>
                    <a:pt x="1" y="2321"/>
                    <a:pt x="1192" y="3008"/>
                  </a:cubicBezTo>
                  <a:cubicBezTo>
                    <a:pt x="1788" y="3352"/>
                    <a:pt x="2569" y="3524"/>
                    <a:pt x="3350" y="3524"/>
                  </a:cubicBezTo>
                  <a:cubicBezTo>
                    <a:pt x="4131" y="3524"/>
                    <a:pt x="4912" y="3352"/>
                    <a:pt x="5508" y="3008"/>
                  </a:cubicBezTo>
                  <a:cubicBezTo>
                    <a:pt x="6700" y="2321"/>
                    <a:pt x="6700" y="1205"/>
                    <a:pt x="5508" y="516"/>
                  </a:cubicBezTo>
                  <a:cubicBezTo>
                    <a:pt x="4912" y="172"/>
                    <a:pt x="4131" y="0"/>
                    <a:pt x="3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3927230" y="3882799"/>
              <a:ext cx="84266" cy="43417"/>
            </a:xfrm>
            <a:custGeom>
              <a:rect b="b" l="l" r="r" t="t"/>
              <a:pathLst>
                <a:path extrusionOk="0" h="3145" w="6104">
                  <a:moveTo>
                    <a:pt x="6103" y="1"/>
                  </a:moveTo>
                  <a:lnTo>
                    <a:pt x="1" y="3"/>
                  </a:lnTo>
                  <a:lnTo>
                    <a:pt x="1" y="1383"/>
                  </a:lnTo>
                  <a:cubicBezTo>
                    <a:pt x="1" y="1833"/>
                    <a:pt x="298" y="2283"/>
                    <a:pt x="893" y="2629"/>
                  </a:cubicBezTo>
                  <a:cubicBezTo>
                    <a:pt x="1489" y="2973"/>
                    <a:pt x="2270" y="3145"/>
                    <a:pt x="3051" y="3145"/>
                  </a:cubicBezTo>
                  <a:cubicBezTo>
                    <a:pt x="3832" y="3145"/>
                    <a:pt x="4613" y="2973"/>
                    <a:pt x="5209" y="2629"/>
                  </a:cubicBezTo>
                  <a:cubicBezTo>
                    <a:pt x="5806" y="2285"/>
                    <a:pt x="6103" y="1833"/>
                    <a:pt x="6103" y="1383"/>
                  </a:cubicBezTo>
                  <a:lnTo>
                    <a:pt x="61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3923103" y="3858488"/>
              <a:ext cx="92493" cy="48663"/>
            </a:xfrm>
            <a:custGeom>
              <a:rect b="b" l="l" r="r" t="t"/>
              <a:pathLst>
                <a:path extrusionOk="0" h="3525" w="6700">
                  <a:moveTo>
                    <a:pt x="3350" y="1"/>
                  </a:moveTo>
                  <a:cubicBezTo>
                    <a:pt x="2569" y="1"/>
                    <a:pt x="1788" y="173"/>
                    <a:pt x="1192" y="517"/>
                  </a:cubicBezTo>
                  <a:cubicBezTo>
                    <a:pt x="0" y="1206"/>
                    <a:pt x="0" y="2321"/>
                    <a:pt x="1192" y="3008"/>
                  </a:cubicBezTo>
                  <a:cubicBezTo>
                    <a:pt x="1788" y="3353"/>
                    <a:pt x="2569" y="3525"/>
                    <a:pt x="3350" y="3525"/>
                  </a:cubicBezTo>
                  <a:cubicBezTo>
                    <a:pt x="4131" y="3525"/>
                    <a:pt x="4912" y="3353"/>
                    <a:pt x="5508" y="3008"/>
                  </a:cubicBezTo>
                  <a:cubicBezTo>
                    <a:pt x="6700" y="2320"/>
                    <a:pt x="6700" y="1206"/>
                    <a:pt x="5508" y="517"/>
                  </a:cubicBezTo>
                  <a:cubicBezTo>
                    <a:pt x="4912" y="173"/>
                    <a:pt x="4131" y="1"/>
                    <a:pt x="33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3922247" y="3735775"/>
              <a:ext cx="84252" cy="43403"/>
            </a:xfrm>
            <a:custGeom>
              <a:rect b="b" l="l" r="r" t="t"/>
              <a:pathLst>
                <a:path extrusionOk="0" h="3144" w="6103">
                  <a:moveTo>
                    <a:pt x="0" y="0"/>
                  </a:moveTo>
                  <a:lnTo>
                    <a:pt x="0" y="1381"/>
                  </a:lnTo>
                  <a:cubicBezTo>
                    <a:pt x="0" y="1833"/>
                    <a:pt x="298" y="2283"/>
                    <a:pt x="893" y="2627"/>
                  </a:cubicBezTo>
                  <a:cubicBezTo>
                    <a:pt x="1489" y="2972"/>
                    <a:pt x="2270" y="3144"/>
                    <a:pt x="3051" y="3144"/>
                  </a:cubicBezTo>
                  <a:cubicBezTo>
                    <a:pt x="3832" y="3144"/>
                    <a:pt x="4613" y="2972"/>
                    <a:pt x="5209" y="2627"/>
                  </a:cubicBezTo>
                  <a:cubicBezTo>
                    <a:pt x="5805" y="2284"/>
                    <a:pt x="6103" y="1833"/>
                    <a:pt x="6103" y="1381"/>
                  </a:cubicBezTo>
                  <a:lnTo>
                    <a:pt x="61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3918105" y="3711451"/>
              <a:ext cx="92507" cy="48663"/>
            </a:xfrm>
            <a:custGeom>
              <a:rect b="b" l="l" r="r" t="t"/>
              <a:pathLst>
                <a:path extrusionOk="0" h="3525" w="6701">
                  <a:moveTo>
                    <a:pt x="3351" y="1"/>
                  </a:moveTo>
                  <a:cubicBezTo>
                    <a:pt x="2570" y="1"/>
                    <a:pt x="1789" y="172"/>
                    <a:pt x="1193" y="516"/>
                  </a:cubicBezTo>
                  <a:cubicBezTo>
                    <a:pt x="1" y="1205"/>
                    <a:pt x="1" y="2320"/>
                    <a:pt x="1193" y="3009"/>
                  </a:cubicBezTo>
                  <a:cubicBezTo>
                    <a:pt x="1789" y="3352"/>
                    <a:pt x="2570" y="3524"/>
                    <a:pt x="3351" y="3524"/>
                  </a:cubicBezTo>
                  <a:cubicBezTo>
                    <a:pt x="4132" y="3524"/>
                    <a:pt x="4913" y="3352"/>
                    <a:pt x="5509" y="3009"/>
                  </a:cubicBezTo>
                  <a:cubicBezTo>
                    <a:pt x="6700" y="2320"/>
                    <a:pt x="6700" y="1205"/>
                    <a:pt x="5509" y="516"/>
                  </a:cubicBezTo>
                  <a:cubicBezTo>
                    <a:pt x="4913" y="172"/>
                    <a:pt x="4132" y="1"/>
                    <a:pt x="3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3810785" y="3803489"/>
              <a:ext cx="84280" cy="43389"/>
            </a:xfrm>
            <a:custGeom>
              <a:rect b="b" l="l" r="r" t="t"/>
              <a:pathLst>
                <a:path extrusionOk="0" h="3143" w="6105">
                  <a:moveTo>
                    <a:pt x="0" y="0"/>
                  </a:moveTo>
                  <a:lnTo>
                    <a:pt x="0" y="1380"/>
                  </a:lnTo>
                  <a:cubicBezTo>
                    <a:pt x="0" y="1831"/>
                    <a:pt x="300" y="2283"/>
                    <a:pt x="895" y="2627"/>
                  </a:cubicBezTo>
                  <a:cubicBezTo>
                    <a:pt x="1491" y="2970"/>
                    <a:pt x="2272" y="3142"/>
                    <a:pt x="3053" y="3142"/>
                  </a:cubicBezTo>
                  <a:cubicBezTo>
                    <a:pt x="3834" y="3142"/>
                    <a:pt x="4615" y="2970"/>
                    <a:pt x="5210" y="2627"/>
                  </a:cubicBezTo>
                  <a:cubicBezTo>
                    <a:pt x="5807" y="2283"/>
                    <a:pt x="6105" y="1832"/>
                    <a:pt x="6105" y="1380"/>
                  </a:cubicBezTo>
                  <a:lnTo>
                    <a:pt x="6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3806671" y="3779164"/>
              <a:ext cx="92507" cy="48649"/>
            </a:xfrm>
            <a:custGeom>
              <a:rect b="b" l="l" r="r" t="t"/>
              <a:pathLst>
                <a:path extrusionOk="0" h="3524" w="6701">
                  <a:moveTo>
                    <a:pt x="3351" y="0"/>
                  </a:moveTo>
                  <a:cubicBezTo>
                    <a:pt x="2570" y="0"/>
                    <a:pt x="1789" y="172"/>
                    <a:pt x="1193" y="516"/>
                  </a:cubicBezTo>
                  <a:cubicBezTo>
                    <a:pt x="1" y="1204"/>
                    <a:pt x="1" y="2320"/>
                    <a:pt x="1193" y="3008"/>
                  </a:cubicBezTo>
                  <a:cubicBezTo>
                    <a:pt x="1789" y="3352"/>
                    <a:pt x="2570" y="3524"/>
                    <a:pt x="3351" y="3524"/>
                  </a:cubicBezTo>
                  <a:cubicBezTo>
                    <a:pt x="4132" y="3524"/>
                    <a:pt x="4913" y="3352"/>
                    <a:pt x="5508" y="3008"/>
                  </a:cubicBezTo>
                  <a:cubicBezTo>
                    <a:pt x="6700" y="2320"/>
                    <a:pt x="6700" y="1204"/>
                    <a:pt x="5508" y="516"/>
                  </a:cubicBezTo>
                  <a:cubicBezTo>
                    <a:pt x="4913" y="172"/>
                    <a:pt x="4132" y="0"/>
                    <a:pt x="3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3154289" y="3190864"/>
              <a:ext cx="852210" cy="492038"/>
            </a:xfrm>
            <a:custGeom>
              <a:rect b="b" l="l" r="r" t="t"/>
              <a:pathLst>
                <a:path extrusionOk="0" h="35642" w="61732">
                  <a:moveTo>
                    <a:pt x="21608" y="0"/>
                  </a:moveTo>
                  <a:lnTo>
                    <a:pt x="0" y="12477"/>
                  </a:lnTo>
                  <a:lnTo>
                    <a:pt x="40124" y="35641"/>
                  </a:lnTo>
                  <a:lnTo>
                    <a:pt x="61732" y="23166"/>
                  </a:lnTo>
                  <a:lnTo>
                    <a:pt x="216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3292670" y="3223251"/>
              <a:ext cx="378340" cy="221211"/>
            </a:xfrm>
            <a:custGeom>
              <a:rect b="b" l="l" r="r" t="t"/>
              <a:pathLst>
                <a:path extrusionOk="0" h="16024" w="27406">
                  <a:moveTo>
                    <a:pt x="15646" y="0"/>
                  </a:moveTo>
                  <a:lnTo>
                    <a:pt x="614" y="8680"/>
                  </a:lnTo>
                  <a:cubicBezTo>
                    <a:pt x="0" y="9034"/>
                    <a:pt x="0" y="9919"/>
                    <a:pt x="614" y="10272"/>
                  </a:cubicBezTo>
                  <a:lnTo>
                    <a:pt x="10213" y="15814"/>
                  </a:lnTo>
                  <a:cubicBezTo>
                    <a:pt x="10455" y="15954"/>
                    <a:pt x="10724" y="16023"/>
                    <a:pt x="10993" y="16023"/>
                  </a:cubicBezTo>
                  <a:cubicBezTo>
                    <a:pt x="11262" y="16023"/>
                    <a:pt x="11532" y="15954"/>
                    <a:pt x="11774" y="15814"/>
                  </a:cubicBezTo>
                  <a:lnTo>
                    <a:pt x="27406" y="6789"/>
                  </a:lnTo>
                  <a:lnTo>
                    <a:pt x="156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3732304" y="3456762"/>
              <a:ext cx="228210" cy="131783"/>
            </a:xfrm>
            <a:custGeom>
              <a:rect b="b" l="l" r="r" t="t"/>
              <a:pathLst>
                <a:path extrusionOk="0" h="9546" w="16531">
                  <a:moveTo>
                    <a:pt x="13100" y="1"/>
                  </a:moveTo>
                  <a:lnTo>
                    <a:pt x="0" y="7565"/>
                  </a:lnTo>
                  <a:lnTo>
                    <a:pt x="3429" y="9545"/>
                  </a:lnTo>
                  <a:lnTo>
                    <a:pt x="16531" y="1981"/>
                  </a:lnTo>
                  <a:lnTo>
                    <a:pt x="131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3652759" y="3410240"/>
              <a:ext cx="227147" cy="131161"/>
            </a:xfrm>
            <a:custGeom>
              <a:rect b="b" l="l" r="r" t="t"/>
              <a:pathLst>
                <a:path extrusionOk="0" h="9501" w="16454">
                  <a:moveTo>
                    <a:pt x="13024" y="1"/>
                  </a:moveTo>
                  <a:lnTo>
                    <a:pt x="1" y="7520"/>
                  </a:lnTo>
                  <a:lnTo>
                    <a:pt x="3430" y="9500"/>
                  </a:lnTo>
                  <a:lnTo>
                    <a:pt x="16453" y="1981"/>
                  </a:lnTo>
                  <a:lnTo>
                    <a:pt x="130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3573243" y="3363703"/>
              <a:ext cx="226043" cy="130526"/>
            </a:xfrm>
            <a:custGeom>
              <a:rect b="b" l="l" r="r" t="t"/>
              <a:pathLst>
                <a:path extrusionOk="0" h="9455" w="16374">
                  <a:moveTo>
                    <a:pt x="12945" y="0"/>
                  </a:moveTo>
                  <a:lnTo>
                    <a:pt x="1" y="7474"/>
                  </a:lnTo>
                  <a:lnTo>
                    <a:pt x="3430" y="9454"/>
                  </a:lnTo>
                  <a:lnTo>
                    <a:pt x="16374" y="1981"/>
                  </a:lnTo>
                  <a:lnTo>
                    <a:pt x="129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3154289" y="3363096"/>
              <a:ext cx="553912" cy="505291"/>
            </a:xfrm>
            <a:custGeom>
              <a:rect b="b" l="l" r="r" t="t"/>
              <a:pathLst>
                <a:path extrusionOk="0" h="36602" w="40124">
                  <a:moveTo>
                    <a:pt x="0" y="1"/>
                  </a:moveTo>
                  <a:lnTo>
                    <a:pt x="0" y="13435"/>
                  </a:lnTo>
                  <a:lnTo>
                    <a:pt x="40124" y="36602"/>
                  </a:lnTo>
                  <a:lnTo>
                    <a:pt x="40124" y="2316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3154289" y="3458529"/>
              <a:ext cx="426782" cy="336455"/>
            </a:xfrm>
            <a:custGeom>
              <a:rect b="b" l="l" r="r" t="t"/>
              <a:pathLst>
                <a:path extrusionOk="0" h="24372" w="30915">
                  <a:moveTo>
                    <a:pt x="0" y="1"/>
                  </a:moveTo>
                  <a:lnTo>
                    <a:pt x="0" y="6522"/>
                  </a:lnTo>
                  <a:lnTo>
                    <a:pt x="30914" y="24371"/>
                  </a:lnTo>
                  <a:lnTo>
                    <a:pt x="30914" y="17849"/>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3015728" y="4174001"/>
              <a:ext cx="962429" cy="559972"/>
            </a:xfrm>
            <a:custGeom>
              <a:rect b="b" l="l" r="r" t="t"/>
              <a:pathLst>
                <a:path extrusionOk="0" h="40563" w="69716">
                  <a:moveTo>
                    <a:pt x="44698" y="1"/>
                  </a:moveTo>
                  <a:lnTo>
                    <a:pt x="0" y="25808"/>
                  </a:lnTo>
                  <a:lnTo>
                    <a:pt x="25017" y="40562"/>
                  </a:lnTo>
                  <a:lnTo>
                    <a:pt x="69715" y="14755"/>
                  </a:lnTo>
                  <a:lnTo>
                    <a:pt x="44698"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3064308" y="4386722"/>
              <a:ext cx="298312" cy="305518"/>
            </a:xfrm>
            <a:custGeom>
              <a:rect b="b" l="l" r="r" t="t"/>
              <a:pathLst>
                <a:path extrusionOk="0" h="22131" w="21609">
                  <a:moveTo>
                    <a:pt x="1" y="1"/>
                  </a:moveTo>
                  <a:lnTo>
                    <a:pt x="1" y="9656"/>
                  </a:lnTo>
                  <a:lnTo>
                    <a:pt x="21609" y="22131"/>
                  </a:lnTo>
                  <a:lnTo>
                    <a:pt x="21609" y="1247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3064308" y="4474053"/>
              <a:ext cx="203707" cy="163575"/>
            </a:xfrm>
            <a:custGeom>
              <a:rect b="b" l="l" r="r" t="t"/>
              <a:pathLst>
                <a:path extrusionOk="0" h="11849" w="14756">
                  <a:moveTo>
                    <a:pt x="1" y="0"/>
                  </a:moveTo>
                  <a:lnTo>
                    <a:pt x="1" y="3330"/>
                  </a:lnTo>
                  <a:lnTo>
                    <a:pt x="14755" y="11849"/>
                  </a:lnTo>
                  <a:lnTo>
                    <a:pt x="14755" y="8519"/>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3064308" y="4066943"/>
              <a:ext cx="852224" cy="492038"/>
            </a:xfrm>
            <a:custGeom>
              <a:rect b="b" l="l" r="r" t="t"/>
              <a:pathLst>
                <a:path extrusionOk="0" h="35642" w="61733">
                  <a:moveTo>
                    <a:pt x="40124" y="0"/>
                  </a:moveTo>
                  <a:lnTo>
                    <a:pt x="1" y="23165"/>
                  </a:lnTo>
                  <a:lnTo>
                    <a:pt x="21609" y="35641"/>
                  </a:lnTo>
                  <a:lnTo>
                    <a:pt x="61733" y="12475"/>
                  </a:lnTo>
                  <a:lnTo>
                    <a:pt x="401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3141505" y="4314826"/>
              <a:ext cx="218050" cy="125902"/>
            </a:xfrm>
            <a:custGeom>
              <a:rect b="b" l="l" r="r" t="t"/>
              <a:pathLst>
                <a:path extrusionOk="0" h="9120" w="15795">
                  <a:moveTo>
                    <a:pt x="3430" y="0"/>
                  </a:moveTo>
                  <a:lnTo>
                    <a:pt x="1" y="1980"/>
                  </a:lnTo>
                  <a:lnTo>
                    <a:pt x="12365" y="9119"/>
                  </a:lnTo>
                  <a:lnTo>
                    <a:pt x="15794" y="7139"/>
                  </a:lnTo>
                  <a:lnTo>
                    <a:pt x="34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3242599" y="4257024"/>
              <a:ext cx="212003" cy="122423"/>
            </a:xfrm>
            <a:custGeom>
              <a:rect b="b" l="l" r="r" t="t"/>
              <a:pathLst>
                <a:path extrusionOk="0" h="8868" w="15357">
                  <a:moveTo>
                    <a:pt x="3429" y="1"/>
                  </a:moveTo>
                  <a:lnTo>
                    <a:pt x="0" y="1981"/>
                  </a:lnTo>
                  <a:lnTo>
                    <a:pt x="11927" y="8868"/>
                  </a:lnTo>
                  <a:lnTo>
                    <a:pt x="15356" y="6887"/>
                  </a:lnTo>
                  <a:lnTo>
                    <a:pt x="34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3362606" y="4239161"/>
              <a:ext cx="553926" cy="453080"/>
            </a:xfrm>
            <a:custGeom>
              <a:rect b="b" l="l" r="r" t="t"/>
              <a:pathLst>
                <a:path extrusionOk="0" h="32820" w="40125">
                  <a:moveTo>
                    <a:pt x="40125" y="0"/>
                  </a:moveTo>
                  <a:lnTo>
                    <a:pt x="1" y="23166"/>
                  </a:lnTo>
                  <a:lnTo>
                    <a:pt x="1" y="32820"/>
                  </a:lnTo>
                  <a:lnTo>
                    <a:pt x="40125" y="9655"/>
                  </a:lnTo>
                  <a:lnTo>
                    <a:pt x="401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3489722" y="4282232"/>
              <a:ext cx="426809" cy="336621"/>
            </a:xfrm>
            <a:custGeom>
              <a:rect b="b" l="l" r="r" t="t"/>
              <a:pathLst>
                <a:path extrusionOk="0" h="24384" w="30917">
                  <a:moveTo>
                    <a:pt x="30917" y="1"/>
                  </a:moveTo>
                  <a:lnTo>
                    <a:pt x="1" y="17849"/>
                  </a:lnTo>
                  <a:lnTo>
                    <a:pt x="1" y="24384"/>
                  </a:lnTo>
                  <a:lnTo>
                    <a:pt x="30917" y="6535"/>
                  </a:lnTo>
                  <a:lnTo>
                    <a:pt x="309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3360853" y="4066957"/>
              <a:ext cx="478288" cy="211272"/>
            </a:xfrm>
            <a:custGeom>
              <a:rect b="b" l="l" r="r" t="t"/>
              <a:pathLst>
                <a:path extrusionOk="0" h="15304" w="34646">
                  <a:moveTo>
                    <a:pt x="18643" y="1"/>
                  </a:moveTo>
                  <a:lnTo>
                    <a:pt x="0" y="10763"/>
                  </a:lnTo>
                  <a:cubicBezTo>
                    <a:pt x="468" y="11098"/>
                    <a:pt x="968" y="11424"/>
                    <a:pt x="1508" y="11736"/>
                  </a:cubicBezTo>
                  <a:cubicBezTo>
                    <a:pt x="5627" y="14114"/>
                    <a:pt x="11026" y="15303"/>
                    <a:pt x="16425" y="15303"/>
                  </a:cubicBezTo>
                  <a:cubicBezTo>
                    <a:pt x="21824" y="15303"/>
                    <a:pt x="27223" y="14114"/>
                    <a:pt x="31341" y="11736"/>
                  </a:cubicBezTo>
                  <a:cubicBezTo>
                    <a:pt x="32663" y="10972"/>
                    <a:pt x="33748" y="10128"/>
                    <a:pt x="34646" y="9238"/>
                  </a:cubicBezTo>
                  <a:lnTo>
                    <a:pt x="186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3477892" y="4066957"/>
              <a:ext cx="254122" cy="105429"/>
            </a:xfrm>
            <a:custGeom>
              <a:rect b="b" l="l" r="r" t="t"/>
              <a:pathLst>
                <a:path extrusionOk="0" h="7637" w="18408">
                  <a:moveTo>
                    <a:pt x="10165" y="1"/>
                  </a:moveTo>
                  <a:lnTo>
                    <a:pt x="1" y="5868"/>
                  </a:lnTo>
                  <a:cubicBezTo>
                    <a:pt x="2386" y="7047"/>
                    <a:pt x="5344" y="7637"/>
                    <a:pt x="8301" y="7637"/>
                  </a:cubicBezTo>
                  <a:cubicBezTo>
                    <a:pt x="11563" y="7637"/>
                    <a:pt x="14825" y="6919"/>
                    <a:pt x="17315" y="5482"/>
                  </a:cubicBezTo>
                  <a:cubicBezTo>
                    <a:pt x="17694" y="5264"/>
                    <a:pt x="18058" y="5022"/>
                    <a:pt x="18407" y="4757"/>
                  </a:cubicBezTo>
                  <a:lnTo>
                    <a:pt x="101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2238534" y="3842391"/>
              <a:ext cx="1103696" cy="729042"/>
            </a:xfrm>
            <a:custGeom>
              <a:rect b="b" l="l" r="r" t="t"/>
              <a:pathLst>
                <a:path extrusionOk="0" h="52810" w="79949">
                  <a:moveTo>
                    <a:pt x="67936" y="1"/>
                  </a:moveTo>
                  <a:cubicBezTo>
                    <a:pt x="67069" y="1"/>
                    <a:pt x="66294" y="232"/>
                    <a:pt x="65643" y="670"/>
                  </a:cubicBezTo>
                  <a:lnTo>
                    <a:pt x="65637" y="661"/>
                  </a:lnTo>
                  <a:lnTo>
                    <a:pt x="3564" y="32561"/>
                  </a:lnTo>
                  <a:cubicBezTo>
                    <a:pt x="978" y="33890"/>
                    <a:pt x="1" y="37095"/>
                    <a:pt x="1408" y="39641"/>
                  </a:cubicBezTo>
                  <a:lnTo>
                    <a:pt x="7211" y="50145"/>
                  </a:lnTo>
                  <a:cubicBezTo>
                    <a:pt x="8149" y="51843"/>
                    <a:pt x="9909" y="52810"/>
                    <a:pt x="11728" y="52810"/>
                  </a:cubicBezTo>
                  <a:cubicBezTo>
                    <a:pt x="12523" y="52810"/>
                    <a:pt x="13328" y="52625"/>
                    <a:pt x="14082" y="52238"/>
                  </a:cubicBezTo>
                  <a:lnTo>
                    <a:pt x="77018" y="19885"/>
                  </a:lnTo>
                  <a:cubicBezTo>
                    <a:pt x="77028" y="19879"/>
                    <a:pt x="77035" y="19876"/>
                    <a:pt x="77043" y="19871"/>
                  </a:cubicBezTo>
                  <a:lnTo>
                    <a:pt x="77048" y="19868"/>
                  </a:lnTo>
                  <a:cubicBezTo>
                    <a:pt x="79020" y="18718"/>
                    <a:pt x="79949" y="15766"/>
                    <a:pt x="78936" y="11524"/>
                  </a:cubicBezTo>
                  <a:cubicBezTo>
                    <a:pt x="78157" y="8264"/>
                    <a:pt x="76420" y="5281"/>
                    <a:pt x="73976" y="2989"/>
                  </a:cubicBezTo>
                  <a:cubicBezTo>
                    <a:pt x="71786" y="935"/>
                    <a:pt x="69678" y="1"/>
                    <a:pt x="67936"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2314448" y="3792100"/>
              <a:ext cx="1020107" cy="713608"/>
            </a:xfrm>
            <a:custGeom>
              <a:rect b="b" l="l" r="r" t="t"/>
              <a:pathLst>
                <a:path extrusionOk="0" h="51692" w="73894">
                  <a:moveTo>
                    <a:pt x="62480" y="1"/>
                  </a:moveTo>
                  <a:cubicBezTo>
                    <a:pt x="61613" y="1"/>
                    <a:pt x="60838" y="232"/>
                    <a:pt x="60188" y="671"/>
                  </a:cubicBezTo>
                  <a:lnTo>
                    <a:pt x="60182" y="661"/>
                  </a:lnTo>
                  <a:lnTo>
                    <a:pt x="0" y="32155"/>
                  </a:lnTo>
                  <a:lnTo>
                    <a:pt x="10791" y="51691"/>
                  </a:lnTo>
                  <a:lnTo>
                    <a:pt x="71563" y="19884"/>
                  </a:lnTo>
                  <a:cubicBezTo>
                    <a:pt x="71571" y="19880"/>
                    <a:pt x="71580" y="19875"/>
                    <a:pt x="71588" y="19870"/>
                  </a:cubicBezTo>
                  <a:lnTo>
                    <a:pt x="71593" y="19869"/>
                  </a:lnTo>
                  <a:cubicBezTo>
                    <a:pt x="73015" y="19038"/>
                    <a:pt x="73894" y="17273"/>
                    <a:pt x="73894" y="14760"/>
                  </a:cubicBezTo>
                  <a:cubicBezTo>
                    <a:pt x="73894" y="9721"/>
                    <a:pt x="70357" y="3594"/>
                    <a:pt x="65993" y="1074"/>
                  </a:cubicBezTo>
                  <a:cubicBezTo>
                    <a:pt x="64730" y="345"/>
                    <a:pt x="63537" y="1"/>
                    <a:pt x="624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2657585" y="4271009"/>
              <a:ext cx="93722" cy="115272"/>
            </a:xfrm>
            <a:custGeom>
              <a:rect b="b" l="l" r="r" t="t"/>
              <a:pathLst>
                <a:path extrusionOk="0" h="8350" w="6789">
                  <a:moveTo>
                    <a:pt x="4120" y="1"/>
                  </a:moveTo>
                  <a:lnTo>
                    <a:pt x="1" y="2155"/>
                  </a:lnTo>
                  <a:cubicBezTo>
                    <a:pt x="1303" y="4114"/>
                    <a:pt x="2051" y="6309"/>
                    <a:pt x="2462" y="8350"/>
                  </a:cubicBezTo>
                  <a:lnTo>
                    <a:pt x="6789" y="6086"/>
                  </a:lnTo>
                  <a:cubicBezTo>
                    <a:pt x="6250" y="4036"/>
                    <a:pt x="5409" y="1922"/>
                    <a:pt x="4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2763994" y="4215347"/>
              <a:ext cx="96663" cy="113449"/>
            </a:xfrm>
            <a:custGeom>
              <a:rect b="b" l="l" r="r" t="t"/>
              <a:pathLst>
                <a:path extrusionOk="0" h="8218" w="7002">
                  <a:moveTo>
                    <a:pt x="4115" y="0"/>
                  </a:moveTo>
                  <a:lnTo>
                    <a:pt x="0" y="2154"/>
                  </a:lnTo>
                  <a:cubicBezTo>
                    <a:pt x="1398" y="4029"/>
                    <a:pt x="2227" y="6178"/>
                    <a:pt x="2711" y="8217"/>
                  </a:cubicBezTo>
                  <a:lnTo>
                    <a:pt x="7002" y="5972"/>
                  </a:lnTo>
                  <a:cubicBezTo>
                    <a:pt x="6401" y="3931"/>
                    <a:pt x="5483" y="1859"/>
                    <a:pt x="4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2915283" y="3955786"/>
              <a:ext cx="235555" cy="280131"/>
            </a:xfrm>
            <a:custGeom>
              <a:rect b="b" l="l" r="r" t="t"/>
              <a:pathLst>
                <a:path extrusionOk="0" h="20292" w="17063">
                  <a:moveTo>
                    <a:pt x="11039" y="0"/>
                  </a:moveTo>
                  <a:lnTo>
                    <a:pt x="0" y="5737"/>
                  </a:lnTo>
                  <a:cubicBezTo>
                    <a:pt x="5276" y="11190"/>
                    <a:pt x="4606" y="20292"/>
                    <a:pt x="4606" y="20292"/>
                  </a:cubicBezTo>
                  <a:lnTo>
                    <a:pt x="16814" y="13902"/>
                  </a:lnTo>
                  <a:cubicBezTo>
                    <a:pt x="17062" y="10670"/>
                    <a:pt x="16642" y="4581"/>
                    <a:pt x="11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2230430" y="4206595"/>
              <a:ext cx="302426" cy="354057"/>
            </a:xfrm>
            <a:custGeom>
              <a:rect b="b" l="l" r="r" t="t"/>
              <a:pathLst>
                <a:path extrusionOk="0" h="25647" w="21907">
                  <a:moveTo>
                    <a:pt x="9574" y="1"/>
                  </a:moveTo>
                  <a:cubicBezTo>
                    <a:pt x="8637" y="1"/>
                    <a:pt x="7798" y="251"/>
                    <a:pt x="7096" y="726"/>
                  </a:cubicBezTo>
                  <a:lnTo>
                    <a:pt x="7089" y="715"/>
                  </a:lnTo>
                  <a:lnTo>
                    <a:pt x="0" y="4539"/>
                  </a:lnTo>
                  <a:lnTo>
                    <a:pt x="11661" y="25647"/>
                  </a:lnTo>
                  <a:lnTo>
                    <a:pt x="19387" y="21485"/>
                  </a:lnTo>
                  <a:cubicBezTo>
                    <a:pt x="19396" y="21479"/>
                    <a:pt x="19406" y="21476"/>
                    <a:pt x="19413" y="21470"/>
                  </a:cubicBezTo>
                  <a:lnTo>
                    <a:pt x="19420" y="21468"/>
                  </a:lnTo>
                  <a:cubicBezTo>
                    <a:pt x="20956" y="20571"/>
                    <a:pt x="21906" y="18662"/>
                    <a:pt x="21906" y="15948"/>
                  </a:cubicBezTo>
                  <a:cubicBezTo>
                    <a:pt x="21906" y="10503"/>
                    <a:pt x="18084" y="3883"/>
                    <a:pt x="13368" y="1161"/>
                  </a:cubicBezTo>
                  <a:cubicBezTo>
                    <a:pt x="12004" y="373"/>
                    <a:pt x="10716" y="1"/>
                    <a:pt x="95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2196539" y="4261014"/>
              <a:ext cx="235734" cy="304400"/>
            </a:xfrm>
            <a:custGeom>
              <a:rect b="b" l="l" r="r" t="t"/>
              <a:pathLst>
                <a:path extrusionOk="0" h="22050" w="17076">
                  <a:moveTo>
                    <a:pt x="4724" y="0"/>
                  </a:moveTo>
                  <a:cubicBezTo>
                    <a:pt x="1923" y="0"/>
                    <a:pt x="0" y="2234"/>
                    <a:pt x="0" y="6095"/>
                  </a:cubicBezTo>
                  <a:cubicBezTo>
                    <a:pt x="0" y="11540"/>
                    <a:pt x="3822" y="18160"/>
                    <a:pt x="8538" y="20884"/>
                  </a:cubicBezTo>
                  <a:cubicBezTo>
                    <a:pt x="9908" y="21675"/>
                    <a:pt x="11203" y="22050"/>
                    <a:pt x="12351" y="22050"/>
                  </a:cubicBezTo>
                  <a:cubicBezTo>
                    <a:pt x="15152" y="22050"/>
                    <a:pt x="17076" y="19817"/>
                    <a:pt x="17076" y="15954"/>
                  </a:cubicBezTo>
                  <a:cubicBezTo>
                    <a:pt x="17076" y="10509"/>
                    <a:pt x="13253" y="3889"/>
                    <a:pt x="8538" y="1167"/>
                  </a:cubicBezTo>
                  <a:cubicBezTo>
                    <a:pt x="7167" y="375"/>
                    <a:pt x="5872" y="0"/>
                    <a:pt x="4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5"/>
          <p:cNvGrpSpPr/>
          <p:nvPr/>
        </p:nvGrpSpPr>
        <p:grpSpPr>
          <a:xfrm>
            <a:off x="5478379" y="1906576"/>
            <a:ext cx="1042595" cy="605819"/>
            <a:chOff x="5102091" y="4171088"/>
            <a:chExt cx="1042595" cy="605819"/>
          </a:xfrm>
        </p:grpSpPr>
        <p:sp>
          <p:nvSpPr>
            <p:cNvPr id="1966" name="Google Shape;1966;p55"/>
            <p:cNvSpPr/>
            <p:nvPr/>
          </p:nvSpPr>
          <p:spPr>
            <a:xfrm>
              <a:off x="5102091" y="4171088"/>
              <a:ext cx="1042595" cy="605819"/>
            </a:xfrm>
            <a:custGeom>
              <a:rect b="b" l="l" r="r" t="t"/>
              <a:pathLst>
                <a:path extrusionOk="0" h="43884" w="75523">
                  <a:moveTo>
                    <a:pt x="51444" y="0"/>
                  </a:moveTo>
                  <a:cubicBezTo>
                    <a:pt x="51185" y="0"/>
                    <a:pt x="50927" y="62"/>
                    <a:pt x="50693" y="187"/>
                  </a:cubicBezTo>
                  <a:lnTo>
                    <a:pt x="1158" y="27513"/>
                  </a:lnTo>
                  <a:cubicBezTo>
                    <a:pt x="0" y="28132"/>
                    <a:pt x="0" y="29711"/>
                    <a:pt x="1158" y="30356"/>
                  </a:cubicBezTo>
                  <a:lnTo>
                    <a:pt x="25122" y="43668"/>
                  </a:lnTo>
                  <a:cubicBezTo>
                    <a:pt x="25382" y="43811"/>
                    <a:pt x="25670" y="43883"/>
                    <a:pt x="25959" y="43883"/>
                  </a:cubicBezTo>
                  <a:cubicBezTo>
                    <a:pt x="26247" y="43883"/>
                    <a:pt x="26536" y="43811"/>
                    <a:pt x="26797" y="43668"/>
                  </a:cubicBezTo>
                  <a:lnTo>
                    <a:pt x="74488" y="16263"/>
                  </a:lnTo>
                  <a:cubicBezTo>
                    <a:pt x="75522" y="15689"/>
                    <a:pt x="75522" y="14195"/>
                    <a:pt x="74488" y="13573"/>
                  </a:cubicBezTo>
                  <a:lnTo>
                    <a:pt x="52301" y="240"/>
                  </a:lnTo>
                  <a:cubicBezTo>
                    <a:pt x="52037" y="81"/>
                    <a:pt x="51740" y="0"/>
                    <a:pt x="51444"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5148517" y="4196959"/>
              <a:ext cx="941294" cy="549135"/>
            </a:xfrm>
            <a:custGeom>
              <a:rect b="b" l="l" r="r" t="t"/>
              <a:pathLst>
                <a:path extrusionOk="0" h="39778" w="68185">
                  <a:moveTo>
                    <a:pt x="47121" y="0"/>
                  </a:moveTo>
                  <a:cubicBezTo>
                    <a:pt x="46895" y="0"/>
                    <a:pt x="46669" y="54"/>
                    <a:pt x="46466" y="162"/>
                  </a:cubicBezTo>
                  <a:lnTo>
                    <a:pt x="1015" y="25457"/>
                  </a:lnTo>
                  <a:cubicBezTo>
                    <a:pt x="1" y="25999"/>
                    <a:pt x="1" y="27381"/>
                    <a:pt x="1015" y="27943"/>
                  </a:cubicBezTo>
                  <a:lnTo>
                    <a:pt x="21977" y="39588"/>
                  </a:lnTo>
                  <a:cubicBezTo>
                    <a:pt x="22205" y="39714"/>
                    <a:pt x="22457" y="39777"/>
                    <a:pt x="22710" y="39777"/>
                  </a:cubicBezTo>
                  <a:cubicBezTo>
                    <a:pt x="22962" y="39777"/>
                    <a:pt x="23214" y="39714"/>
                    <a:pt x="23441" y="39588"/>
                  </a:cubicBezTo>
                  <a:lnTo>
                    <a:pt x="67279" y="14227"/>
                  </a:lnTo>
                  <a:cubicBezTo>
                    <a:pt x="68185" y="13723"/>
                    <a:pt x="68185" y="12418"/>
                    <a:pt x="67279" y="11874"/>
                  </a:cubicBezTo>
                  <a:lnTo>
                    <a:pt x="47873" y="209"/>
                  </a:lnTo>
                  <a:cubicBezTo>
                    <a:pt x="47641" y="70"/>
                    <a:pt x="47380" y="0"/>
                    <a:pt x="471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5224293" y="4542622"/>
              <a:ext cx="81795" cy="40559"/>
            </a:xfrm>
            <a:custGeom>
              <a:rect b="b" l="l" r="r" t="t"/>
              <a:pathLst>
                <a:path extrusionOk="0" h="2938" w="5925">
                  <a:moveTo>
                    <a:pt x="1" y="0"/>
                  </a:moveTo>
                  <a:lnTo>
                    <a:pt x="1" y="1278"/>
                  </a:lnTo>
                  <a:cubicBezTo>
                    <a:pt x="1" y="1695"/>
                    <a:pt x="291" y="2116"/>
                    <a:pt x="872" y="2440"/>
                  </a:cubicBezTo>
                  <a:cubicBezTo>
                    <a:pt x="1465" y="2771"/>
                    <a:pt x="2247" y="2937"/>
                    <a:pt x="3023" y="2937"/>
                  </a:cubicBezTo>
                  <a:cubicBezTo>
                    <a:pt x="3763" y="2937"/>
                    <a:pt x="4498" y="2786"/>
                    <a:pt x="5061" y="2482"/>
                  </a:cubicBezTo>
                  <a:cubicBezTo>
                    <a:pt x="5638" y="2170"/>
                    <a:pt x="5924" y="1759"/>
                    <a:pt x="5924" y="1343"/>
                  </a:cubicBezTo>
                  <a:lnTo>
                    <a:pt x="5924" y="70"/>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5220276" y="4520645"/>
              <a:ext cx="89829" cy="44935"/>
            </a:xfrm>
            <a:custGeom>
              <a:rect b="b" l="l" r="r" t="t"/>
              <a:pathLst>
                <a:path extrusionOk="0" h="3255" w="6507">
                  <a:moveTo>
                    <a:pt x="3188" y="0"/>
                  </a:moveTo>
                  <a:cubicBezTo>
                    <a:pt x="2454" y="0"/>
                    <a:pt x="1724" y="149"/>
                    <a:pt x="1163" y="450"/>
                  </a:cubicBezTo>
                  <a:cubicBezTo>
                    <a:pt x="4" y="1070"/>
                    <a:pt x="1" y="2105"/>
                    <a:pt x="1163" y="2754"/>
                  </a:cubicBezTo>
                  <a:cubicBezTo>
                    <a:pt x="1757" y="3088"/>
                    <a:pt x="2540" y="3255"/>
                    <a:pt x="3318" y="3255"/>
                  </a:cubicBezTo>
                  <a:cubicBezTo>
                    <a:pt x="4056" y="3255"/>
                    <a:pt x="4790" y="3104"/>
                    <a:pt x="5352" y="2801"/>
                  </a:cubicBezTo>
                  <a:cubicBezTo>
                    <a:pt x="6507" y="2180"/>
                    <a:pt x="6504" y="1153"/>
                    <a:pt x="5352" y="505"/>
                  </a:cubicBezTo>
                  <a:cubicBezTo>
                    <a:pt x="4758" y="169"/>
                    <a:pt x="3971" y="0"/>
                    <a:pt x="31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5324738" y="4599982"/>
              <a:ext cx="80842" cy="40186"/>
            </a:xfrm>
            <a:custGeom>
              <a:rect b="b" l="l" r="r" t="t"/>
              <a:pathLst>
                <a:path extrusionOk="0" h="2911" w="5856">
                  <a:moveTo>
                    <a:pt x="1" y="0"/>
                  </a:moveTo>
                  <a:lnTo>
                    <a:pt x="1" y="1270"/>
                  </a:lnTo>
                  <a:cubicBezTo>
                    <a:pt x="1" y="1685"/>
                    <a:pt x="289" y="2102"/>
                    <a:pt x="862" y="2423"/>
                  </a:cubicBezTo>
                  <a:cubicBezTo>
                    <a:pt x="1444" y="2748"/>
                    <a:pt x="2209" y="2910"/>
                    <a:pt x="2970" y="2910"/>
                  </a:cubicBezTo>
                  <a:cubicBezTo>
                    <a:pt x="3707" y="2910"/>
                    <a:pt x="4441" y="2758"/>
                    <a:pt x="5002" y="2451"/>
                  </a:cubicBezTo>
                  <a:cubicBezTo>
                    <a:pt x="5571" y="2140"/>
                    <a:pt x="5856" y="1728"/>
                    <a:pt x="5856" y="1315"/>
                  </a:cubicBezTo>
                  <a:lnTo>
                    <a:pt x="5856" y="50"/>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5320790" y="4578005"/>
              <a:ext cx="88752" cy="44659"/>
            </a:xfrm>
            <a:custGeom>
              <a:rect b="b" l="l" r="r" t="t"/>
              <a:pathLst>
                <a:path extrusionOk="0" h="3235" w="6429">
                  <a:moveTo>
                    <a:pt x="3168" y="0"/>
                  </a:moveTo>
                  <a:cubicBezTo>
                    <a:pt x="2436" y="0"/>
                    <a:pt x="1708" y="151"/>
                    <a:pt x="1148" y="453"/>
                  </a:cubicBezTo>
                  <a:cubicBezTo>
                    <a:pt x="2" y="1075"/>
                    <a:pt x="0" y="2102"/>
                    <a:pt x="1148" y="2745"/>
                  </a:cubicBezTo>
                  <a:cubicBezTo>
                    <a:pt x="1731" y="3071"/>
                    <a:pt x="2498" y="3235"/>
                    <a:pt x="3260" y="3235"/>
                  </a:cubicBezTo>
                  <a:cubicBezTo>
                    <a:pt x="3996" y="3235"/>
                    <a:pt x="4728" y="3082"/>
                    <a:pt x="5288" y="2776"/>
                  </a:cubicBezTo>
                  <a:cubicBezTo>
                    <a:pt x="6429" y="2155"/>
                    <a:pt x="6427" y="1134"/>
                    <a:pt x="5288" y="494"/>
                  </a:cubicBezTo>
                  <a:cubicBezTo>
                    <a:pt x="4706" y="165"/>
                    <a:pt x="3936" y="0"/>
                    <a:pt x="3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5424024" y="4656652"/>
              <a:ext cx="79876" cy="39827"/>
            </a:xfrm>
            <a:custGeom>
              <a:rect b="b" l="l" r="r" t="t"/>
              <a:pathLst>
                <a:path extrusionOk="0" h="2885" w="5786">
                  <a:moveTo>
                    <a:pt x="1" y="1"/>
                  </a:moveTo>
                  <a:lnTo>
                    <a:pt x="1" y="1264"/>
                  </a:lnTo>
                  <a:cubicBezTo>
                    <a:pt x="1" y="1677"/>
                    <a:pt x="284" y="2090"/>
                    <a:pt x="851" y="2406"/>
                  </a:cubicBezTo>
                  <a:cubicBezTo>
                    <a:pt x="1422" y="2725"/>
                    <a:pt x="2170" y="2884"/>
                    <a:pt x="2915" y="2884"/>
                  </a:cubicBezTo>
                  <a:cubicBezTo>
                    <a:pt x="3650" y="2884"/>
                    <a:pt x="4383" y="2730"/>
                    <a:pt x="4943" y="2420"/>
                  </a:cubicBezTo>
                  <a:cubicBezTo>
                    <a:pt x="5505" y="2109"/>
                    <a:pt x="5786" y="1699"/>
                    <a:pt x="5786" y="1289"/>
                  </a:cubicBezTo>
                  <a:lnTo>
                    <a:pt x="5786" y="32"/>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5420117" y="4634674"/>
              <a:ext cx="87703" cy="44397"/>
            </a:xfrm>
            <a:custGeom>
              <a:rect b="b" l="l" r="r" t="t"/>
              <a:pathLst>
                <a:path extrusionOk="0" h="3216" w="6353">
                  <a:moveTo>
                    <a:pt x="3147" y="1"/>
                  </a:moveTo>
                  <a:cubicBezTo>
                    <a:pt x="2418" y="1"/>
                    <a:pt x="1692" y="153"/>
                    <a:pt x="1134" y="459"/>
                  </a:cubicBezTo>
                  <a:cubicBezTo>
                    <a:pt x="2" y="1080"/>
                    <a:pt x="0" y="2102"/>
                    <a:pt x="1134" y="2736"/>
                  </a:cubicBezTo>
                  <a:cubicBezTo>
                    <a:pt x="1706" y="3056"/>
                    <a:pt x="2456" y="3216"/>
                    <a:pt x="3204" y="3216"/>
                  </a:cubicBezTo>
                  <a:cubicBezTo>
                    <a:pt x="3937" y="3216"/>
                    <a:pt x="4667" y="3062"/>
                    <a:pt x="5226" y="2753"/>
                  </a:cubicBezTo>
                  <a:cubicBezTo>
                    <a:pt x="6352" y="2132"/>
                    <a:pt x="6351" y="1118"/>
                    <a:pt x="5226" y="485"/>
                  </a:cubicBezTo>
                  <a:cubicBezTo>
                    <a:pt x="4653" y="163"/>
                    <a:pt x="3899" y="1"/>
                    <a:pt x="31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5331351" y="4483496"/>
              <a:ext cx="80773" cy="40462"/>
            </a:xfrm>
            <a:custGeom>
              <a:rect b="b" l="l" r="r" t="t"/>
              <a:pathLst>
                <a:path extrusionOk="0" h="2931" w="5851">
                  <a:moveTo>
                    <a:pt x="0" y="0"/>
                  </a:moveTo>
                  <a:lnTo>
                    <a:pt x="0" y="1272"/>
                  </a:lnTo>
                  <a:cubicBezTo>
                    <a:pt x="0" y="1686"/>
                    <a:pt x="287" y="2103"/>
                    <a:pt x="860" y="2429"/>
                  </a:cubicBezTo>
                  <a:cubicBezTo>
                    <a:pt x="1451" y="2763"/>
                    <a:pt x="2230" y="2931"/>
                    <a:pt x="3003" y="2931"/>
                  </a:cubicBezTo>
                  <a:cubicBezTo>
                    <a:pt x="3727" y="2931"/>
                    <a:pt x="4446" y="2783"/>
                    <a:pt x="4997" y="2485"/>
                  </a:cubicBezTo>
                  <a:cubicBezTo>
                    <a:pt x="5565" y="2177"/>
                    <a:pt x="5850" y="1769"/>
                    <a:pt x="5850" y="1356"/>
                  </a:cubicBezTo>
                  <a:lnTo>
                    <a:pt x="5850" y="92"/>
                  </a:lnTo>
                  <a:lnTo>
                    <a:pt x="0"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5327389" y="4461794"/>
              <a:ext cx="88670" cy="44673"/>
            </a:xfrm>
            <a:custGeom>
              <a:rect b="b" l="l" r="r" t="t"/>
              <a:pathLst>
                <a:path extrusionOk="0" h="3236" w="6423">
                  <a:moveTo>
                    <a:pt x="3128" y="1"/>
                  </a:moveTo>
                  <a:cubicBezTo>
                    <a:pt x="2410" y="1"/>
                    <a:pt x="1697" y="146"/>
                    <a:pt x="1147" y="441"/>
                  </a:cubicBezTo>
                  <a:cubicBezTo>
                    <a:pt x="2" y="1053"/>
                    <a:pt x="0" y="2080"/>
                    <a:pt x="1147" y="2730"/>
                  </a:cubicBezTo>
                  <a:cubicBezTo>
                    <a:pt x="1739" y="3066"/>
                    <a:pt x="2521" y="3235"/>
                    <a:pt x="3295" y="3235"/>
                  </a:cubicBezTo>
                  <a:cubicBezTo>
                    <a:pt x="4018" y="3235"/>
                    <a:pt x="4734" y="3088"/>
                    <a:pt x="5284" y="2791"/>
                  </a:cubicBezTo>
                  <a:cubicBezTo>
                    <a:pt x="6423" y="2177"/>
                    <a:pt x="6421" y="1158"/>
                    <a:pt x="5284" y="510"/>
                  </a:cubicBezTo>
                  <a:cubicBezTo>
                    <a:pt x="4692" y="172"/>
                    <a:pt x="3907" y="1"/>
                    <a:pt x="31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5430540" y="4540828"/>
              <a:ext cx="79807" cy="40090"/>
            </a:xfrm>
            <a:custGeom>
              <a:rect b="b" l="l" r="r" t="t"/>
              <a:pathLst>
                <a:path extrusionOk="0" h="2904" w="5781">
                  <a:moveTo>
                    <a:pt x="1" y="1"/>
                  </a:moveTo>
                  <a:lnTo>
                    <a:pt x="1" y="1264"/>
                  </a:lnTo>
                  <a:cubicBezTo>
                    <a:pt x="1" y="1676"/>
                    <a:pt x="284" y="2092"/>
                    <a:pt x="850" y="2411"/>
                  </a:cubicBezTo>
                  <a:cubicBezTo>
                    <a:pt x="1430" y="2739"/>
                    <a:pt x="2192" y="2903"/>
                    <a:pt x="2949" y="2903"/>
                  </a:cubicBezTo>
                  <a:cubicBezTo>
                    <a:pt x="3671" y="2903"/>
                    <a:pt x="4388" y="2754"/>
                    <a:pt x="4938" y="2453"/>
                  </a:cubicBezTo>
                  <a:cubicBezTo>
                    <a:pt x="5501" y="2146"/>
                    <a:pt x="5781" y="1740"/>
                    <a:pt x="5781" y="1328"/>
                  </a:cubicBezTo>
                  <a:lnTo>
                    <a:pt x="5781" y="73"/>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5426633" y="4519140"/>
              <a:ext cx="87634" cy="44397"/>
            </a:xfrm>
            <a:custGeom>
              <a:rect b="b" l="l" r="r" t="t"/>
              <a:pathLst>
                <a:path extrusionOk="0" h="3216" w="6348">
                  <a:moveTo>
                    <a:pt x="3109" y="1"/>
                  </a:moveTo>
                  <a:cubicBezTo>
                    <a:pt x="2393" y="1"/>
                    <a:pt x="1681" y="148"/>
                    <a:pt x="1133" y="444"/>
                  </a:cubicBezTo>
                  <a:cubicBezTo>
                    <a:pt x="2" y="1056"/>
                    <a:pt x="0" y="2078"/>
                    <a:pt x="1133" y="2722"/>
                  </a:cubicBezTo>
                  <a:cubicBezTo>
                    <a:pt x="1714" y="3050"/>
                    <a:pt x="2478" y="3215"/>
                    <a:pt x="3237" y="3215"/>
                  </a:cubicBezTo>
                  <a:cubicBezTo>
                    <a:pt x="3957" y="3215"/>
                    <a:pt x="4673" y="3067"/>
                    <a:pt x="5221" y="2767"/>
                  </a:cubicBezTo>
                  <a:cubicBezTo>
                    <a:pt x="6348" y="2153"/>
                    <a:pt x="6346" y="1139"/>
                    <a:pt x="5221" y="498"/>
                  </a:cubicBezTo>
                  <a:cubicBezTo>
                    <a:pt x="4641" y="168"/>
                    <a:pt x="3873" y="1"/>
                    <a:pt x="31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5528555" y="4597511"/>
              <a:ext cx="78909" cy="39689"/>
            </a:xfrm>
            <a:custGeom>
              <a:rect b="b" l="l" r="r" t="t"/>
              <a:pathLst>
                <a:path extrusionOk="0" h="2875" w="5716">
                  <a:moveTo>
                    <a:pt x="1" y="0"/>
                  </a:moveTo>
                  <a:lnTo>
                    <a:pt x="1" y="1254"/>
                  </a:lnTo>
                  <a:cubicBezTo>
                    <a:pt x="1" y="1664"/>
                    <a:pt x="281" y="2077"/>
                    <a:pt x="842" y="2393"/>
                  </a:cubicBezTo>
                  <a:cubicBezTo>
                    <a:pt x="1410" y="2714"/>
                    <a:pt x="2157" y="2875"/>
                    <a:pt x="2899" y="2875"/>
                  </a:cubicBezTo>
                  <a:cubicBezTo>
                    <a:pt x="3618" y="2875"/>
                    <a:pt x="4334" y="2724"/>
                    <a:pt x="4882" y="2421"/>
                  </a:cubicBezTo>
                  <a:cubicBezTo>
                    <a:pt x="5437" y="2114"/>
                    <a:pt x="5715" y="1708"/>
                    <a:pt x="5715" y="1300"/>
                  </a:cubicBezTo>
                  <a:lnTo>
                    <a:pt x="5715" y="52"/>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5524704" y="4575810"/>
              <a:ext cx="86613" cy="44121"/>
            </a:xfrm>
            <a:custGeom>
              <a:rect b="b" l="l" r="r" t="t"/>
              <a:pathLst>
                <a:path extrusionOk="0" h="3196" w="6274">
                  <a:moveTo>
                    <a:pt x="3092" y="1"/>
                  </a:moveTo>
                  <a:cubicBezTo>
                    <a:pt x="2378" y="1"/>
                    <a:pt x="1667" y="149"/>
                    <a:pt x="1121" y="449"/>
                  </a:cubicBezTo>
                  <a:cubicBezTo>
                    <a:pt x="2" y="1061"/>
                    <a:pt x="1" y="2077"/>
                    <a:pt x="1121" y="2711"/>
                  </a:cubicBezTo>
                  <a:cubicBezTo>
                    <a:pt x="1690" y="3034"/>
                    <a:pt x="2438" y="3196"/>
                    <a:pt x="3182" y="3196"/>
                  </a:cubicBezTo>
                  <a:cubicBezTo>
                    <a:pt x="3900" y="3196"/>
                    <a:pt x="4614" y="3045"/>
                    <a:pt x="5161" y="2744"/>
                  </a:cubicBezTo>
                  <a:cubicBezTo>
                    <a:pt x="6273" y="2130"/>
                    <a:pt x="6270" y="1122"/>
                    <a:pt x="5161" y="488"/>
                  </a:cubicBezTo>
                  <a:cubicBezTo>
                    <a:pt x="4592" y="164"/>
                    <a:pt x="3840" y="1"/>
                    <a:pt x="30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5437056" y="4425114"/>
              <a:ext cx="79751" cy="40338"/>
            </a:xfrm>
            <a:custGeom>
              <a:rect b="b" l="l" r="r" t="t"/>
              <a:pathLst>
                <a:path extrusionOk="0" h="2922" w="5777">
                  <a:moveTo>
                    <a:pt x="1" y="1"/>
                  </a:moveTo>
                  <a:lnTo>
                    <a:pt x="1" y="1263"/>
                  </a:lnTo>
                  <a:cubicBezTo>
                    <a:pt x="1" y="1674"/>
                    <a:pt x="284" y="2092"/>
                    <a:pt x="850" y="2416"/>
                  </a:cubicBezTo>
                  <a:cubicBezTo>
                    <a:pt x="1438" y="2752"/>
                    <a:pt x="2215" y="2922"/>
                    <a:pt x="2984" y="2922"/>
                  </a:cubicBezTo>
                  <a:cubicBezTo>
                    <a:pt x="3693" y="2922"/>
                    <a:pt x="4395" y="2777"/>
                    <a:pt x="4935" y="2486"/>
                  </a:cubicBezTo>
                  <a:cubicBezTo>
                    <a:pt x="5496" y="2182"/>
                    <a:pt x="5776" y="1777"/>
                    <a:pt x="5776" y="1367"/>
                  </a:cubicBezTo>
                  <a:lnTo>
                    <a:pt x="5776" y="111"/>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5433149" y="4403689"/>
              <a:ext cx="87551" cy="44397"/>
            </a:xfrm>
            <a:custGeom>
              <a:rect b="b" l="l" r="r" t="t"/>
              <a:pathLst>
                <a:path extrusionOk="0" h="3216" w="6342">
                  <a:moveTo>
                    <a:pt x="3071" y="0"/>
                  </a:moveTo>
                  <a:cubicBezTo>
                    <a:pt x="2368" y="0"/>
                    <a:pt x="1671" y="143"/>
                    <a:pt x="1133" y="431"/>
                  </a:cubicBezTo>
                  <a:cubicBezTo>
                    <a:pt x="2" y="1035"/>
                    <a:pt x="0" y="2056"/>
                    <a:pt x="1133" y="2706"/>
                  </a:cubicBezTo>
                  <a:cubicBezTo>
                    <a:pt x="1723" y="3044"/>
                    <a:pt x="2502" y="3215"/>
                    <a:pt x="3273" y="3215"/>
                  </a:cubicBezTo>
                  <a:cubicBezTo>
                    <a:pt x="3980" y="3215"/>
                    <a:pt x="4680" y="3071"/>
                    <a:pt x="5218" y="2780"/>
                  </a:cubicBezTo>
                  <a:cubicBezTo>
                    <a:pt x="6341" y="2174"/>
                    <a:pt x="6340" y="1162"/>
                    <a:pt x="5218" y="514"/>
                  </a:cubicBezTo>
                  <a:cubicBezTo>
                    <a:pt x="4629" y="173"/>
                    <a:pt x="3846" y="0"/>
                    <a:pt x="30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5535016" y="4482433"/>
              <a:ext cx="78813" cy="39979"/>
            </a:xfrm>
            <a:custGeom>
              <a:rect b="b" l="l" r="r" t="t"/>
              <a:pathLst>
                <a:path extrusionOk="0" h="2896" w="5709">
                  <a:moveTo>
                    <a:pt x="0" y="1"/>
                  </a:moveTo>
                  <a:lnTo>
                    <a:pt x="0" y="1255"/>
                  </a:lnTo>
                  <a:cubicBezTo>
                    <a:pt x="0" y="1665"/>
                    <a:pt x="279" y="2079"/>
                    <a:pt x="838" y="2399"/>
                  </a:cubicBezTo>
                  <a:cubicBezTo>
                    <a:pt x="1416" y="2729"/>
                    <a:pt x="2177" y="2896"/>
                    <a:pt x="2931" y="2896"/>
                  </a:cubicBezTo>
                  <a:cubicBezTo>
                    <a:pt x="3638" y="2896"/>
                    <a:pt x="4338" y="2749"/>
                    <a:pt x="4877" y="2455"/>
                  </a:cubicBezTo>
                  <a:cubicBezTo>
                    <a:pt x="5431" y="2152"/>
                    <a:pt x="5709" y="1749"/>
                    <a:pt x="5709" y="1341"/>
                  </a:cubicBezTo>
                  <a:lnTo>
                    <a:pt x="5709" y="91"/>
                  </a:lnTo>
                  <a:lnTo>
                    <a:pt x="0"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5531164" y="4461021"/>
              <a:ext cx="86516" cy="44121"/>
            </a:xfrm>
            <a:custGeom>
              <a:rect b="b" l="l" r="r" t="t"/>
              <a:pathLst>
                <a:path extrusionOk="0" h="3196" w="6267">
                  <a:moveTo>
                    <a:pt x="3052" y="0"/>
                  </a:moveTo>
                  <a:cubicBezTo>
                    <a:pt x="2351" y="0"/>
                    <a:pt x="1655" y="144"/>
                    <a:pt x="1119" y="435"/>
                  </a:cubicBezTo>
                  <a:cubicBezTo>
                    <a:pt x="0" y="1039"/>
                    <a:pt x="0" y="2055"/>
                    <a:pt x="1119" y="2697"/>
                  </a:cubicBezTo>
                  <a:cubicBezTo>
                    <a:pt x="1697" y="3028"/>
                    <a:pt x="2459" y="3195"/>
                    <a:pt x="3214" y="3195"/>
                  </a:cubicBezTo>
                  <a:cubicBezTo>
                    <a:pt x="3919" y="3195"/>
                    <a:pt x="4618" y="3050"/>
                    <a:pt x="5156" y="2756"/>
                  </a:cubicBezTo>
                  <a:cubicBezTo>
                    <a:pt x="6266" y="2150"/>
                    <a:pt x="6265" y="1142"/>
                    <a:pt x="5156" y="502"/>
                  </a:cubicBezTo>
                  <a:cubicBezTo>
                    <a:pt x="4578" y="169"/>
                    <a:pt x="3812" y="0"/>
                    <a:pt x="30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5631817" y="4539088"/>
              <a:ext cx="77902" cy="39620"/>
            </a:xfrm>
            <a:custGeom>
              <a:rect b="b" l="l" r="r" t="t"/>
              <a:pathLst>
                <a:path extrusionOk="0" h="2870" w="5643">
                  <a:moveTo>
                    <a:pt x="1" y="1"/>
                  </a:moveTo>
                  <a:lnTo>
                    <a:pt x="1" y="1249"/>
                  </a:lnTo>
                  <a:cubicBezTo>
                    <a:pt x="1" y="1657"/>
                    <a:pt x="276" y="2067"/>
                    <a:pt x="830" y="2383"/>
                  </a:cubicBezTo>
                  <a:cubicBezTo>
                    <a:pt x="1395" y="2707"/>
                    <a:pt x="2139" y="2869"/>
                    <a:pt x="2878" y="2869"/>
                  </a:cubicBezTo>
                  <a:cubicBezTo>
                    <a:pt x="3583" y="2869"/>
                    <a:pt x="4283" y="2721"/>
                    <a:pt x="4820" y="2425"/>
                  </a:cubicBezTo>
                  <a:cubicBezTo>
                    <a:pt x="5368" y="2121"/>
                    <a:pt x="5642" y="1719"/>
                    <a:pt x="5642" y="1314"/>
                  </a:cubicBezTo>
                  <a:lnTo>
                    <a:pt x="5642" y="72"/>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5627993" y="4517663"/>
              <a:ext cx="85522" cy="43872"/>
            </a:xfrm>
            <a:custGeom>
              <a:rect b="b" l="l" r="r" t="t"/>
              <a:pathLst>
                <a:path extrusionOk="0" h="3178" w="6195">
                  <a:moveTo>
                    <a:pt x="3035" y="1"/>
                  </a:moveTo>
                  <a:cubicBezTo>
                    <a:pt x="2336" y="1"/>
                    <a:pt x="1641" y="146"/>
                    <a:pt x="1107" y="439"/>
                  </a:cubicBezTo>
                  <a:cubicBezTo>
                    <a:pt x="2" y="1045"/>
                    <a:pt x="0" y="2054"/>
                    <a:pt x="1107" y="2688"/>
                  </a:cubicBezTo>
                  <a:cubicBezTo>
                    <a:pt x="1673" y="3014"/>
                    <a:pt x="2420" y="3177"/>
                    <a:pt x="3161" y="3177"/>
                  </a:cubicBezTo>
                  <a:cubicBezTo>
                    <a:pt x="3864" y="3177"/>
                    <a:pt x="4562" y="3030"/>
                    <a:pt x="5097" y="2735"/>
                  </a:cubicBezTo>
                  <a:cubicBezTo>
                    <a:pt x="6195" y="2128"/>
                    <a:pt x="6193" y="1126"/>
                    <a:pt x="5097" y="493"/>
                  </a:cubicBezTo>
                  <a:cubicBezTo>
                    <a:pt x="4531" y="166"/>
                    <a:pt x="3780" y="1"/>
                    <a:pt x="30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5541435" y="4367451"/>
              <a:ext cx="78758" cy="40255"/>
            </a:xfrm>
            <a:custGeom>
              <a:rect b="b" l="l" r="r" t="t"/>
              <a:pathLst>
                <a:path extrusionOk="0" h="2916" w="5705">
                  <a:moveTo>
                    <a:pt x="1" y="1"/>
                  </a:moveTo>
                  <a:lnTo>
                    <a:pt x="1" y="1255"/>
                  </a:lnTo>
                  <a:cubicBezTo>
                    <a:pt x="1" y="1665"/>
                    <a:pt x="280" y="2081"/>
                    <a:pt x="839" y="2405"/>
                  </a:cubicBezTo>
                  <a:cubicBezTo>
                    <a:pt x="1425" y="2744"/>
                    <a:pt x="2200" y="2915"/>
                    <a:pt x="2965" y="2915"/>
                  </a:cubicBezTo>
                  <a:cubicBezTo>
                    <a:pt x="3659" y="2915"/>
                    <a:pt x="4344" y="2774"/>
                    <a:pt x="4873" y="2489"/>
                  </a:cubicBezTo>
                  <a:cubicBezTo>
                    <a:pt x="5427" y="2188"/>
                    <a:pt x="5705" y="1788"/>
                    <a:pt x="5705" y="1380"/>
                  </a:cubicBezTo>
                  <a:lnTo>
                    <a:pt x="5705" y="132"/>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5537570" y="4346301"/>
              <a:ext cx="86475" cy="44121"/>
            </a:xfrm>
            <a:custGeom>
              <a:rect b="b" l="l" r="r" t="t"/>
              <a:pathLst>
                <a:path extrusionOk="0" h="3196" w="6264">
                  <a:moveTo>
                    <a:pt x="3016" y="0"/>
                  </a:moveTo>
                  <a:cubicBezTo>
                    <a:pt x="2327" y="0"/>
                    <a:pt x="1646" y="139"/>
                    <a:pt x="1119" y="422"/>
                  </a:cubicBezTo>
                  <a:cubicBezTo>
                    <a:pt x="2" y="1019"/>
                    <a:pt x="0" y="2033"/>
                    <a:pt x="1119" y="2683"/>
                  </a:cubicBezTo>
                  <a:cubicBezTo>
                    <a:pt x="1706" y="3023"/>
                    <a:pt x="2484" y="3196"/>
                    <a:pt x="3250" y="3196"/>
                  </a:cubicBezTo>
                  <a:cubicBezTo>
                    <a:pt x="3942" y="3196"/>
                    <a:pt x="4626" y="3055"/>
                    <a:pt x="5153" y="2771"/>
                  </a:cubicBezTo>
                  <a:cubicBezTo>
                    <a:pt x="6264" y="2173"/>
                    <a:pt x="6264" y="1165"/>
                    <a:pt x="5153" y="517"/>
                  </a:cubicBezTo>
                  <a:cubicBezTo>
                    <a:pt x="4567" y="175"/>
                    <a:pt x="3786" y="0"/>
                    <a:pt x="30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5638167" y="4424769"/>
              <a:ext cx="77846" cy="39855"/>
            </a:xfrm>
            <a:custGeom>
              <a:rect b="b" l="l" r="r" t="t"/>
              <a:pathLst>
                <a:path extrusionOk="0" h="2887" w="5639">
                  <a:moveTo>
                    <a:pt x="0" y="1"/>
                  </a:moveTo>
                  <a:lnTo>
                    <a:pt x="0" y="1247"/>
                  </a:lnTo>
                  <a:cubicBezTo>
                    <a:pt x="0" y="1654"/>
                    <a:pt x="278" y="2067"/>
                    <a:pt x="829" y="2386"/>
                  </a:cubicBezTo>
                  <a:cubicBezTo>
                    <a:pt x="1404" y="2719"/>
                    <a:pt x="2162" y="2887"/>
                    <a:pt x="2912" y="2887"/>
                  </a:cubicBezTo>
                  <a:cubicBezTo>
                    <a:pt x="3604" y="2887"/>
                    <a:pt x="4289" y="2744"/>
                    <a:pt x="4816" y="2456"/>
                  </a:cubicBezTo>
                  <a:cubicBezTo>
                    <a:pt x="5365" y="2157"/>
                    <a:pt x="5639" y="1757"/>
                    <a:pt x="5639" y="1352"/>
                  </a:cubicBezTo>
                  <a:lnTo>
                    <a:pt x="5639" y="110"/>
                  </a:lnTo>
                  <a:lnTo>
                    <a:pt x="0"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5634357" y="4403606"/>
              <a:ext cx="85467" cy="43858"/>
            </a:xfrm>
            <a:custGeom>
              <a:rect b="b" l="l" r="r" t="t"/>
              <a:pathLst>
                <a:path extrusionOk="0" h="3177" w="6191">
                  <a:moveTo>
                    <a:pt x="2997" y="1"/>
                  </a:moveTo>
                  <a:cubicBezTo>
                    <a:pt x="2311" y="1"/>
                    <a:pt x="1631" y="141"/>
                    <a:pt x="1105" y="426"/>
                  </a:cubicBezTo>
                  <a:cubicBezTo>
                    <a:pt x="2" y="1023"/>
                    <a:pt x="1" y="2032"/>
                    <a:pt x="1105" y="2674"/>
                  </a:cubicBezTo>
                  <a:cubicBezTo>
                    <a:pt x="1681" y="3008"/>
                    <a:pt x="2442" y="3177"/>
                    <a:pt x="3193" y="3177"/>
                  </a:cubicBezTo>
                  <a:cubicBezTo>
                    <a:pt x="3884" y="3177"/>
                    <a:pt x="4566" y="3035"/>
                    <a:pt x="5092" y="2747"/>
                  </a:cubicBezTo>
                  <a:cubicBezTo>
                    <a:pt x="6191" y="2149"/>
                    <a:pt x="6189" y="1147"/>
                    <a:pt x="5092" y="507"/>
                  </a:cubicBezTo>
                  <a:cubicBezTo>
                    <a:pt x="4518" y="171"/>
                    <a:pt x="3754" y="1"/>
                    <a:pt x="29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5733794" y="4481425"/>
              <a:ext cx="76949" cy="39482"/>
            </a:xfrm>
            <a:custGeom>
              <a:rect b="b" l="l" r="r" t="t"/>
              <a:pathLst>
                <a:path extrusionOk="0" h="2860" w="5574">
                  <a:moveTo>
                    <a:pt x="0" y="1"/>
                  </a:moveTo>
                  <a:lnTo>
                    <a:pt x="0" y="1239"/>
                  </a:lnTo>
                  <a:cubicBezTo>
                    <a:pt x="0" y="1644"/>
                    <a:pt x="273" y="2053"/>
                    <a:pt x="818" y="2369"/>
                  </a:cubicBezTo>
                  <a:cubicBezTo>
                    <a:pt x="1382" y="2695"/>
                    <a:pt x="2124" y="2859"/>
                    <a:pt x="2860" y="2859"/>
                  </a:cubicBezTo>
                  <a:cubicBezTo>
                    <a:pt x="3550" y="2859"/>
                    <a:pt x="4235" y="2715"/>
                    <a:pt x="4760" y="2425"/>
                  </a:cubicBezTo>
                  <a:cubicBezTo>
                    <a:pt x="5302" y="2126"/>
                    <a:pt x="5573" y="1727"/>
                    <a:pt x="5573" y="1323"/>
                  </a:cubicBezTo>
                  <a:lnTo>
                    <a:pt x="5573" y="89"/>
                  </a:lnTo>
                  <a:lnTo>
                    <a:pt x="0"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5730012" y="4460248"/>
              <a:ext cx="84487" cy="43596"/>
            </a:xfrm>
            <a:custGeom>
              <a:rect b="b" l="l" r="r" t="t"/>
              <a:pathLst>
                <a:path extrusionOk="0" h="3158" w="6120">
                  <a:moveTo>
                    <a:pt x="2979" y="0"/>
                  </a:moveTo>
                  <a:cubicBezTo>
                    <a:pt x="2295" y="0"/>
                    <a:pt x="1616" y="142"/>
                    <a:pt x="1092" y="428"/>
                  </a:cubicBezTo>
                  <a:cubicBezTo>
                    <a:pt x="2" y="1027"/>
                    <a:pt x="0" y="2030"/>
                    <a:pt x="1092" y="2664"/>
                  </a:cubicBezTo>
                  <a:cubicBezTo>
                    <a:pt x="1656" y="2992"/>
                    <a:pt x="2401" y="3157"/>
                    <a:pt x="3139" y="3157"/>
                  </a:cubicBezTo>
                  <a:cubicBezTo>
                    <a:pt x="3828" y="3157"/>
                    <a:pt x="4510" y="3014"/>
                    <a:pt x="5034" y="2725"/>
                  </a:cubicBezTo>
                  <a:cubicBezTo>
                    <a:pt x="6120" y="2125"/>
                    <a:pt x="6117" y="1130"/>
                    <a:pt x="5034" y="497"/>
                  </a:cubicBezTo>
                  <a:cubicBezTo>
                    <a:pt x="4470" y="167"/>
                    <a:pt x="3721" y="0"/>
                    <a:pt x="2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5644531" y="4310519"/>
              <a:ext cx="77791" cy="40145"/>
            </a:xfrm>
            <a:custGeom>
              <a:rect b="b" l="l" r="r" t="t"/>
              <a:pathLst>
                <a:path extrusionOk="0" h="2908" w="5635">
                  <a:moveTo>
                    <a:pt x="0" y="1"/>
                  </a:moveTo>
                  <a:lnTo>
                    <a:pt x="0" y="1247"/>
                  </a:lnTo>
                  <a:cubicBezTo>
                    <a:pt x="0" y="1654"/>
                    <a:pt x="276" y="2068"/>
                    <a:pt x="829" y="2392"/>
                  </a:cubicBezTo>
                  <a:cubicBezTo>
                    <a:pt x="1411" y="2734"/>
                    <a:pt x="2183" y="2907"/>
                    <a:pt x="2945" y="2907"/>
                  </a:cubicBezTo>
                  <a:cubicBezTo>
                    <a:pt x="3624" y="2907"/>
                    <a:pt x="4295" y="2769"/>
                    <a:pt x="4813" y="2489"/>
                  </a:cubicBezTo>
                  <a:cubicBezTo>
                    <a:pt x="5360" y="2194"/>
                    <a:pt x="5634" y="1795"/>
                    <a:pt x="5634" y="1390"/>
                  </a:cubicBezTo>
                  <a:lnTo>
                    <a:pt x="5634" y="150"/>
                  </a:lnTo>
                  <a:lnTo>
                    <a:pt x="0"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5640707" y="4289632"/>
              <a:ext cx="85412" cy="43858"/>
            </a:xfrm>
            <a:custGeom>
              <a:rect b="b" l="l" r="r" t="t"/>
              <a:pathLst>
                <a:path extrusionOk="0" h="3177" w="6187">
                  <a:moveTo>
                    <a:pt x="2960" y="1"/>
                  </a:moveTo>
                  <a:cubicBezTo>
                    <a:pt x="2286" y="1"/>
                    <a:pt x="1620" y="137"/>
                    <a:pt x="1105" y="412"/>
                  </a:cubicBezTo>
                  <a:cubicBezTo>
                    <a:pt x="3" y="1001"/>
                    <a:pt x="0" y="2011"/>
                    <a:pt x="1105" y="2659"/>
                  </a:cubicBezTo>
                  <a:cubicBezTo>
                    <a:pt x="1689" y="3002"/>
                    <a:pt x="2465" y="3176"/>
                    <a:pt x="3228" y="3176"/>
                  </a:cubicBezTo>
                  <a:cubicBezTo>
                    <a:pt x="3905" y="3176"/>
                    <a:pt x="4573" y="3039"/>
                    <a:pt x="5089" y="2762"/>
                  </a:cubicBezTo>
                  <a:cubicBezTo>
                    <a:pt x="6187" y="2170"/>
                    <a:pt x="6184" y="1169"/>
                    <a:pt x="5089" y="521"/>
                  </a:cubicBezTo>
                  <a:cubicBezTo>
                    <a:pt x="4506" y="176"/>
                    <a:pt x="3727" y="1"/>
                    <a:pt x="29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5740075" y="4367796"/>
              <a:ext cx="76880" cy="39786"/>
            </a:xfrm>
            <a:custGeom>
              <a:rect b="b" l="l" r="r" t="t"/>
              <a:pathLst>
                <a:path extrusionOk="0" h="2882" w="5569">
                  <a:moveTo>
                    <a:pt x="0" y="1"/>
                  </a:moveTo>
                  <a:lnTo>
                    <a:pt x="0" y="1241"/>
                  </a:lnTo>
                  <a:cubicBezTo>
                    <a:pt x="0" y="1646"/>
                    <a:pt x="273" y="2056"/>
                    <a:pt x="818" y="2377"/>
                  </a:cubicBezTo>
                  <a:cubicBezTo>
                    <a:pt x="1390" y="2712"/>
                    <a:pt x="2146" y="2881"/>
                    <a:pt x="2893" y="2881"/>
                  </a:cubicBezTo>
                  <a:cubicBezTo>
                    <a:pt x="3571" y="2881"/>
                    <a:pt x="4240" y="2742"/>
                    <a:pt x="4757" y="2459"/>
                  </a:cubicBezTo>
                  <a:cubicBezTo>
                    <a:pt x="5297" y="2163"/>
                    <a:pt x="5569" y="1767"/>
                    <a:pt x="5569" y="1364"/>
                  </a:cubicBezTo>
                  <a:lnTo>
                    <a:pt x="5569" y="130"/>
                  </a:lnTo>
                  <a:lnTo>
                    <a:pt x="0"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5736279" y="4346909"/>
              <a:ext cx="84445" cy="43596"/>
            </a:xfrm>
            <a:custGeom>
              <a:rect b="b" l="l" r="r" t="t"/>
              <a:pathLst>
                <a:path extrusionOk="0" h="3158" w="6117">
                  <a:moveTo>
                    <a:pt x="2944" y="0"/>
                  </a:moveTo>
                  <a:cubicBezTo>
                    <a:pt x="2272" y="0"/>
                    <a:pt x="1608" y="137"/>
                    <a:pt x="1093" y="415"/>
                  </a:cubicBezTo>
                  <a:cubicBezTo>
                    <a:pt x="3" y="1006"/>
                    <a:pt x="1" y="2009"/>
                    <a:pt x="1093" y="2651"/>
                  </a:cubicBezTo>
                  <a:cubicBezTo>
                    <a:pt x="1666" y="2987"/>
                    <a:pt x="2424" y="3157"/>
                    <a:pt x="3172" y="3157"/>
                  </a:cubicBezTo>
                  <a:cubicBezTo>
                    <a:pt x="3848" y="3157"/>
                    <a:pt x="4516" y="3019"/>
                    <a:pt x="5032" y="2738"/>
                  </a:cubicBezTo>
                  <a:cubicBezTo>
                    <a:pt x="6116" y="2146"/>
                    <a:pt x="6115" y="1151"/>
                    <a:pt x="5032" y="510"/>
                  </a:cubicBezTo>
                  <a:cubicBezTo>
                    <a:pt x="4459" y="172"/>
                    <a:pt x="3697" y="0"/>
                    <a:pt x="29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5834488" y="4424452"/>
              <a:ext cx="76024" cy="39386"/>
            </a:xfrm>
            <a:custGeom>
              <a:rect b="b" l="l" r="r" t="t"/>
              <a:pathLst>
                <a:path extrusionOk="0" h="2853" w="5507">
                  <a:moveTo>
                    <a:pt x="1" y="0"/>
                  </a:moveTo>
                  <a:lnTo>
                    <a:pt x="1" y="1231"/>
                  </a:lnTo>
                  <a:cubicBezTo>
                    <a:pt x="1" y="1635"/>
                    <a:pt x="272" y="2041"/>
                    <a:pt x="811" y="2358"/>
                  </a:cubicBezTo>
                  <a:cubicBezTo>
                    <a:pt x="1372" y="2687"/>
                    <a:pt x="2112" y="2853"/>
                    <a:pt x="2844" y="2853"/>
                  </a:cubicBezTo>
                  <a:cubicBezTo>
                    <a:pt x="3520" y="2853"/>
                    <a:pt x="4189" y="2711"/>
                    <a:pt x="4705" y="2426"/>
                  </a:cubicBezTo>
                  <a:cubicBezTo>
                    <a:pt x="5239" y="2130"/>
                    <a:pt x="5507" y="1734"/>
                    <a:pt x="5507" y="1336"/>
                  </a:cubicBezTo>
                  <a:lnTo>
                    <a:pt x="5507" y="108"/>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5830774" y="4403537"/>
              <a:ext cx="83437" cy="43320"/>
            </a:xfrm>
            <a:custGeom>
              <a:rect b="b" l="l" r="r" t="t"/>
              <a:pathLst>
                <a:path extrusionOk="0" h="3138" w="6044">
                  <a:moveTo>
                    <a:pt x="2927" y="0"/>
                  </a:moveTo>
                  <a:cubicBezTo>
                    <a:pt x="2257" y="0"/>
                    <a:pt x="1593" y="139"/>
                    <a:pt x="1080" y="420"/>
                  </a:cubicBezTo>
                  <a:cubicBezTo>
                    <a:pt x="2" y="1011"/>
                    <a:pt x="0" y="2006"/>
                    <a:pt x="1080" y="2642"/>
                  </a:cubicBezTo>
                  <a:cubicBezTo>
                    <a:pt x="1641" y="2971"/>
                    <a:pt x="2383" y="3138"/>
                    <a:pt x="3116" y="3138"/>
                  </a:cubicBezTo>
                  <a:cubicBezTo>
                    <a:pt x="3791" y="3138"/>
                    <a:pt x="4459" y="2997"/>
                    <a:pt x="4972" y="2714"/>
                  </a:cubicBezTo>
                  <a:cubicBezTo>
                    <a:pt x="6044" y="2123"/>
                    <a:pt x="6044" y="1134"/>
                    <a:pt x="4972" y="500"/>
                  </a:cubicBezTo>
                  <a:cubicBezTo>
                    <a:pt x="4411" y="168"/>
                    <a:pt x="3665" y="0"/>
                    <a:pt x="29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5746329" y="4254291"/>
              <a:ext cx="76839" cy="40021"/>
            </a:xfrm>
            <a:custGeom>
              <a:rect b="b" l="l" r="r" t="t"/>
              <a:pathLst>
                <a:path extrusionOk="0" h="2899" w="5566">
                  <a:moveTo>
                    <a:pt x="1" y="1"/>
                  </a:moveTo>
                  <a:lnTo>
                    <a:pt x="1" y="1240"/>
                  </a:lnTo>
                  <a:cubicBezTo>
                    <a:pt x="1" y="1643"/>
                    <a:pt x="273" y="2056"/>
                    <a:pt x="819" y="2380"/>
                  </a:cubicBezTo>
                  <a:cubicBezTo>
                    <a:pt x="1398" y="2724"/>
                    <a:pt x="2168" y="2899"/>
                    <a:pt x="2926" y="2899"/>
                  </a:cubicBezTo>
                  <a:cubicBezTo>
                    <a:pt x="3591" y="2899"/>
                    <a:pt x="4247" y="2764"/>
                    <a:pt x="4754" y="2491"/>
                  </a:cubicBezTo>
                  <a:cubicBezTo>
                    <a:pt x="5295" y="2198"/>
                    <a:pt x="5566" y="1804"/>
                    <a:pt x="5566" y="1400"/>
                  </a:cubicBezTo>
                  <a:lnTo>
                    <a:pt x="5566" y="168"/>
                  </a:lnTo>
                  <a:lnTo>
                    <a:pt x="1" y="1"/>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5742560" y="4233653"/>
              <a:ext cx="84376" cy="43596"/>
            </a:xfrm>
            <a:custGeom>
              <a:rect b="b" l="l" r="r" t="t"/>
              <a:pathLst>
                <a:path extrusionOk="0" h="3158" w="6112">
                  <a:moveTo>
                    <a:pt x="2908" y="1"/>
                  </a:moveTo>
                  <a:cubicBezTo>
                    <a:pt x="2247" y="1"/>
                    <a:pt x="1597" y="133"/>
                    <a:pt x="1092" y="404"/>
                  </a:cubicBezTo>
                  <a:cubicBezTo>
                    <a:pt x="2" y="987"/>
                    <a:pt x="1" y="1988"/>
                    <a:pt x="1092" y="2636"/>
                  </a:cubicBezTo>
                  <a:cubicBezTo>
                    <a:pt x="1673" y="2982"/>
                    <a:pt x="2445" y="3158"/>
                    <a:pt x="3204" y="3158"/>
                  </a:cubicBezTo>
                  <a:cubicBezTo>
                    <a:pt x="3868" y="3158"/>
                    <a:pt x="4521" y="3024"/>
                    <a:pt x="5027" y="2752"/>
                  </a:cubicBezTo>
                  <a:cubicBezTo>
                    <a:pt x="6111" y="2167"/>
                    <a:pt x="6108" y="1173"/>
                    <a:pt x="5027" y="525"/>
                  </a:cubicBezTo>
                  <a:cubicBezTo>
                    <a:pt x="4447" y="178"/>
                    <a:pt x="3671" y="1"/>
                    <a:pt x="29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5840686" y="4311554"/>
              <a:ext cx="75955" cy="39648"/>
            </a:xfrm>
            <a:custGeom>
              <a:rect b="b" l="l" r="r" t="t"/>
              <a:pathLst>
                <a:path extrusionOk="0" h="2872" w="5502">
                  <a:moveTo>
                    <a:pt x="1" y="0"/>
                  </a:moveTo>
                  <a:lnTo>
                    <a:pt x="1" y="1231"/>
                  </a:lnTo>
                  <a:cubicBezTo>
                    <a:pt x="1" y="1633"/>
                    <a:pt x="272" y="2043"/>
                    <a:pt x="811" y="2362"/>
                  </a:cubicBezTo>
                  <a:cubicBezTo>
                    <a:pt x="1379" y="2700"/>
                    <a:pt x="2133" y="2871"/>
                    <a:pt x="2876" y="2871"/>
                  </a:cubicBezTo>
                  <a:cubicBezTo>
                    <a:pt x="3539" y="2871"/>
                    <a:pt x="4194" y="2735"/>
                    <a:pt x="4700" y="2459"/>
                  </a:cubicBezTo>
                  <a:cubicBezTo>
                    <a:pt x="5236" y="2166"/>
                    <a:pt x="5502" y="1773"/>
                    <a:pt x="5502" y="1373"/>
                  </a:cubicBezTo>
                  <a:lnTo>
                    <a:pt x="5502" y="147"/>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5836973" y="4290902"/>
              <a:ext cx="83396" cy="43334"/>
            </a:xfrm>
            <a:custGeom>
              <a:rect b="b" l="l" r="r" t="t"/>
              <a:pathLst>
                <a:path extrusionOk="0" h="3139" w="6041">
                  <a:moveTo>
                    <a:pt x="2891" y="1"/>
                  </a:moveTo>
                  <a:cubicBezTo>
                    <a:pt x="2233" y="1"/>
                    <a:pt x="1583" y="135"/>
                    <a:pt x="1080" y="407"/>
                  </a:cubicBezTo>
                  <a:cubicBezTo>
                    <a:pt x="2" y="990"/>
                    <a:pt x="0" y="1987"/>
                    <a:pt x="1080" y="2628"/>
                  </a:cubicBezTo>
                  <a:cubicBezTo>
                    <a:pt x="1650" y="2967"/>
                    <a:pt x="2406" y="3138"/>
                    <a:pt x="3151" y="3138"/>
                  </a:cubicBezTo>
                  <a:cubicBezTo>
                    <a:pt x="3812" y="3138"/>
                    <a:pt x="4464" y="3003"/>
                    <a:pt x="4969" y="2729"/>
                  </a:cubicBezTo>
                  <a:cubicBezTo>
                    <a:pt x="6040" y="2145"/>
                    <a:pt x="6039" y="1155"/>
                    <a:pt x="4969" y="515"/>
                  </a:cubicBezTo>
                  <a:cubicBezTo>
                    <a:pt x="4399" y="174"/>
                    <a:pt x="3639" y="1"/>
                    <a:pt x="28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5933967" y="4368169"/>
              <a:ext cx="75099" cy="39275"/>
            </a:xfrm>
            <a:custGeom>
              <a:rect b="b" l="l" r="r" t="t"/>
              <a:pathLst>
                <a:path extrusionOk="0" h="2845" w="5440">
                  <a:moveTo>
                    <a:pt x="1" y="0"/>
                  </a:moveTo>
                  <a:lnTo>
                    <a:pt x="1" y="1223"/>
                  </a:lnTo>
                  <a:cubicBezTo>
                    <a:pt x="1" y="1624"/>
                    <a:pt x="269" y="2029"/>
                    <a:pt x="802" y="2346"/>
                  </a:cubicBezTo>
                  <a:cubicBezTo>
                    <a:pt x="1359" y="2677"/>
                    <a:pt x="2097" y="2844"/>
                    <a:pt x="2826" y="2844"/>
                  </a:cubicBezTo>
                  <a:cubicBezTo>
                    <a:pt x="3488" y="2844"/>
                    <a:pt x="4142" y="2706"/>
                    <a:pt x="4647" y="2427"/>
                  </a:cubicBezTo>
                  <a:cubicBezTo>
                    <a:pt x="5175" y="2136"/>
                    <a:pt x="5440" y="1744"/>
                    <a:pt x="5440" y="1345"/>
                  </a:cubicBezTo>
                  <a:lnTo>
                    <a:pt x="5440" y="126"/>
                  </a:lnTo>
                  <a:lnTo>
                    <a:pt x="1" y="0"/>
                  </a:ln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5930295" y="4347502"/>
              <a:ext cx="82457" cy="43085"/>
            </a:xfrm>
            <a:custGeom>
              <a:rect b="b" l="l" r="r" t="t"/>
              <a:pathLst>
                <a:path extrusionOk="0" h="3121" w="5973">
                  <a:moveTo>
                    <a:pt x="2875" y="1"/>
                  </a:moveTo>
                  <a:cubicBezTo>
                    <a:pt x="2218" y="1"/>
                    <a:pt x="1570" y="136"/>
                    <a:pt x="1068" y="411"/>
                  </a:cubicBezTo>
                  <a:cubicBezTo>
                    <a:pt x="2" y="995"/>
                    <a:pt x="0" y="1985"/>
                    <a:pt x="1068" y="2620"/>
                  </a:cubicBezTo>
                  <a:cubicBezTo>
                    <a:pt x="1626" y="2953"/>
                    <a:pt x="2367" y="3121"/>
                    <a:pt x="3097" y="3121"/>
                  </a:cubicBezTo>
                  <a:cubicBezTo>
                    <a:pt x="3758" y="3121"/>
                    <a:pt x="4410" y="2983"/>
                    <a:pt x="4913" y="2706"/>
                  </a:cubicBezTo>
                  <a:cubicBezTo>
                    <a:pt x="5972" y="2122"/>
                    <a:pt x="5971" y="1137"/>
                    <a:pt x="4913" y="505"/>
                  </a:cubicBezTo>
                  <a:cubicBezTo>
                    <a:pt x="4354" y="171"/>
                    <a:pt x="3610" y="1"/>
                    <a:pt x="28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55"/>
          <p:cNvGrpSpPr/>
          <p:nvPr/>
        </p:nvGrpSpPr>
        <p:grpSpPr>
          <a:xfrm>
            <a:off x="721426" y="1382023"/>
            <a:ext cx="1059242" cy="3366025"/>
            <a:chOff x="473676" y="1382023"/>
            <a:chExt cx="1059242" cy="3366025"/>
          </a:xfrm>
        </p:grpSpPr>
        <p:grpSp>
          <p:nvGrpSpPr>
            <p:cNvPr id="2005" name="Google Shape;2005;p55"/>
            <p:cNvGrpSpPr/>
            <p:nvPr/>
          </p:nvGrpSpPr>
          <p:grpSpPr>
            <a:xfrm>
              <a:off x="473676" y="1382023"/>
              <a:ext cx="1059242" cy="3366025"/>
              <a:chOff x="2989950" y="237600"/>
              <a:chExt cx="1648625" cy="5238950"/>
            </a:xfrm>
          </p:grpSpPr>
          <p:sp>
            <p:nvSpPr>
              <p:cNvPr id="2006" name="Google Shape;2006;p55"/>
              <p:cNvSpPr/>
              <p:nvPr/>
            </p:nvSpPr>
            <p:spPr>
              <a:xfrm>
                <a:off x="3051750" y="1417275"/>
                <a:ext cx="858325" cy="1299750"/>
              </a:xfrm>
              <a:custGeom>
                <a:rect b="b" l="l" r="r" t="t"/>
                <a:pathLst>
                  <a:path extrusionOk="0" h="51990" w="34333">
                    <a:moveTo>
                      <a:pt x="25453" y="1"/>
                    </a:moveTo>
                    <a:cubicBezTo>
                      <a:pt x="20869" y="1"/>
                      <a:pt x="16401" y="1468"/>
                      <a:pt x="12860" y="4208"/>
                    </a:cubicBezTo>
                    <a:cubicBezTo>
                      <a:pt x="10418" y="6097"/>
                      <a:pt x="8436" y="8534"/>
                      <a:pt x="6517" y="10986"/>
                    </a:cubicBezTo>
                    <a:cubicBezTo>
                      <a:pt x="3281" y="15121"/>
                      <a:pt x="1" y="20058"/>
                      <a:pt x="1022" y="25594"/>
                    </a:cubicBezTo>
                    <a:cubicBezTo>
                      <a:pt x="1515" y="28271"/>
                      <a:pt x="2974" y="30713"/>
                      <a:pt x="4405" y="33077"/>
                    </a:cubicBezTo>
                    <a:cubicBezTo>
                      <a:pt x="6044" y="35786"/>
                      <a:pt x="7709" y="38529"/>
                      <a:pt x="9922" y="40774"/>
                    </a:cubicBezTo>
                    <a:cubicBezTo>
                      <a:pt x="12044" y="42929"/>
                      <a:pt x="14595" y="44546"/>
                      <a:pt x="17117" y="46140"/>
                    </a:cubicBezTo>
                    <a:lnTo>
                      <a:pt x="25340" y="51341"/>
                    </a:lnTo>
                    <a:cubicBezTo>
                      <a:pt x="25886" y="51687"/>
                      <a:pt x="26610" y="51989"/>
                      <a:pt x="27199" y="51989"/>
                    </a:cubicBezTo>
                    <a:cubicBezTo>
                      <a:pt x="27625" y="51989"/>
                      <a:pt x="27980" y="51831"/>
                      <a:pt x="28148" y="51418"/>
                    </a:cubicBezTo>
                    <a:cubicBezTo>
                      <a:pt x="28352" y="50096"/>
                      <a:pt x="27196" y="48894"/>
                      <a:pt x="26168" y="47965"/>
                    </a:cubicBezTo>
                    <a:cubicBezTo>
                      <a:pt x="19465" y="41903"/>
                      <a:pt x="13049" y="34489"/>
                      <a:pt x="11499" y="25657"/>
                    </a:cubicBezTo>
                    <a:cubicBezTo>
                      <a:pt x="11265" y="24334"/>
                      <a:pt x="11149" y="22973"/>
                      <a:pt x="11435" y="21709"/>
                    </a:cubicBezTo>
                    <a:cubicBezTo>
                      <a:pt x="11836" y="19929"/>
                      <a:pt x="12988" y="18505"/>
                      <a:pt x="14169" y="17208"/>
                    </a:cubicBezTo>
                    <a:cubicBezTo>
                      <a:pt x="19712" y="11124"/>
                      <a:pt x="26643" y="6429"/>
                      <a:pt x="34333" y="3550"/>
                    </a:cubicBezTo>
                    <a:lnTo>
                      <a:pt x="33711" y="2765"/>
                    </a:lnTo>
                    <a:cubicBezTo>
                      <a:pt x="32710" y="1237"/>
                      <a:pt x="30850" y="616"/>
                      <a:pt x="29143" y="320"/>
                    </a:cubicBezTo>
                    <a:cubicBezTo>
                      <a:pt x="27915" y="106"/>
                      <a:pt x="26680" y="1"/>
                      <a:pt x="254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3230650" y="3209125"/>
                <a:ext cx="1015725" cy="666000"/>
              </a:xfrm>
              <a:custGeom>
                <a:rect b="b" l="l" r="r" t="t"/>
                <a:pathLst>
                  <a:path extrusionOk="0" h="26640" w="40629">
                    <a:moveTo>
                      <a:pt x="7697" y="10929"/>
                    </a:moveTo>
                    <a:lnTo>
                      <a:pt x="0" y="21354"/>
                    </a:lnTo>
                    <a:cubicBezTo>
                      <a:pt x="0" y="21354"/>
                      <a:pt x="4391" y="24812"/>
                      <a:pt x="17321" y="25726"/>
                    </a:cubicBezTo>
                    <a:cubicBezTo>
                      <a:pt x="30251" y="26639"/>
                      <a:pt x="38191" y="24021"/>
                      <a:pt x="39848" y="21539"/>
                    </a:cubicBezTo>
                    <a:cubicBezTo>
                      <a:pt x="40628" y="20370"/>
                      <a:pt x="17169" y="0"/>
                      <a:pt x="7697" y="10929"/>
                    </a:cubicBezTo>
                    <a:close/>
                  </a:path>
                </a:pathLst>
              </a:custGeom>
              <a:solidFill>
                <a:srgbClr val="AD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flipH="1">
                <a:off x="2989950" y="1191400"/>
                <a:ext cx="794175" cy="2549650"/>
              </a:xfrm>
              <a:custGeom>
                <a:rect b="b" l="l" r="r" t="t"/>
                <a:pathLst>
                  <a:path extrusionOk="0" h="101986" w="31767">
                    <a:moveTo>
                      <a:pt x="11654" y="1"/>
                    </a:moveTo>
                    <a:cubicBezTo>
                      <a:pt x="11654" y="1"/>
                      <a:pt x="5158" y="7725"/>
                      <a:pt x="3550" y="21501"/>
                    </a:cubicBezTo>
                    <a:cubicBezTo>
                      <a:pt x="1942" y="35278"/>
                      <a:pt x="1805" y="81829"/>
                      <a:pt x="0" y="94770"/>
                    </a:cubicBezTo>
                    <a:lnTo>
                      <a:pt x="21881" y="101985"/>
                    </a:lnTo>
                    <a:cubicBezTo>
                      <a:pt x="21881" y="101985"/>
                      <a:pt x="31766" y="72357"/>
                      <a:pt x="22101" y="54292"/>
                    </a:cubicBezTo>
                    <a:cubicBezTo>
                      <a:pt x="12436" y="36226"/>
                      <a:pt x="16531" y="23502"/>
                      <a:pt x="16531" y="23502"/>
                    </a:cubicBezTo>
                    <a:lnTo>
                      <a:pt x="21116" y="8783"/>
                    </a:lnTo>
                    <a:cubicBezTo>
                      <a:pt x="21116" y="8783"/>
                      <a:pt x="20811" y="4583"/>
                      <a:pt x="116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409925" y="5014450"/>
                <a:ext cx="180925" cy="354875"/>
              </a:xfrm>
              <a:custGeom>
                <a:rect b="b" l="l" r="r" t="t"/>
                <a:pathLst>
                  <a:path extrusionOk="0" h="14195" w="7237">
                    <a:moveTo>
                      <a:pt x="3805" y="1"/>
                    </a:moveTo>
                    <a:cubicBezTo>
                      <a:pt x="1" y="1"/>
                      <a:pt x="1645" y="11349"/>
                      <a:pt x="3185" y="13788"/>
                    </a:cubicBezTo>
                    <a:cubicBezTo>
                      <a:pt x="3369" y="14080"/>
                      <a:pt x="3649" y="14195"/>
                      <a:pt x="3946" y="14195"/>
                    </a:cubicBezTo>
                    <a:cubicBezTo>
                      <a:pt x="4295" y="14195"/>
                      <a:pt x="4668" y="14037"/>
                      <a:pt x="4938" y="13819"/>
                    </a:cubicBezTo>
                    <a:cubicBezTo>
                      <a:pt x="6606" y="12478"/>
                      <a:pt x="6645" y="10042"/>
                      <a:pt x="6689" y="8044"/>
                    </a:cubicBezTo>
                    <a:cubicBezTo>
                      <a:pt x="6713" y="6972"/>
                      <a:pt x="6719" y="5896"/>
                      <a:pt x="6804" y="4822"/>
                    </a:cubicBezTo>
                    <a:cubicBezTo>
                      <a:pt x="6896" y="3659"/>
                      <a:pt x="7237" y="2634"/>
                      <a:pt x="6943" y="1531"/>
                    </a:cubicBezTo>
                    <a:cubicBezTo>
                      <a:pt x="6810" y="1031"/>
                      <a:pt x="6456" y="686"/>
                      <a:pt x="5990" y="686"/>
                    </a:cubicBezTo>
                    <a:cubicBezTo>
                      <a:pt x="5907" y="686"/>
                      <a:pt x="5820" y="697"/>
                      <a:pt x="5730" y="720"/>
                    </a:cubicBezTo>
                    <a:lnTo>
                      <a:pt x="5731" y="719"/>
                    </a:lnTo>
                    <a:cubicBezTo>
                      <a:pt x="4973" y="222"/>
                      <a:pt x="4336" y="1"/>
                      <a:pt x="380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3104925" y="5280475"/>
                <a:ext cx="511850" cy="196075"/>
              </a:xfrm>
              <a:custGeom>
                <a:rect b="b" l="l" r="r" t="t"/>
                <a:pathLst>
                  <a:path extrusionOk="0" h="7843" w="20474">
                    <a:moveTo>
                      <a:pt x="17425" y="0"/>
                    </a:moveTo>
                    <a:cubicBezTo>
                      <a:pt x="16115" y="0"/>
                      <a:pt x="15335" y="944"/>
                      <a:pt x="15335" y="944"/>
                    </a:cubicBezTo>
                    <a:cubicBezTo>
                      <a:pt x="15095" y="271"/>
                      <a:pt x="14591" y="94"/>
                      <a:pt x="14128" y="94"/>
                    </a:cubicBezTo>
                    <a:cubicBezTo>
                      <a:pt x="13617" y="94"/>
                      <a:pt x="13156" y="310"/>
                      <a:pt x="13156" y="310"/>
                    </a:cubicBezTo>
                    <a:cubicBezTo>
                      <a:pt x="13156" y="310"/>
                      <a:pt x="11800" y="1546"/>
                      <a:pt x="10590" y="3056"/>
                    </a:cubicBezTo>
                    <a:cubicBezTo>
                      <a:pt x="9379" y="4566"/>
                      <a:pt x="5008" y="4655"/>
                      <a:pt x="2533" y="5036"/>
                    </a:cubicBezTo>
                    <a:cubicBezTo>
                      <a:pt x="59" y="5418"/>
                      <a:pt x="0" y="7843"/>
                      <a:pt x="0" y="7843"/>
                    </a:cubicBezTo>
                    <a:lnTo>
                      <a:pt x="20474" y="7165"/>
                    </a:lnTo>
                    <a:lnTo>
                      <a:pt x="18986" y="430"/>
                    </a:lnTo>
                    <a:cubicBezTo>
                      <a:pt x="18408" y="116"/>
                      <a:pt x="17884" y="0"/>
                      <a:pt x="17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3266025" y="2163375"/>
                <a:ext cx="750300" cy="3038125"/>
              </a:xfrm>
              <a:custGeom>
                <a:rect b="b" l="l" r="r" t="t"/>
                <a:pathLst>
                  <a:path extrusionOk="0" h="121525" w="30012">
                    <a:moveTo>
                      <a:pt x="17031" y="1"/>
                    </a:moveTo>
                    <a:cubicBezTo>
                      <a:pt x="11964" y="1"/>
                      <a:pt x="6895" y="8846"/>
                      <a:pt x="6895" y="8846"/>
                    </a:cubicBezTo>
                    <a:cubicBezTo>
                      <a:pt x="6895" y="8846"/>
                      <a:pt x="1" y="20650"/>
                      <a:pt x="2005" y="41034"/>
                    </a:cubicBezTo>
                    <a:lnTo>
                      <a:pt x="6927" y="121524"/>
                    </a:lnTo>
                    <a:lnTo>
                      <a:pt x="12843" y="121141"/>
                    </a:lnTo>
                    <a:cubicBezTo>
                      <a:pt x="18709" y="106643"/>
                      <a:pt x="29601" y="76437"/>
                      <a:pt x="18854" y="66889"/>
                    </a:cubicBezTo>
                    <a:cubicBezTo>
                      <a:pt x="18854" y="66889"/>
                      <a:pt x="30012" y="34127"/>
                      <a:pt x="24527" y="10887"/>
                    </a:cubicBezTo>
                    <a:cubicBezTo>
                      <a:pt x="22585" y="2658"/>
                      <a:pt x="19808" y="1"/>
                      <a:pt x="17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3760600" y="5027350"/>
                <a:ext cx="193525" cy="353600"/>
              </a:xfrm>
              <a:custGeom>
                <a:rect b="b" l="l" r="r" t="t"/>
                <a:pathLst>
                  <a:path extrusionOk="0" h="14144" w="7741">
                    <a:moveTo>
                      <a:pt x="4027" y="0"/>
                    </a:moveTo>
                    <a:cubicBezTo>
                      <a:pt x="1" y="0"/>
                      <a:pt x="2673" y="11474"/>
                      <a:pt x="4448" y="13801"/>
                    </a:cubicBezTo>
                    <a:cubicBezTo>
                      <a:pt x="4635" y="14046"/>
                      <a:pt x="4885" y="14144"/>
                      <a:pt x="5146" y="14144"/>
                    </a:cubicBezTo>
                    <a:cubicBezTo>
                      <a:pt x="5523" y="14144"/>
                      <a:pt x="5924" y="13941"/>
                      <a:pt x="6197" y="13677"/>
                    </a:cubicBezTo>
                    <a:cubicBezTo>
                      <a:pt x="7741" y="12192"/>
                      <a:pt x="7563" y="9765"/>
                      <a:pt x="7432" y="7768"/>
                    </a:cubicBezTo>
                    <a:cubicBezTo>
                      <a:pt x="7360" y="6699"/>
                      <a:pt x="7269" y="5626"/>
                      <a:pt x="7262" y="4550"/>
                    </a:cubicBezTo>
                    <a:cubicBezTo>
                      <a:pt x="7252" y="3383"/>
                      <a:pt x="7499" y="2334"/>
                      <a:pt x="7108" y="1258"/>
                    </a:cubicBezTo>
                    <a:cubicBezTo>
                      <a:pt x="6943" y="801"/>
                      <a:pt x="6594" y="498"/>
                      <a:pt x="6167" y="498"/>
                    </a:cubicBezTo>
                    <a:cubicBezTo>
                      <a:pt x="6059" y="498"/>
                      <a:pt x="5946" y="517"/>
                      <a:pt x="5829" y="559"/>
                    </a:cubicBezTo>
                    <a:cubicBezTo>
                      <a:pt x="5118" y="174"/>
                      <a:pt x="4521" y="0"/>
                      <a:pt x="4027"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3499850" y="5277950"/>
                <a:ext cx="512025" cy="190175"/>
              </a:xfrm>
              <a:custGeom>
                <a:rect b="b" l="l" r="r" t="t"/>
                <a:pathLst>
                  <a:path extrusionOk="0" h="7607" w="20481">
                    <a:moveTo>
                      <a:pt x="17492" y="1"/>
                    </a:moveTo>
                    <a:cubicBezTo>
                      <a:pt x="16205" y="1"/>
                      <a:pt x="15428" y="916"/>
                      <a:pt x="15428" y="916"/>
                    </a:cubicBezTo>
                    <a:cubicBezTo>
                      <a:pt x="15192" y="229"/>
                      <a:pt x="14677" y="51"/>
                      <a:pt x="14208" y="51"/>
                    </a:cubicBezTo>
                    <a:cubicBezTo>
                      <a:pt x="13707" y="51"/>
                      <a:pt x="13257" y="254"/>
                      <a:pt x="13257" y="254"/>
                    </a:cubicBezTo>
                    <a:cubicBezTo>
                      <a:pt x="13257" y="254"/>
                      <a:pt x="11882" y="1471"/>
                      <a:pt x="10653" y="2966"/>
                    </a:cubicBezTo>
                    <a:cubicBezTo>
                      <a:pt x="9424" y="4459"/>
                      <a:pt x="5050" y="4490"/>
                      <a:pt x="2571" y="4836"/>
                    </a:cubicBezTo>
                    <a:cubicBezTo>
                      <a:pt x="92" y="5183"/>
                      <a:pt x="1" y="7607"/>
                      <a:pt x="1" y="7607"/>
                    </a:cubicBezTo>
                    <a:lnTo>
                      <a:pt x="20481" y="7208"/>
                    </a:lnTo>
                    <a:lnTo>
                      <a:pt x="19084" y="451"/>
                    </a:lnTo>
                    <a:cubicBezTo>
                      <a:pt x="18495" y="122"/>
                      <a:pt x="17960" y="1"/>
                      <a:pt x="174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545700" y="2270850"/>
                <a:ext cx="1092875" cy="2908775"/>
              </a:xfrm>
              <a:custGeom>
                <a:rect b="b" l="l" r="r" t="t"/>
                <a:pathLst>
                  <a:path extrusionOk="0" h="116351" w="43715">
                    <a:moveTo>
                      <a:pt x="5927" y="1"/>
                    </a:moveTo>
                    <a:cubicBezTo>
                      <a:pt x="1723" y="1"/>
                      <a:pt x="0" y="2407"/>
                      <a:pt x="0" y="2407"/>
                    </a:cubicBezTo>
                    <a:lnTo>
                      <a:pt x="0" y="2408"/>
                    </a:lnTo>
                    <a:lnTo>
                      <a:pt x="9094" y="116351"/>
                    </a:lnTo>
                    <a:lnTo>
                      <a:pt x="15600" y="115960"/>
                    </a:lnTo>
                    <a:cubicBezTo>
                      <a:pt x="20580" y="104199"/>
                      <a:pt x="29147" y="70652"/>
                      <a:pt x="17577" y="62121"/>
                    </a:cubicBezTo>
                    <a:cubicBezTo>
                      <a:pt x="17577" y="62121"/>
                      <a:pt x="43714" y="23222"/>
                      <a:pt x="18888" y="5350"/>
                    </a:cubicBezTo>
                    <a:cubicBezTo>
                      <a:pt x="13139" y="1211"/>
                      <a:pt x="8909" y="1"/>
                      <a:pt x="59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3019000" y="237600"/>
                <a:ext cx="1429275" cy="1680150"/>
              </a:xfrm>
              <a:custGeom>
                <a:rect b="b" l="l" r="r" t="t"/>
                <a:pathLst>
                  <a:path extrusionOk="0" h="67206" w="57171">
                    <a:moveTo>
                      <a:pt x="49956" y="13500"/>
                    </a:moveTo>
                    <a:cubicBezTo>
                      <a:pt x="49144" y="10762"/>
                      <a:pt x="44408" y="62"/>
                      <a:pt x="28574" y="21"/>
                    </a:cubicBezTo>
                    <a:cubicBezTo>
                      <a:pt x="20143" y="0"/>
                      <a:pt x="13424" y="7495"/>
                      <a:pt x="11915" y="12178"/>
                    </a:cubicBezTo>
                    <a:cubicBezTo>
                      <a:pt x="10924" y="15250"/>
                      <a:pt x="11910" y="18370"/>
                      <a:pt x="10014" y="21215"/>
                    </a:cubicBezTo>
                    <a:cubicBezTo>
                      <a:pt x="7978" y="24268"/>
                      <a:pt x="3527" y="24389"/>
                      <a:pt x="3161" y="28930"/>
                    </a:cubicBezTo>
                    <a:cubicBezTo>
                      <a:pt x="2851" y="32766"/>
                      <a:pt x="8698" y="33417"/>
                      <a:pt x="7999" y="37183"/>
                    </a:cubicBezTo>
                    <a:cubicBezTo>
                      <a:pt x="7256" y="41188"/>
                      <a:pt x="1" y="43913"/>
                      <a:pt x="2129" y="48615"/>
                    </a:cubicBezTo>
                    <a:cubicBezTo>
                      <a:pt x="3419" y="51459"/>
                      <a:pt x="8140" y="50717"/>
                      <a:pt x="10013" y="53479"/>
                    </a:cubicBezTo>
                    <a:cubicBezTo>
                      <a:pt x="12028" y="56453"/>
                      <a:pt x="8757" y="60623"/>
                      <a:pt x="12583" y="62770"/>
                    </a:cubicBezTo>
                    <a:cubicBezTo>
                      <a:pt x="16138" y="64763"/>
                      <a:pt x="19360" y="61151"/>
                      <a:pt x="22951" y="62193"/>
                    </a:cubicBezTo>
                    <a:cubicBezTo>
                      <a:pt x="26412" y="63199"/>
                      <a:pt x="27010" y="67205"/>
                      <a:pt x="31109" y="66926"/>
                    </a:cubicBezTo>
                    <a:cubicBezTo>
                      <a:pt x="34620" y="66685"/>
                      <a:pt x="37304" y="64978"/>
                      <a:pt x="38490" y="61625"/>
                    </a:cubicBezTo>
                    <a:cubicBezTo>
                      <a:pt x="39210" y="59593"/>
                      <a:pt x="39397" y="56853"/>
                      <a:pt x="41114" y="55346"/>
                    </a:cubicBezTo>
                    <a:cubicBezTo>
                      <a:pt x="44197" y="52644"/>
                      <a:pt x="48381" y="57094"/>
                      <a:pt x="51481" y="54175"/>
                    </a:cubicBezTo>
                    <a:cubicBezTo>
                      <a:pt x="55388" y="50498"/>
                      <a:pt x="48812" y="45496"/>
                      <a:pt x="49600" y="41560"/>
                    </a:cubicBezTo>
                    <a:cubicBezTo>
                      <a:pt x="49957" y="39777"/>
                      <a:pt x="52051" y="38783"/>
                      <a:pt x="53368" y="37799"/>
                    </a:cubicBezTo>
                    <a:cubicBezTo>
                      <a:pt x="55595" y="36135"/>
                      <a:pt x="57171" y="33434"/>
                      <a:pt x="56540" y="30597"/>
                    </a:cubicBezTo>
                    <a:cubicBezTo>
                      <a:pt x="56179" y="28972"/>
                      <a:pt x="55210" y="27393"/>
                      <a:pt x="53576" y="26829"/>
                    </a:cubicBezTo>
                    <a:cubicBezTo>
                      <a:pt x="52179" y="26348"/>
                      <a:pt x="50311" y="26606"/>
                      <a:pt x="49587" y="25015"/>
                    </a:cubicBezTo>
                    <a:cubicBezTo>
                      <a:pt x="47642" y="20749"/>
                      <a:pt x="51294" y="18008"/>
                      <a:pt x="49956" y="135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3404625" y="1191400"/>
                <a:ext cx="784725" cy="1247575"/>
              </a:xfrm>
              <a:custGeom>
                <a:rect b="b" l="l" r="r" t="t"/>
                <a:pathLst>
                  <a:path extrusionOk="0" h="49903" w="31389">
                    <a:moveTo>
                      <a:pt x="16360" y="1"/>
                    </a:moveTo>
                    <a:cubicBezTo>
                      <a:pt x="13402" y="1"/>
                      <a:pt x="10467" y="1352"/>
                      <a:pt x="8311" y="5040"/>
                    </a:cubicBezTo>
                    <a:cubicBezTo>
                      <a:pt x="5925" y="9122"/>
                      <a:pt x="4196" y="12736"/>
                      <a:pt x="1370" y="16259"/>
                    </a:cubicBezTo>
                    <a:cubicBezTo>
                      <a:pt x="330" y="17556"/>
                      <a:pt x="366" y="19409"/>
                      <a:pt x="1455" y="20665"/>
                    </a:cubicBezTo>
                    <a:lnTo>
                      <a:pt x="2945" y="22390"/>
                    </a:lnTo>
                    <a:lnTo>
                      <a:pt x="769" y="47405"/>
                    </a:lnTo>
                    <a:cubicBezTo>
                      <a:pt x="769" y="47405"/>
                      <a:pt x="1" y="48785"/>
                      <a:pt x="8271" y="49729"/>
                    </a:cubicBezTo>
                    <a:cubicBezTo>
                      <a:pt x="9327" y="49850"/>
                      <a:pt x="10333" y="49903"/>
                      <a:pt x="11288" y="49903"/>
                    </a:cubicBezTo>
                    <a:cubicBezTo>
                      <a:pt x="18360" y="49903"/>
                      <a:pt x="22576" y="46984"/>
                      <a:pt x="22576" y="46984"/>
                    </a:cubicBezTo>
                    <a:lnTo>
                      <a:pt x="22577" y="46984"/>
                    </a:lnTo>
                    <a:lnTo>
                      <a:pt x="30233" y="9389"/>
                    </a:lnTo>
                    <a:cubicBezTo>
                      <a:pt x="31388" y="7878"/>
                      <a:pt x="27989" y="4628"/>
                      <a:pt x="22223" y="1586"/>
                    </a:cubicBezTo>
                    <a:cubicBezTo>
                      <a:pt x="20421" y="635"/>
                      <a:pt x="18385" y="1"/>
                      <a:pt x="163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3681475" y="949950"/>
                <a:ext cx="316550" cy="413200"/>
              </a:xfrm>
              <a:custGeom>
                <a:rect b="b" l="l" r="r" t="t"/>
                <a:pathLst>
                  <a:path extrusionOk="0" h="16528" w="12662">
                    <a:moveTo>
                      <a:pt x="6197" y="0"/>
                    </a:moveTo>
                    <a:cubicBezTo>
                      <a:pt x="3098" y="0"/>
                      <a:pt x="348" y="2847"/>
                      <a:pt x="231" y="6382"/>
                    </a:cubicBezTo>
                    <a:lnTo>
                      <a:pt x="233" y="6382"/>
                    </a:lnTo>
                    <a:lnTo>
                      <a:pt x="98" y="10490"/>
                    </a:lnTo>
                    <a:cubicBezTo>
                      <a:pt x="1" y="13505"/>
                      <a:pt x="294" y="16527"/>
                      <a:pt x="2635" y="16527"/>
                    </a:cubicBezTo>
                    <a:cubicBezTo>
                      <a:pt x="2819" y="16527"/>
                      <a:pt x="3016" y="16508"/>
                      <a:pt x="3227" y="16470"/>
                    </a:cubicBezTo>
                    <a:cubicBezTo>
                      <a:pt x="5561" y="16039"/>
                      <a:pt x="10279" y="13462"/>
                      <a:pt x="11151" y="11243"/>
                    </a:cubicBezTo>
                    <a:lnTo>
                      <a:pt x="11964" y="7237"/>
                    </a:lnTo>
                    <a:cubicBezTo>
                      <a:pt x="12661" y="3809"/>
                      <a:pt x="10700" y="611"/>
                      <a:pt x="7621" y="155"/>
                    </a:cubicBezTo>
                    <a:lnTo>
                      <a:pt x="6940" y="55"/>
                    </a:lnTo>
                    <a:cubicBezTo>
                      <a:pt x="6691" y="18"/>
                      <a:pt x="6443" y="0"/>
                      <a:pt x="6197"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3326575" y="425700"/>
                <a:ext cx="790525" cy="822475"/>
              </a:xfrm>
              <a:custGeom>
                <a:rect b="b" l="l" r="r" t="t"/>
                <a:pathLst>
                  <a:path extrusionOk="0" h="32899" w="31621">
                    <a:moveTo>
                      <a:pt x="16706" y="0"/>
                    </a:moveTo>
                    <a:cubicBezTo>
                      <a:pt x="15979" y="0"/>
                      <a:pt x="15260" y="38"/>
                      <a:pt x="14556" y="111"/>
                    </a:cubicBezTo>
                    <a:cubicBezTo>
                      <a:pt x="7645" y="833"/>
                      <a:pt x="1" y="6293"/>
                      <a:pt x="3544" y="20020"/>
                    </a:cubicBezTo>
                    <a:cubicBezTo>
                      <a:pt x="5914" y="29199"/>
                      <a:pt x="10661" y="32898"/>
                      <a:pt x="15595" y="32898"/>
                    </a:cubicBezTo>
                    <a:cubicBezTo>
                      <a:pt x="17195" y="32898"/>
                      <a:pt x="18815" y="32509"/>
                      <a:pt x="20380" y="31791"/>
                    </a:cubicBezTo>
                    <a:cubicBezTo>
                      <a:pt x="27966" y="28315"/>
                      <a:pt x="31621" y="17825"/>
                      <a:pt x="30801" y="9976"/>
                    </a:cubicBezTo>
                    <a:cubicBezTo>
                      <a:pt x="30065" y="2926"/>
                      <a:pt x="23121" y="0"/>
                      <a:pt x="16706"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3991525" y="807075"/>
                <a:ext cx="239925" cy="269000"/>
              </a:xfrm>
              <a:custGeom>
                <a:rect b="b" l="l" r="r" t="t"/>
                <a:pathLst>
                  <a:path extrusionOk="0" h="10760" w="9597">
                    <a:moveTo>
                      <a:pt x="4664" y="0"/>
                    </a:moveTo>
                    <a:cubicBezTo>
                      <a:pt x="3341" y="0"/>
                      <a:pt x="2130" y="962"/>
                      <a:pt x="1388" y="2198"/>
                    </a:cubicBezTo>
                    <a:cubicBezTo>
                      <a:pt x="522" y="3640"/>
                      <a:pt x="374" y="4946"/>
                      <a:pt x="506" y="6520"/>
                    </a:cubicBezTo>
                    <a:lnTo>
                      <a:pt x="506" y="6520"/>
                    </a:lnTo>
                    <a:cubicBezTo>
                      <a:pt x="181" y="7273"/>
                      <a:pt x="0" y="8066"/>
                      <a:pt x="257" y="8889"/>
                    </a:cubicBezTo>
                    <a:cubicBezTo>
                      <a:pt x="550" y="9820"/>
                      <a:pt x="1370" y="10545"/>
                      <a:pt x="2325" y="10720"/>
                    </a:cubicBezTo>
                    <a:cubicBezTo>
                      <a:pt x="2471" y="10747"/>
                      <a:pt x="2613" y="10759"/>
                      <a:pt x="2752" y="10759"/>
                    </a:cubicBezTo>
                    <a:cubicBezTo>
                      <a:pt x="3602" y="10759"/>
                      <a:pt x="4308" y="10288"/>
                      <a:pt x="4937" y="9703"/>
                    </a:cubicBezTo>
                    <a:cubicBezTo>
                      <a:pt x="7110" y="7685"/>
                      <a:pt x="9596" y="2739"/>
                      <a:pt x="6337" y="542"/>
                    </a:cubicBezTo>
                    <a:cubicBezTo>
                      <a:pt x="5778" y="165"/>
                      <a:pt x="5212" y="0"/>
                      <a:pt x="4664"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3461575" y="504175"/>
                <a:ext cx="7850" cy="5850"/>
              </a:xfrm>
              <a:custGeom>
                <a:rect b="b" l="l" r="r" t="t"/>
                <a:pathLst>
                  <a:path extrusionOk="0" h="234" w="314">
                    <a:moveTo>
                      <a:pt x="155" y="0"/>
                    </a:moveTo>
                    <a:cubicBezTo>
                      <a:pt x="19" y="0"/>
                      <a:pt x="1" y="218"/>
                      <a:pt x="146" y="233"/>
                    </a:cubicBezTo>
                    <a:cubicBezTo>
                      <a:pt x="150" y="233"/>
                      <a:pt x="155" y="233"/>
                      <a:pt x="159" y="233"/>
                    </a:cubicBezTo>
                    <a:cubicBezTo>
                      <a:pt x="296" y="233"/>
                      <a:pt x="313" y="16"/>
                      <a:pt x="168" y="1"/>
                    </a:cubicBezTo>
                    <a:cubicBezTo>
                      <a:pt x="164" y="0"/>
                      <a:pt x="159" y="0"/>
                      <a:pt x="155" y="0"/>
                    </a:cubicBezTo>
                    <a:close/>
                  </a:path>
                </a:pathLst>
              </a:custGeom>
              <a:solidFill>
                <a:srgbClr val="C79A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336825" y="369700"/>
                <a:ext cx="795625" cy="528150"/>
              </a:xfrm>
              <a:custGeom>
                <a:rect b="b" l="l" r="r" t="t"/>
                <a:pathLst>
                  <a:path extrusionOk="0" h="21126" w="31825">
                    <a:moveTo>
                      <a:pt x="997" y="20367"/>
                    </a:moveTo>
                    <a:cubicBezTo>
                      <a:pt x="1025" y="20144"/>
                      <a:pt x="2584" y="19537"/>
                      <a:pt x="2750" y="19432"/>
                    </a:cubicBezTo>
                    <a:cubicBezTo>
                      <a:pt x="4287" y="18469"/>
                      <a:pt x="5693" y="17238"/>
                      <a:pt x="7053" y="15963"/>
                    </a:cubicBezTo>
                    <a:cubicBezTo>
                      <a:pt x="9178" y="13972"/>
                      <a:pt x="11234" y="11796"/>
                      <a:pt x="13002" y="9363"/>
                    </a:cubicBezTo>
                    <a:cubicBezTo>
                      <a:pt x="13211" y="9073"/>
                      <a:pt x="14356" y="6888"/>
                      <a:pt x="14748" y="6958"/>
                    </a:cubicBezTo>
                    <a:cubicBezTo>
                      <a:pt x="15036" y="7009"/>
                      <a:pt x="15361" y="7906"/>
                      <a:pt x="15506" y="8147"/>
                    </a:cubicBezTo>
                    <a:cubicBezTo>
                      <a:pt x="16183" y="9279"/>
                      <a:pt x="16797" y="10434"/>
                      <a:pt x="17634" y="11418"/>
                    </a:cubicBezTo>
                    <a:cubicBezTo>
                      <a:pt x="20271" y="14526"/>
                      <a:pt x="23208" y="18093"/>
                      <a:pt x="26796" y="19606"/>
                    </a:cubicBezTo>
                    <a:cubicBezTo>
                      <a:pt x="30394" y="21126"/>
                      <a:pt x="31824" y="16565"/>
                      <a:pt x="31198" y="13234"/>
                    </a:cubicBezTo>
                    <a:cubicBezTo>
                      <a:pt x="29687" y="5206"/>
                      <a:pt x="21906" y="0"/>
                      <a:pt x="15117" y="759"/>
                    </a:cubicBezTo>
                    <a:cubicBezTo>
                      <a:pt x="11359" y="1177"/>
                      <a:pt x="7844" y="3279"/>
                      <a:pt x="4940" y="6075"/>
                    </a:cubicBezTo>
                    <a:cubicBezTo>
                      <a:pt x="2236" y="8679"/>
                      <a:pt x="619" y="12463"/>
                      <a:pt x="358" y="16553"/>
                    </a:cubicBezTo>
                    <a:cubicBezTo>
                      <a:pt x="285" y="17681"/>
                      <a:pt x="0" y="19456"/>
                      <a:pt x="683" y="20389"/>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680450" y="1199200"/>
                <a:ext cx="794175" cy="2549650"/>
              </a:xfrm>
              <a:custGeom>
                <a:rect b="b" l="l" r="r" t="t"/>
                <a:pathLst>
                  <a:path extrusionOk="0" h="101986" w="31767">
                    <a:moveTo>
                      <a:pt x="11654" y="1"/>
                    </a:moveTo>
                    <a:cubicBezTo>
                      <a:pt x="11654" y="1"/>
                      <a:pt x="5158" y="7725"/>
                      <a:pt x="3550" y="21501"/>
                    </a:cubicBezTo>
                    <a:cubicBezTo>
                      <a:pt x="1942" y="35278"/>
                      <a:pt x="1805" y="81829"/>
                      <a:pt x="0" y="94770"/>
                    </a:cubicBezTo>
                    <a:lnTo>
                      <a:pt x="21881" y="101985"/>
                    </a:lnTo>
                    <a:cubicBezTo>
                      <a:pt x="21881" y="101985"/>
                      <a:pt x="31766" y="72357"/>
                      <a:pt x="22101" y="54292"/>
                    </a:cubicBezTo>
                    <a:cubicBezTo>
                      <a:pt x="12436" y="36226"/>
                      <a:pt x="16531" y="23502"/>
                      <a:pt x="16531" y="23502"/>
                    </a:cubicBezTo>
                    <a:lnTo>
                      <a:pt x="21116" y="8783"/>
                    </a:lnTo>
                    <a:cubicBezTo>
                      <a:pt x="21116" y="8783"/>
                      <a:pt x="20811" y="4583"/>
                      <a:pt x="116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3827725" y="2619400"/>
                <a:ext cx="164650" cy="124300"/>
              </a:xfrm>
              <a:custGeom>
                <a:rect b="b" l="l" r="r" t="t"/>
                <a:pathLst>
                  <a:path extrusionOk="0" h="4972" w="6586">
                    <a:moveTo>
                      <a:pt x="3769" y="1"/>
                    </a:moveTo>
                    <a:lnTo>
                      <a:pt x="0" y="2339"/>
                    </a:lnTo>
                    <a:lnTo>
                      <a:pt x="2370" y="4971"/>
                    </a:lnTo>
                    <a:lnTo>
                      <a:pt x="6586" y="3096"/>
                    </a:lnTo>
                    <a:close/>
                  </a:path>
                </a:pathLst>
              </a:custGeom>
              <a:solidFill>
                <a:srgbClr val="FFB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871675" y="1343850"/>
                <a:ext cx="684900" cy="1387225"/>
              </a:xfrm>
              <a:custGeom>
                <a:rect b="b" l="l" r="r" t="t"/>
                <a:pathLst>
                  <a:path extrusionOk="0" h="55489" w="27396">
                    <a:moveTo>
                      <a:pt x="8168" y="1"/>
                    </a:moveTo>
                    <a:cubicBezTo>
                      <a:pt x="6024" y="1"/>
                      <a:pt x="3881" y="1086"/>
                      <a:pt x="2640" y="3073"/>
                    </a:cubicBezTo>
                    <a:cubicBezTo>
                      <a:pt x="1887" y="4280"/>
                      <a:pt x="1330" y="5525"/>
                      <a:pt x="1285" y="6821"/>
                    </a:cubicBezTo>
                    <a:cubicBezTo>
                      <a:pt x="1163" y="10315"/>
                      <a:pt x="2992" y="13595"/>
                      <a:pt x="5217" y="16292"/>
                    </a:cubicBezTo>
                    <a:cubicBezTo>
                      <a:pt x="7443" y="18989"/>
                      <a:pt x="10113" y="21309"/>
                      <a:pt x="12172" y="24134"/>
                    </a:cubicBezTo>
                    <a:cubicBezTo>
                      <a:pt x="13894" y="26499"/>
                      <a:pt x="15153" y="29167"/>
                      <a:pt x="15884" y="31998"/>
                    </a:cubicBezTo>
                    <a:cubicBezTo>
                      <a:pt x="16454" y="34204"/>
                      <a:pt x="16672" y="36634"/>
                      <a:pt x="15693" y="38690"/>
                    </a:cubicBezTo>
                    <a:cubicBezTo>
                      <a:pt x="14908" y="40334"/>
                      <a:pt x="13452" y="41545"/>
                      <a:pt x="12015" y="42667"/>
                    </a:cubicBezTo>
                    <a:cubicBezTo>
                      <a:pt x="8181" y="45662"/>
                      <a:pt x="4169" y="48421"/>
                      <a:pt x="0" y="50928"/>
                    </a:cubicBezTo>
                    <a:cubicBezTo>
                      <a:pt x="448" y="52277"/>
                      <a:pt x="1104" y="53548"/>
                      <a:pt x="1946" y="54692"/>
                    </a:cubicBezTo>
                    <a:cubicBezTo>
                      <a:pt x="2189" y="55021"/>
                      <a:pt x="2475" y="55358"/>
                      <a:pt x="2872" y="55458"/>
                    </a:cubicBezTo>
                    <a:cubicBezTo>
                      <a:pt x="2956" y="55479"/>
                      <a:pt x="3041" y="55489"/>
                      <a:pt x="3125" y="55489"/>
                    </a:cubicBezTo>
                    <a:cubicBezTo>
                      <a:pt x="3465" y="55489"/>
                      <a:pt x="3805" y="55338"/>
                      <a:pt x="4119" y="55190"/>
                    </a:cubicBezTo>
                    <a:cubicBezTo>
                      <a:pt x="9530" y="52648"/>
                      <a:pt x="15022" y="50055"/>
                      <a:pt x="19503" y="46097"/>
                    </a:cubicBezTo>
                    <a:cubicBezTo>
                      <a:pt x="23984" y="42141"/>
                      <a:pt x="27395" y="36560"/>
                      <a:pt x="27360" y="30582"/>
                    </a:cubicBezTo>
                    <a:cubicBezTo>
                      <a:pt x="27327" y="24858"/>
                      <a:pt x="24236" y="19656"/>
                      <a:pt x="21243" y="14778"/>
                    </a:cubicBezTo>
                    <a:cubicBezTo>
                      <a:pt x="19951" y="12674"/>
                      <a:pt x="18660" y="10569"/>
                      <a:pt x="17368" y="8463"/>
                    </a:cubicBezTo>
                    <a:cubicBezTo>
                      <a:pt x="15909" y="6084"/>
                      <a:pt x="14429" y="3681"/>
                      <a:pt x="12435" y="1731"/>
                    </a:cubicBezTo>
                    <a:cubicBezTo>
                      <a:pt x="12415" y="1712"/>
                      <a:pt x="12394" y="1692"/>
                      <a:pt x="12374" y="1673"/>
                    </a:cubicBezTo>
                    <a:cubicBezTo>
                      <a:pt x="11181" y="537"/>
                      <a:pt x="9675" y="1"/>
                      <a:pt x="81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5" name="Google Shape;2025;p55"/>
            <p:cNvSpPr/>
            <p:nvPr/>
          </p:nvSpPr>
          <p:spPr>
            <a:xfrm rot="1356940">
              <a:off x="876160" y="1793695"/>
              <a:ext cx="85234" cy="96021"/>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5"/>
          <p:cNvGrpSpPr/>
          <p:nvPr/>
        </p:nvGrpSpPr>
        <p:grpSpPr>
          <a:xfrm>
            <a:off x="7085060" y="1384478"/>
            <a:ext cx="1500702" cy="3361102"/>
            <a:chOff x="2624975" y="238100"/>
            <a:chExt cx="2339000" cy="5238625"/>
          </a:xfrm>
        </p:grpSpPr>
        <p:sp>
          <p:nvSpPr>
            <p:cNvPr id="2027" name="Google Shape;2027;p55"/>
            <p:cNvSpPr/>
            <p:nvPr/>
          </p:nvSpPr>
          <p:spPr>
            <a:xfrm>
              <a:off x="2624975" y="332600"/>
              <a:ext cx="2007300" cy="2935225"/>
            </a:xfrm>
            <a:custGeom>
              <a:rect b="b" l="l" r="r" t="t"/>
              <a:pathLst>
                <a:path extrusionOk="0" h="117409" w="80292">
                  <a:moveTo>
                    <a:pt x="45912" y="0"/>
                  </a:moveTo>
                  <a:cubicBezTo>
                    <a:pt x="39915" y="0"/>
                    <a:pt x="33159" y="1853"/>
                    <a:pt x="27201" y="7973"/>
                  </a:cubicBezTo>
                  <a:cubicBezTo>
                    <a:pt x="19389" y="18860"/>
                    <a:pt x="26012" y="26720"/>
                    <a:pt x="20644" y="31148"/>
                  </a:cubicBezTo>
                  <a:cubicBezTo>
                    <a:pt x="15276" y="35577"/>
                    <a:pt x="0" y="40317"/>
                    <a:pt x="1579" y="61034"/>
                  </a:cubicBezTo>
                  <a:cubicBezTo>
                    <a:pt x="2348" y="71108"/>
                    <a:pt x="4871" y="71563"/>
                    <a:pt x="3682" y="82162"/>
                  </a:cubicBezTo>
                  <a:cubicBezTo>
                    <a:pt x="2629" y="91552"/>
                    <a:pt x="4387" y="117409"/>
                    <a:pt x="29602" y="117409"/>
                  </a:cubicBezTo>
                  <a:cubicBezTo>
                    <a:pt x="32845" y="117409"/>
                    <a:pt x="36477" y="116981"/>
                    <a:pt x="40540" y="116035"/>
                  </a:cubicBezTo>
                  <a:cubicBezTo>
                    <a:pt x="76194" y="107737"/>
                    <a:pt x="80291" y="83261"/>
                    <a:pt x="78198" y="74161"/>
                  </a:cubicBezTo>
                  <a:cubicBezTo>
                    <a:pt x="76104" y="65062"/>
                    <a:pt x="64590" y="51105"/>
                    <a:pt x="71500" y="31386"/>
                  </a:cubicBezTo>
                  <a:cubicBezTo>
                    <a:pt x="78410" y="11666"/>
                    <a:pt x="62532" y="4364"/>
                    <a:pt x="62532" y="4364"/>
                  </a:cubicBezTo>
                  <a:cubicBezTo>
                    <a:pt x="62532" y="4364"/>
                    <a:pt x="55115" y="0"/>
                    <a:pt x="459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2963075" y="1576800"/>
              <a:ext cx="1532500" cy="1658225"/>
            </a:xfrm>
            <a:custGeom>
              <a:rect b="b" l="l" r="r" t="t"/>
              <a:pathLst>
                <a:path extrusionOk="0" h="66329" w="61300">
                  <a:moveTo>
                    <a:pt x="39168" y="0"/>
                  </a:moveTo>
                  <a:cubicBezTo>
                    <a:pt x="36870" y="0"/>
                    <a:pt x="34671" y="468"/>
                    <a:pt x="32975" y="1245"/>
                  </a:cubicBezTo>
                  <a:cubicBezTo>
                    <a:pt x="26797" y="4075"/>
                    <a:pt x="18373" y="16576"/>
                    <a:pt x="10344" y="24076"/>
                  </a:cubicBezTo>
                  <a:cubicBezTo>
                    <a:pt x="2315" y="31575"/>
                    <a:pt x="0" y="58292"/>
                    <a:pt x="10086" y="64598"/>
                  </a:cubicBezTo>
                  <a:cubicBezTo>
                    <a:pt x="12031" y="65814"/>
                    <a:pt x="14578" y="66328"/>
                    <a:pt x="17477" y="66328"/>
                  </a:cubicBezTo>
                  <a:cubicBezTo>
                    <a:pt x="29603" y="66328"/>
                    <a:pt x="47871" y="57327"/>
                    <a:pt x="53869" y="53113"/>
                  </a:cubicBezTo>
                  <a:cubicBezTo>
                    <a:pt x="61299" y="47891"/>
                    <a:pt x="54844" y="31736"/>
                    <a:pt x="52561" y="27312"/>
                  </a:cubicBezTo>
                  <a:cubicBezTo>
                    <a:pt x="50279" y="22889"/>
                    <a:pt x="51999" y="12754"/>
                    <a:pt x="51999" y="12754"/>
                  </a:cubicBezTo>
                  <a:cubicBezTo>
                    <a:pt x="52004" y="3270"/>
                    <a:pt x="45241" y="0"/>
                    <a:pt x="39168" y="0"/>
                  </a:cubicBezTo>
                  <a:close/>
                </a:path>
              </a:pathLst>
            </a:custGeom>
            <a:solidFill>
              <a:srgbClr val="E27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3091850" y="238100"/>
              <a:ext cx="1870650" cy="5238625"/>
            </a:xfrm>
            <a:custGeom>
              <a:rect b="b" l="l" r="r" t="t"/>
              <a:pathLst>
                <a:path extrusionOk="0" h="209545" w="74826">
                  <a:moveTo>
                    <a:pt x="67474" y="1"/>
                  </a:moveTo>
                  <a:cubicBezTo>
                    <a:pt x="62503" y="1"/>
                    <a:pt x="55345" y="3371"/>
                    <a:pt x="50314" y="10588"/>
                  </a:cubicBezTo>
                  <a:cubicBezTo>
                    <a:pt x="50314" y="10588"/>
                    <a:pt x="7381" y="68911"/>
                    <a:pt x="3691" y="85973"/>
                  </a:cubicBezTo>
                  <a:cubicBezTo>
                    <a:pt x="1" y="103036"/>
                    <a:pt x="17959" y="130691"/>
                    <a:pt x="22278" y="138787"/>
                  </a:cubicBezTo>
                  <a:cubicBezTo>
                    <a:pt x="26598" y="146883"/>
                    <a:pt x="35267" y="159578"/>
                    <a:pt x="25809" y="173350"/>
                  </a:cubicBezTo>
                  <a:cubicBezTo>
                    <a:pt x="16351" y="187120"/>
                    <a:pt x="1956" y="209544"/>
                    <a:pt x="1956" y="209544"/>
                  </a:cubicBezTo>
                  <a:lnTo>
                    <a:pt x="66281" y="202975"/>
                  </a:lnTo>
                  <a:cubicBezTo>
                    <a:pt x="66281" y="202975"/>
                    <a:pt x="66570" y="194408"/>
                    <a:pt x="66749" y="188569"/>
                  </a:cubicBezTo>
                  <a:cubicBezTo>
                    <a:pt x="66929" y="182731"/>
                    <a:pt x="67565" y="166174"/>
                    <a:pt x="65668" y="158995"/>
                  </a:cubicBezTo>
                  <a:cubicBezTo>
                    <a:pt x="63771" y="151817"/>
                    <a:pt x="58780" y="135253"/>
                    <a:pt x="58780" y="135253"/>
                  </a:cubicBezTo>
                  <a:cubicBezTo>
                    <a:pt x="58780" y="135253"/>
                    <a:pt x="62134" y="132000"/>
                    <a:pt x="61087" y="127450"/>
                  </a:cubicBezTo>
                  <a:cubicBezTo>
                    <a:pt x="59668" y="119253"/>
                    <a:pt x="48590" y="98170"/>
                    <a:pt x="46044" y="93191"/>
                  </a:cubicBezTo>
                  <a:cubicBezTo>
                    <a:pt x="43537" y="88288"/>
                    <a:pt x="39457" y="88251"/>
                    <a:pt x="39334" y="88251"/>
                  </a:cubicBezTo>
                  <a:cubicBezTo>
                    <a:pt x="39332" y="88251"/>
                    <a:pt x="39331" y="88251"/>
                    <a:pt x="39331" y="88251"/>
                  </a:cubicBezTo>
                  <a:cubicBezTo>
                    <a:pt x="37761" y="81426"/>
                    <a:pt x="41800" y="70634"/>
                    <a:pt x="41800" y="70634"/>
                  </a:cubicBezTo>
                  <a:cubicBezTo>
                    <a:pt x="39562" y="70571"/>
                    <a:pt x="37516" y="70489"/>
                    <a:pt x="37516" y="70489"/>
                  </a:cubicBezTo>
                  <a:cubicBezTo>
                    <a:pt x="37516" y="70489"/>
                    <a:pt x="38718" y="69148"/>
                    <a:pt x="41757" y="61853"/>
                  </a:cubicBezTo>
                  <a:cubicBezTo>
                    <a:pt x="46484" y="50850"/>
                    <a:pt x="72204" y="8352"/>
                    <a:pt x="72204" y="8352"/>
                  </a:cubicBezTo>
                  <a:cubicBezTo>
                    <a:pt x="74826" y="2912"/>
                    <a:pt x="72095" y="1"/>
                    <a:pt x="67474"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3161350" y="1775050"/>
              <a:ext cx="1666250" cy="3186300"/>
            </a:xfrm>
            <a:custGeom>
              <a:rect b="b" l="l" r="r" t="t"/>
              <a:pathLst>
                <a:path extrusionOk="0" h="127452" w="66650">
                  <a:moveTo>
                    <a:pt x="13026" y="1"/>
                  </a:moveTo>
                  <a:cubicBezTo>
                    <a:pt x="8430" y="7386"/>
                    <a:pt x="81" y="17631"/>
                    <a:pt x="427" y="30194"/>
                  </a:cubicBezTo>
                  <a:cubicBezTo>
                    <a:pt x="1" y="45331"/>
                    <a:pt x="15217" y="71301"/>
                    <a:pt x="22826" y="83760"/>
                  </a:cubicBezTo>
                  <a:cubicBezTo>
                    <a:pt x="26734" y="90159"/>
                    <a:pt x="26872" y="96338"/>
                    <a:pt x="25831" y="102262"/>
                  </a:cubicBezTo>
                  <a:cubicBezTo>
                    <a:pt x="24215" y="111453"/>
                    <a:pt x="17044" y="120733"/>
                    <a:pt x="17044" y="120733"/>
                  </a:cubicBezTo>
                  <a:cubicBezTo>
                    <a:pt x="34117" y="126403"/>
                    <a:pt x="48308" y="127452"/>
                    <a:pt x="56469" y="127452"/>
                  </a:cubicBezTo>
                  <a:cubicBezTo>
                    <a:pt x="61257" y="127452"/>
                    <a:pt x="63969" y="127091"/>
                    <a:pt x="63969" y="127091"/>
                  </a:cubicBezTo>
                  <a:cubicBezTo>
                    <a:pt x="66650" y="96551"/>
                    <a:pt x="56040" y="73437"/>
                    <a:pt x="56040" y="73437"/>
                  </a:cubicBezTo>
                  <a:cubicBezTo>
                    <a:pt x="56040" y="73437"/>
                    <a:pt x="59534" y="70374"/>
                    <a:pt x="57681" y="63392"/>
                  </a:cubicBezTo>
                  <a:cubicBezTo>
                    <a:pt x="55827" y="56409"/>
                    <a:pt x="46109" y="37262"/>
                    <a:pt x="43264" y="31712"/>
                  </a:cubicBezTo>
                  <a:cubicBezTo>
                    <a:pt x="41036" y="27364"/>
                    <a:pt x="38252" y="26893"/>
                    <a:pt x="37150" y="26893"/>
                  </a:cubicBezTo>
                  <a:cubicBezTo>
                    <a:pt x="36846" y="26893"/>
                    <a:pt x="36670" y="26929"/>
                    <a:pt x="36670" y="26929"/>
                  </a:cubicBezTo>
                  <a:cubicBezTo>
                    <a:pt x="37113" y="31989"/>
                    <a:pt x="37704" y="35458"/>
                    <a:pt x="37704" y="35458"/>
                  </a:cubicBezTo>
                  <a:cubicBezTo>
                    <a:pt x="33809" y="31759"/>
                    <a:pt x="26245" y="27178"/>
                    <a:pt x="26245" y="27178"/>
                  </a:cubicBezTo>
                  <a:cubicBezTo>
                    <a:pt x="27720" y="21533"/>
                    <a:pt x="32068" y="13434"/>
                    <a:pt x="32068" y="13434"/>
                  </a:cubicBezTo>
                  <a:cubicBezTo>
                    <a:pt x="20157" y="9283"/>
                    <a:pt x="13026" y="1"/>
                    <a:pt x="130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4157275" y="2918100"/>
              <a:ext cx="466375" cy="653300"/>
            </a:xfrm>
            <a:custGeom>
              <a:rect b="b" l="l" r="r" t="t"/>
              <a:pathLst>
                <a:path extrusionOk="0" h="26132" w="18655">
                  <a:moveTo>
                    <a:pt x="1789" y="1"/>
                  </a:moveTo>
                  <a:cubicBezTo>
                    <a:pt x="1789" y="1"/>
                    <a:pt x="0" y="2299"/>
                    <a:pt x="4764" y="7390"/>
                  </a:cubicBezTo>
                  <a:cubicBezTo>
                    <a:pt x="4764" y="7390"/>
                    <a:pt x="3033" y="9681"/>
                    <a:pt x="9062" y="15987"/>
                  </a:cubicBezTo>
                  <a:cubicBezTo>
                    <a:pt x="15089" y="22293"/>
                    <a:pt x="17563" y="26131"/>
                    <a:pt x="17563" y="26131"/>
                  </a:cubicBezTo>
                  <a:cubicBezTo>
                    <a:pt x="17563" y="26131"/>
                    <a:pt x="18510" y="24333"/>
                    <a:pt x="18654" y="23396"/>
                  </a:cubicBezTo>
                  <a:cubicBezTo>
                    <a:pt x="18654" y="23396"/>
                    <a:pt x="6219" y="9638"/>
                    <a:pt x="7007" y="7316"/>
                  </a:cubicBezTo>
                  <a:lnTo>
                    <a:pt x="17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3817450" y="2009325"/>
              <a:ext cx="316250" cy="445175"/>
            </a:xfrm>
            <a:custGeom>
              <a:rect b="b" l="l" r="r" t="t"/>
              <a:pathLst>
                <a:path extrusionOk="0" h="17807" w="12650">
                  <a:moveTo>
                    <a:pt x="8299" y="0"/>
                  </a:moveTo>
                  <a:cubicBezTo>
                    <a:pt x="6244" y="2718"/>
                    <a:pt x="1" y="17807"/>
                    <a:pt x="1" y="17807"/>
                  </a:cubicBezTo>
                  <a:cubicBezTo>
                    <a:pt x="707" y="16400"/>
                    <a:pt x="3243" y="14727"/>
                    <a:pt x="5144" y="9585"/>
                  </a:cubicBezTo>
                  <a:cubicBezTo>
                    <a:pt x="7043" y="4445"/>
                    <a:pt x="12649" y="137"/>
                    <a:pt x="12649" y="137"/>
                  </a:cubicBezTo>
                  <a:lnTo>
                    <a:pt x="12649" y="137"/>
                  </a:lnTo>
                  <a:cubicBezTo>
                    <a:pt x="12065" y="218"/>
                    <a:pt x="11493" y="247"/>
                    <a:pt x="10965" y="247"/>
                  </a:cubicBezTo>
                  <a:cubicBezTo>
                    <a:pt x="9447" y="247"/>
                    <a:pt x="8299" y="0"/>
                    <a:pt x="8299" y="0"/>
                  </a:cubicBezTo>
                  <a:close/>
                </a:path>
              </a:pathLst>
            </a:custGeom>
            <a:solidFill>
              <a:srgbClr val="EFBC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4187925" y="2822525"/>
              <a:ext cx="776050" cy="1644425"/>
            </a:xfrm>
            <a:custGeom>
              <a:rect b="b" l="l" r="r" t="t"/>
              <a:pathLst>
                <a:path extrusionOk="0" h="65777" w="31042">
                  <a:moveTo>
                    <a:pt x="3150" y="0"/>
                  </a:moveTo>
                  <a:cubicBezTo>
                    <a:pt x="3148" y="0"/>
                    <a:pt x="3147" y="0"/>
                    <a:pt x="3145" y="0"/>
                  </a:cubicBezTo>
                  <a:cubicBezTo>
                    <a:pt x="2127" y="7"/>
                    <a:pt x="1755" y="1113"/>
                    <a:pt x="2294" y="2124"/>
                  </a:cubicBezTo>
                  <a:cubicBezTo>
                    <a:pt x="2294" y="2124"/>
                    <a:pt x="1" y="2455"/>
                    <a:pt x="1121" y="5348"/>
                  </a:cubicBezTo>
                  <a:cubicBezTo>
                    <a:pt x="2190" y="7276"/>
                    <a:pt x="5694" y="11025"/>
                    <a:pt x="5694" y="11025"/>
                  </a:cubicBezTo>
                  <a:cubicBezTo>
                    <a:pt x="5694" y="11025"/>
                    <a:pt x="4016" y="12005"/>
                    <a:pt x="5561" y="14789"/>
                  </a:cubicBezTo>
                  <a:cubicBezTo>
                    <a:pt x="7293" y="17910"/>
                    <a:pt x="14295" y="23243"/>
                    <a:pt x="15660" y="25658"/>
                  </a:cubicBezTo>
                  <a:cubicBezTo>
                    <a:pt x="17025" y="28071"/>
                    <a:pt x="19667" y="31327"/>
                    <a:pt x="19667" y="31327"/>
                  </a:cubicBezTo>
                  <a:cubicBezTo>
                    <a:pt x="19667" y="31327"/>
                    <a:pt x="19241" y="35975"/>
                    <a:pt x="17715" y="38931"/>
                  </a:cubicBezTo>
                  <a:cubicBezTo>
                    <a:pt x="17715" y="38931"/>
                    <a:pt x="20838" y="49753"/>
                    <a:pt x="21825" y="55618"/>
                  </a:cubicBezTo>
                  <a:cubicBezTo>
                    <a:pt x="22249" y="58140"/>
                    <a:pt x="22891" y="61003"/>
                    <a:pt x="23016" y="65777"/>
                  </a:cubicBezTo>
                  <a:cubicBezTo>
                    <a:pt x="23016" y="65777"/>
                    <a:pt x="30480" y="52341"/>
                    <a:pt x="30761" y="39895"/>
                  </a:cubicBezTo>
                  <a:cubicBezTo>
                    <a:pt x="31041" y="27449"/>
                    <a:pt x="26330" y="15513"/>
                    <a:pt x="25366" y="13671"/>
                  </a:cubicBezTo>
                  <a:cubicBezTo>
                    <a:pt x="24418" y="11861"/>
                    <a:pt x="11837" y="1427"/>
                    <a:pt x="8254" y="1427"/>
                  </a:cubicBezTo>
                  <a:cubicBezTo>
                    <a:pt x="8193" y="1427"/>
                    <a:pt x="8134" y="1431"/>
                    <a:pt x="8078" y="1437"/>
                  </a:cubicBezTo>
                  <a:cubicBezTo>
                    <a:pt x="6846" y="1563"/>
                    <a:pt x="6491" y="2374"/>
                    <a:pt x="6491" y="2374"/>
                  </a:cubicBezTo>
                  <a:cubicBezTo>
                    <a:pt x="6491" y="2374"/>
                    <a:pt x="4170" y="0"/>
                    <a:pt x="315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3997896" y="1251110"/>
              <a:ext cx="432042" cy="759967"/>
            </a:xfrm>
            <a:custGeom>
              <a:rect b="b" l="l" r="r" t="t"/>
              <a:pathLst>
                <a:path extrusionOk="0" h="29193" w="16006">
                  <a:moveTo>
                    <a:pt x="15129" y="0"/>
                  </a:moveTo>
                  <a:lnTo>
                    <a:pt x="15129" y="0"/>
                  </a:lnTo>
                  <a:cubicBezTo>
                    <a:pt x="15128" y="3"/>
                    <a:pt x="1364" y="23449"/>
                    <a:pt x="0" y="28763"/>
                  </a:cubicBezTo>
                  <a:cubicBezTo>
                    <a:pt x="0" y="28763"/>
                    <a:pt x="1025" y="29192"/>
                    <a:pt x="2664" y="29192"/>
                  </a:cubicBezTo>
                  <a:cubicBezTo>
                    <a:pt x="4623" y="29192"/>
                    <a:pt x="7460" y="28578"/>
                    <a:pt x="10473" y="25882"/>
                  </a:cubicBezTo>
                  <a:cubicBezTo>
                    <a:pt x="16006" y="20930"/>
                    <a:pt x="13301" y="17983"/>
                    <a:pt x="15129"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4147850" y="3558450"/>
              <a:ext cx="421450" cy="159325"/>
            </a:xfrm>
            <a:custGeom>
              <a:rect b="b" l="l" r="r" t="t"/>
              <a:pathLst>
                <a:path extrusionOk="0" h="6373" w="16858">
                  <a:moveTo>
                    <a:pt x="1" y="0"/>
                  </a:moveTo>
                  <a:cubicBezTo>
                    <a:pt x="1" y="1"/>
                    <a:pt x="3613" y="6372"/>
                    <a:pt x="11463" y="6372"/>
                  </a:cubicBezTo>
                  <a:cubicBezTo>
                    <a:pt x="12013" y="6372"/>
                    <a:pt x="12583" y="6341"/>
                    <a:pt x="13175" y="6274"/>
                  </a:cubicBezTo>
                  <a:cubicBezTo>
                    <a:pt x="13175" y="6274"/>
                    <a:pt x="15718" y="5960"/>
                    <a:pt x="16858" y="3494"/>
                  </a:cubicBezTo>
                  <a:lnTo>
                    <a:pt x="16580" y="2101"/>
                  </a:lnTo>
                  <a:cubicBezTo>
                    <a:pt x="16580" y="2101"/>
                    <a:pt x="15311" y="4982"/>
                    <a:pt x="10867" y="4982"/>
                  </a:cubicBezTo>
                  <a:cubicBezTo>
                    <a:pt x="9692" y="4982"/>
                    <a:pt x="8294" y="4780"/>
                    <a:pt x="6639" y="4271"/>
                  </a:cubicBezTo>
                  <a:cubicBezTo>
                    <a:pt x="6639" y="4269"/>
                    <a:pt x="2794" y="3057"/>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4651550" y="3608775"/>
              <a:ext cx="78600" cy="128550"/>
            </a:xfrm>
            <a:custGeom>
              <a:rect b="b" l="l" r="r" t="t"/>
              <a:pathLst>
                <a:path extrusionOk="0" h="5142" w="3144">
                  <a:moveTo>
                    <a:pt x="1063" y="1"/>
                  </a:moveTo>
                  <a:cubicBezTo>
                    <a:pt x="890" y="2496"/>
                    <a:pt x="0" y="5142"/>
                    <a:pt x="0" y="5142"/>
                  </a:cubicBezTo>
                  <a:cubicBezTo>
                    <a:pt x="1016" y="2993"/>
                    <a:pt x="3144" y="2149"/>
                    <a:pt x="3144" y="2149"/>
                  </a:cubicBezTo>
                  <a:cubicBezTo>
                    <a:pt x="2080" y="501"/>
                    <a:pt x="1063" y="1"/>
                    <a:pt x="1063" y="1"/>
                  </a:cubicBezTo>
                  <a:close/>
                </a:path>
              </a:pathLst>
            </a:custGeom>
            <a:solidFill>
              <a:srgbClr val="EFBC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4674725" y="3599275"/>
              <a:ext cx="67925" cy="64625"/>
            </a:xfrm>
            <a:custGeom>
              <a:rect b="b" l="l" r="r" t="t"/>
              <a:pathLst>
                <a:path extrusionOk="0" h="2585" w="2717">
                  <a:moveTo>
                    <a:pt x="344" y="1"/>
                  </a:moveTo>
                  <a:cubicBezTo>
                    <a:pt x="170" y="1"/>
                    <a:pt x="0" y="200"/>
                    <a:pt x="136" y="381"/>
                  </a:cubicBezTo>
                  <a:cubicBezTo>
                    <a:pt x="737" y="1181"/>
                    <a:pt x="1437" y="1903"/>
                    <a:pt x="2217" y="2530"/>
                  </a:cubicBezTo>
                  <a:cubicBezTo>
                    <a:pt x="2264" y="2569"/>
                    <a:pt x="2314" y="2585"/>
                    <a:pt x="2362" y="2585"/>
                  </a:cubicBezTo>
                  <a:cubicBezTo>
                    <a:pt x="2557" y="2585"/>
                    <a:pt x="2716" y="2312"/>
                    <a:pt x="2521" y="2156"/>
                  </a:cubicBezTo>
                  <a:cubicBezTo>
                    <a:pt x="1773" y="1555"/>
                    <a:pt x="1103" y="863"/>
                    <a:pt x="526" y="96"/>
                  </a:cubicBezTo>
                  <a:cubicBezTo>
                    <a:pt x="475" y="29"/>
                    <a:pt x="409" y="1"/>
                    <a:pt x="344" y="1"/>
                  </a:cubicBezTo>
                  <a:close/>
                </a:path>
              </a:pathLst>
            </a:custGeom>
            <a:solidFill>
              <a:srgbClr val="FF97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3140750" y="4793350"/>
              <a:ext cx="1619850" cy="683375"/>
            </a:xfrm>
            <a:custGeom>
              <a:rect b="b" l="l" r="r" t="t"/>
              <a:pathLst>
                <a:path extrusionOk="0" h="27335" w="64794">
                  <a:moveTo>
                    <a:pt x="17868" y="1"/>
                  </a:moveTo>
                  <a:cubicBezTo>
                    <a:pt x="17868" y="1"/>
                    <a:pt x="4785" y="19732"/>
                    <a:pt x="0" y="27334"/>
                  </a:cubicBezTo>
                  <a:lnTo>
                    <a:pt x="64325" y="20764"/>
                  </a:lnTo>
                  <a:lnTo>
                    <a:pt x="64793" y="6359"/>
                  </a:lnTo>
                  <a:lnTo>
                    <a:pt x="64793" y="6359"/>
                  </a:lnTo>
                  <a:cubicBezTo>
                    <a:pt x="64793" y="6359"/>
                    <a:pt x="61497" y="8252"/>
                    <a:pt x="53607" y="8252"/>
                  </a:cubicBezTo>
                  <a:cubicBezTo>
                    <a:pt x="46156" y="8252"/>
                    <a:pt x="34608" y="6564"/>
                    <a:pt x="178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024925" y="1651250"/>
              <a:ext cx="183425" cy="366625"/>
            </a:xfrm>
            <a:custGeom>
              <a:rect b="b" l="l" r="r" t="t"/>
              <a:pathLst>
                <a:path extrusionOk="0" h="14665" w="7337">
                  <a:moveTo>
                    <a:pt x="7336" y="0"/>
                  </a:moveTo>
                  <a:lnTo>
                    <a:pt x="0" y="14323"/>
                  </a:lnTo>
                  <a:cubicBezTo>
                    <a:pt x="0" y="14323"/>
                    <a:pt x="1471" y="14664"/>
                    <a:pt x="2849" y="14664"/>
                  </a:cubicBezTo>
                  <a:cubicBezTo>
                    <a:pt x="3397" y="14664"/>
                    <a:pt x="3930" y="14610"/>
                    <a:pt x="4350" y="14460"/>
                  </a:cubicBezTo>
                  <a:cubicBezTo>
                    <a:pt x="4350" y="14460"/>
                    <a:pt x="4382" y="7797"/>
                    <a:pt x="7336" y="0"/>
                  </a:cubicBezTo>
                  <a:close/>
                </a:path>
              </a:pathLst>
            </a:custGeom>
            <a:solidFill>
              <a:srgbClr val="EFBC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5"/>
          <p:cNvGrpSpPr/>
          <p:nvPr/>
        </p:nvGrpSpPr>
        <p:grpSpPr>
          <a:xfrm>
            <a:off x="6002541" y="2512396"/>
            <a:ext cx="1251584" cy="2085564"/>
            <a:chOff x="6189675" y="956556"/>
            <a:chExt cx="1326674" cy="2210689"/>
          </a:xfrm>
        </p:grpSpPr>
        <p:sp>
          <p:nvSpPr>
            <p:cNvPr id="2041" name="Google Shape;2041;p55"/>
            <p:cNvSpPr/>
            <p:nvPr/>
          </p:nvSpPr>
          <p:spPr>
            <a:xfrm>
              <a:off x="6359820" y="2497721"/>
              <a:ext cx="1156528" cy="669524"/>
            </a:xfrm>
            <a:custGeom>
              <a:rect b="b" l="l" r="r" t="t"/>
              <a:pathLst>
                <a:path extrusionOk="0" h="51891" w="89636">
                  <a:moveTo>
                    <a:pt x="27134" y="0"/>
                  </a:moveTo>
                  <a:cubicBezTo>
                    <a:pt x="26439" y="0"/>
                    <a:pt x="25745" y="177"/>
                    <a:pt x="25120" y="531"/>
                  </a:cubicBezTo>
                  <a:lnTo>
                    <a:pt x="979" y="14231"/>
                  </a:lnTo>
                  <a:cubicBezTo>
                    <a:pt x="5" y="14784"/>
                    <a:pt x="0" y="16185"/>
                    <a:pt x="969" y="16745"/>
                  </a:cubicBezTo>
                  <a:lnTo>
                    <a:pt x="60897" y="51344"/>
                  </a:lnTo>
                  <a:cubicBezTo>
                    <a:pt x="61529" y="51708"/>
                    <a:pt x="62233" y="51891"/>
                    <a:pt x="62938" y="51891"/>
                  </a:cubicBezTo>
                  <a:cubicBezTo>
                    <a:pt x="63642" y="51891"/>
                    <a:pt x="64347" y="51708"/>
                    <a:pt x="64979" y="51344"/>
                  </a:cubicBezTo>
                  <a:lnTo>
                    <a:pt x="88670" y="37666"/>
                  </a:lnTo>
                  <a:cubicBezTo>
                    <a:pt x="89633" y="37109"/>
                    <a:pt x="89635" y="35719"/>
                    <a:pt x="88673" y="35161"/>
                  </a:cubicBezTo>
                  <a:lnTo>
                    <a:pt x="29187" y="554"/>
                  </a:lnTo>
                  <a:cubicBezTo>
                    <a:pt x="28552" y="185"/>
                    <a:pt x="27843" y="0"/>
                    <a:pt x="27134"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6489116" y="1064950"/>
              <a:ext cx="433898" cy="358444"/>
            </a:xfrm>
            <a:custGeom>
              <a:rect b="b" l="l" r="r" t="t"/>
              <a:pathLst>
                <a:path extrusionOk="0" h="27781" w="33629">
                  <a:moveTo>
                    <a:pt x="2520" y="0"/>
                  </a:moveTo>
                  <a:cubicBezTo>
                    <a:pt x="2182" y="0"/>
                    <a:pt x="1856" y="115"/>
                    <a:pt x="1588" y="313"/>
                  </a:cubicBezTo>
                  <a:lnTo>
                    <a:pt x="1580" y="308"/>
                  </a:lnTo>
                  <a:lnTo>
                    <a:pt x="0" y="864"/>
                  </a:lnTo>
                  <a:lnTo>
                    <a:pt x="960" y="2354"/>
                  </a:lnTo>
                  <a:lnTo>
                    <a:pt x="960" y="8400"/>
                  </a:lnTo>
                  <a:lnTo>
                    <a:pt x="14275" y="16003"/>
                  </a:lnTo>
                  <a:lnTo>
                    <a:pt x="31771" y="27781"/>
                  </a:lnTo>
                  <a:lnTo>
                    <a:pt x="33628" y="27055"/>
                  </a:lnTo>
                  <a:lnTo>
                    <a:pt x="33628" y="19003"/>
                  </a:lnTo>
                  <a:cubicBezTo>
                    <a:pt x="33628" y="18099"/>
                    <a:pt x="33144" y="17263"/>
                    <a:pt x="32358" y="16815"/>
                  </a:cubicBezTo>
                  <a:lnTo>
                    <a:pt x="20534" y="10063"/>
                  </a:lnTo>
                  <a:lnTo>
                    <a:pt x="20534" y="6121"/>
                  </a:lnTo>
                  <a:cubicBezTo>
                    <a:pt x="20534" y="5112"/>
                    <a:pt x="19975" y="4185"/>
                    <a:pt x="19082" y="3715"/>
                  </a:cubicBezTo>
                  <a:lnTo>
                    <a:pt x="17031" y="2637"/>
                  </a:lnTo>
                  <a:cubicBezTo>
                    <a:pt x="16826" y="2529"/>
                    <a:pt x="16613" y="2481"/>
                    <a:pt x="16406" y="2481"/>
                  </a:cubicBezTo>
                  <a:cubicBezTo>
                    <a:pt x="16198" y="2481"/>
                    <a:pt x="15996" y="2529"/>
                    <a:pt x="15812" y="2615"/>
                  </a:cubicBezTo>
                  <a:lnTo>
                    <a:pt x="15802" y="2610"/>
                  </a:lnTo>
                  <a:lnTo>
                    <a:pt x="13918" y="3349"/>
                  </a:lnTo>
                  <a:lnTo>
                    <a:pt x="14107" y="6392"/>
                  </a:lnTo>
                  <a:lnTo>
                    <a:pt x="3267" y="201"/>
                  </a:lnTo>
                  <a:cubicBezTo>
                    <a:pt x="3024" y="63"/>
                    <a:pt x="2769" y="0"/>
                    <a:pt x="25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6206512" y="956556"/>
              <a:ext cx="980267" cy="2196431"/>
            </a:xfrm>
            <a:custGeom>
              <a:rect b="b" l="l" r="r" t="t"/>
              <a:pathLst>
                <a:path extrusionOk="0" h="170233" w="75975">
                  <a:moveTo>
                    <a:pt x="3572" y="1"/>
                  </a:moveTo>
                  <a:cubicBezTo>
                    <a:pt x="3246" y="1"/>
                    <a:pt x="2926" y="67"/>
                    <a:pt x="2629" y="187"/>
                  </a:cubicBezTo>
                  <a:lnTo>
                    <a:pt x="2622" y="171"/>
                  </a:lnTo>
                  <a:lnTo>
                    <a:pt x="0" y="1357"/>
                  </a:lnTo>
                  <a:lnTo>
                    <a:pt x="1066" y="5596"/>
                  </a:lnTo>
                  <a:lnTo>
                    <a:pt x="1066" y="124674"/>
                  </a:lnTo>
                  <a:cubicBezTo>
                    <a:pt x="1066" y="127099"/>
                    <a:pt x="2369" y="129337"/>
                    <a:pt x="4477" y="130537"/>
                  </a:cubicBezTo>
                  <a:lnTo>
                    <a:pt x="69435" y="167470"/>
                  </a:lnTo>
                  <a:lnTo>
                    <a:pt x="72219" y="170232"/>
                  </a:lnTo>
                  <a:lnTo>
                    <a:pt x="74571" y="169156"/>
                  </a:lnTo>
                  <a:cubicBezTo>
                    <a:pt x="74635" y="169125"/>
                    <a:pt x="74705" y="169104"/>
                    <a:pt x="74767" y="169067"/>
                  </a:cubicBezTo>
                  <a:lnTo>
                    <a:pt x="74784" y="169058"/>
                  </a:lnTo>
                  <a:lnTo>
                    <a:pt x="74784" y="169053"/>
                  </a:lnTo>
                  <a:cubicBezTo>
                    <a:pt x="75480" y="168632"/>
                    <a:pt x="75975" y="167877"/>
                    <a:pt x="75975" y="166948"/>
                  </a:cubicBezTo>
                  <a:lnTo>
                    <a:pt x="75975" y="45334"/>
                  </a:lnTo>
                  <a:cubicBezTo>
                    <a:pt x="75975" y="42924"/>
                    <a:pt x="74689" y="40698"/>
                    <a:pt x="72603" y="39494"/>
                  </a:cubicBezTo>
                  <a:lnTo>
                    <a:pt x="4768" y="325"/>
                  </a:lnTo>
                  <a:cubicBezTo>
                    <a:pt x="4380" y="101"/>
                    <a:pt x="3971" y="1"/>
                    <a:pt x="3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6189675" y="970245"/>
              <a:ext cx="966526" cy="2186058"/>
            </a:xfrm>
            <a:custGeom>
              <a:rect b="b" l="l" r="r" t="t"/>
              <a:pathLst>
                <a:path extrusionOk="0" h="169429" w="74910">
                  <a:moveTo>
                    <a:pt x="2471" y="0"/>
                  </a:moveTo>
                  <a:cubicBezTo>
                    <a:pt x="1183" y="0"/>
                    <a:pt x="1" y="1031"/>
                    <a:pt x="1" y="2471"/>
                  </a:cubicBezTo>
                  <a:lnTo>
                    <a:pt x="1" y="124684"/>
                  </a:lnTo>
                  <a:cubicBezTo>
                    <a:pt x="1" y="127109"/>
                    <a:pt x="1303" y="129347"/>
                    <a:pt x="3411" y="130546"/>
                  </a:cubicBezTo>
                  <a:lnTo>
                    <a:pt x="71222" y="169103"/>
                  </a:lnTo>
                  <a:cubicBezTo>
                    <a:pt x="71616" y="169326"/>
                    <a:pt x="72032" y="169428"/>
                    <a:pt x="72438" y="169428"/>
                  </a:cubicBezTo>
                  <a:cubicBezTo>
                    <a:pt x="73727" y="169428"/>
                    <a:pt x="74909" y="168397"/>
                    <a:pt x="74909" y="166957"/>
                  </a:cubicBezTo>
                  <a:lnTo>
                    <a:pt x="74909" y="45343"/>
                  </a:lnTo>
                  <a:cubicBezTo>
                    <a:pt x="74909" y="42934"/>
                    <a:pt x="73624" y="40708"/>
                    <a:pt x="71537" y="39504"/>
                  </a:cubicBezTo>
                  <a:lnTo>
                    <a:pt x="3701" y="335"/>
                  </a:lnTo>
                  <a:cubicBezTo>
                    <a:pt x="3304" y="105"/>
                    <a:pt x="2882" y="0"/>
                    <a:pt x="2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6328054" y="1259210"/>
              <a:ext cx="344871" cy="442969"/>
            </a:xfrm>
            <a:custGeom>
              <a:rect b="b" l="l" r="r" t="t"/>
              <a:pathLst>
                <a:path extrusionOk="0" h="34332" w="26729">
                  <a:moveTo>
                    <a:pt x="1408" y="0"/>
                  </a:moveTo>
                  <a:cubicBezTo>
                    <a:pt x="674" y="0"/>
                    <a:pt x="1" y="586"/>
                    <a:pt x="1" y="1406"/>
                  </a:cubicBezTo>
                  <a:lnTo>
                    <a:pt x="1" y="18066"/>
                  </a:lnTo>
                  <a:cubicBezTo>
                    <a:pt x="1" y="19217"/>
                    <a:pt x="616" y="20280"/>
                    <a:pt x="1612" y="20857"/>
                  </a:cubicBezTo>
                  <a:lnTo>
                    <a:pt x="24622" y="34141"/>
                  </a:lnTo>
                  <a:cubicBezTo>
                    <a:pt x="24848" y="34272"/>
                    <a:pt x="25088" y="34331"/>
                    <a:pt x="25322" y="34331"/>
                  </a:cubicBezTo>
                  <a:cubicBezTo>
                    <a:pt x="26056" y="34331"/>
                    <a:pt x="26729" y="33744"/>
                    <a:pt x="26729" y="32924"/>
                  </a:cubicBezTo>
                  <a:lnTo>
                    <a:pt x="26729" y="16266"/>
                  </a:lnTo>
                  <a:cubicBezTo>
                    <a:pt x="26729" y="15114"/>
                    <a:pt x="26115" y="14050"/>
                    <a:pt x="25117" y="13474"/>
                  </a:cubicBezTo>
                  <a:lnTo>
                    <a:pt x="2109" y="191"/>
                  </a:lnTo>
                  <a:cubicBezTo>
                    <a:pt x="1882" y="60"/>
                    <a:pt x="1642" y="0"/>
                    <a:pt x="14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6724638" y="1480681"/>
              <a:ext cx="286500" cy="201176"/>
            </a:xfrm>
            <a:custGeom>
              <a:rect b="b" l="l" r="r" t="t"/>
              <a:pathLst>
                <a:path extrusionOk="0" h="15592" w="22205">
                  <a:moveTo>
                    <a:pt x="1169" y="0"/>
                  </a:moveTo>
                  <a:cubicBezTo>
                    <a:pt x="560" y="0"/>
                    <a:pt x="0" y="488"/>
                    <a:pt x="0" y="1169"/>
                  </a:cubicBezTo>
                  <a:lnTo>
                    <a:pt x="0" y="2079"/>
                  </a:lnTo>
                  <a:cubicBezTo>
                    <a:pt x="0" y="3035"/>
                    <a:pt x="511" y="3919"/>
                    <a:pt x="1340" y="4397"/>
                  </a:cubicBezTo>
                  <a:lnTo>
                    <a:pt x="20454" y="15433"/>
                  </a:lnTo>
                  <a:cubicBezTo>
                    <a:pt x="20641" y="15541"/>
                    <a:pt x="20841" y="15591"/>
                    <a:pt x="21035" y="15591"/>
                  </a:cubicBezTo>
                  <a:cubicBezTo>
                    <a:pt x="21644" y="15591"/>
                    <a:pt x="22203" y="15103"/>
                    <a:pt x="22203" y="14422"/>
                  </a:cubicBezTo>
                  <a:lnTo>
                    <a:pt x="22203" y="13512"/>
                  </a:lnTo>
                  <a:cubicBezTo>
                    <a:pt x="22204" y="12556"/>
                    <a:pt x="21693" y="11671"/>
                    <a:pt x="20865" y="11194"/>
                  </a:cubicBezTo>
                  <a:lnTo>
                    <a:pt x="1751" y="158"/>
                  </a:lnTo>
                  <a:cubicBezTo>
                    <a:pt x="1563" y="50"/>
                    <a:pt x="1364" y="0"/>
                    <a:pt x="1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6328054" y="1621796"/>
              <a:ext cx="694374" cy="441485"/>
            </a:xfrm>
            <a:custGeom>
              <a:rect b="b" l="l" r="r" t="t"/>
              <a:pathLst>
                <a:path extrusionOk="0" h="34217" w="53817">
                  <a:moveTo>
                    <a:pt x="1170" y="1"/>
                  </a:moveTo>
                  <a:cubicBezTo>
                    <a:pt x="560" y="1"/>
                    <a:pt x="1" y="488"/>
                    <a:pt x="1" y="1169"/>
                  </a:cubicBezTo>
                  <a:lnTo>
                    <a:pt x="1" y="2080"/>
                  </a:lnTo>
                  <a:cubicBezTo>
                    <a:pt x="1" y="3035"/>
                    <a:pt x="511" y="3919"/>
                    <a:pt x="1340" y="4397"/>
                  </a:cubicBezTo>
                  <a:lnTo>
                    <a:pt x="52066" y="34059"/>
                  </a:lnTo>
                  <a:cubicBezTo>
                    <a:pt x="52254" y="34167"/>
                    <a:pt x="52453" y="34217"/>
                    <a:pt x="52648" y="34217"/>
                  </a:cubicBezTo>
                  <a:cubicBezTo>
                    <a:pt x="53257" y="34217"/>
                    <a:pt x="53817" y="33729"/>
                    <a:pt x="53817" y="33048"/>
                  </a:cubicBezTo>
                  <a:lnTo>
                    <a:pt x="53817" y="32139"/>
                  </a:lnTo>
                  <a:cubicBezTo>
                    <a:pt x="53817" y="31182"/>
                    <a:pt x="53306" y="30298"/>
                    <a:pt x="52478" y="29820"/>
                  </a:cubicBezTo>
                  <a:lnTo>
                    <a:pt x="1751" y="159"/>
                  </a:lnTo>
                  <a:cubicBezTo>
                    <a:pt x="1563" y="50"/>
                    <a:pt x="1364" y="1"/>
                    <a:pt x="1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6328054" y="1741918"/>
              <a:ext cx="694374" cy="441485"/>
            </a:xfrm>
            <a:custGeom>
              <a:rect b="b" l="l" r="r" t="t"/>
              <a:pathLst>
                <a:path extrusionOk="0" h="34217" w="53817">
                  <a:moveTo>
                    <a:pt x="1170" y="1"/>
                  </a:moveTo>
                  <a:cubicBezTo>
                    <a:pt x="560" y="1"/>
                    <a:pt x="1" y="489"/>
                    <a:pt x="1" y="1169"/>
                  </a:cubicBezTo>
                  <a:lnTo>
                    <a:pt x="1" y="2080"/>
                  </a:lnTo>
                  <a:cubicBezTo>
                    <a:pt x="1" y="3035"/>
                    <a:pt x="511" y="3919"/>
                    <a:pt x="1340" y="4397"/>
                  </a:cubicBezTo>
                  <a:lnTo>
                    <a:pt x="52066" y="34059"/>
                  </a:lnTo>
                  <a:cubicBezTo>
                    <a:pt x="52254" y="34167"/>
                    <a:pt x="52453" y="34217"/>
                    <a:pt x="52648" y="34217"/>
                  </a:cubicBezTo>
                  <a:cubicBezTo>
                    <a:pt x="53257" y="34217"/>
                    <a:pt x="53817" y="33729"/>
                    <a:pt x="53817" y="33048"/>
                  </a:cubicBezTo>
                  <a:lnTo>
                    <a:pt x="53817" y="32139"/>
                  </a:lnTo>
                  <a:cubicBezTo>
                    <a:pt x="53817" y="31182"/>
                    <a:pt x="53306" y="30298"/>
                    <a:pt x="52478" y="29820"/>
                  </a:cubicBezTo>
                  <a:lnTo>
                    <a:pt x="1751" y="159"/>
                  </a:lnTo>
                  <a:cubicBezTo>
                    <a:pt x="1563" y="50"/>
                    <a:pt x="1364" y="1"/>
                    <a:pt x="1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6328054" y="1862040"/>
              <a:ext cx="694374" cy="441472"/>
            </a:xfrm>
            <a:custGeom>
              <a:rect b="b" l="l" r="r" t="t"/>
              <a:pathLst>
                <a:path extrusionOk="0" h="34216" w="53817">
                  <a:moveTo>
                    <a:pt x="1169" y="0"/>
                  </a:moveTo>
                  <a:cubicBezTo>
                    <a:pt x="560" y="0"/>
                    <a:pt x="1" y="488"/>
                    <a:pt x="1" y="1169"/>
                  </a:cubicBezTo>
                  <a:lnTo>
                    <a:pt x="1" y="2079"/>
                  </a:lnTo>
                  <a:cubicBezTo>
                    <a:pt x="1" y="3035"/>
                    <a:pt x="511" y="3919"/>
                    <a:pt x="1340" y="4397"/>
                  </a:cubicBezTo>
                  <a:lnTo>
                    <a:pt x="52066" y="34057"/>
                  </a:lnTo>
                  <a:cubicBezTo>
                    <a:pt x="52254" y="34166"/>
                    <a:pt x="52454" y="34216"/>
                    <a:pt x="52648" y="34216"/>
                  </a:cubicBezTo>
                  <a:cubicBezTo>
                    <a:pt x="53258" y="34216"/>
                    <a:pt x="53817" y="33728"/>
                    <a:pt x="53817" y="33047"/>
                  </a:cubicBezTo>
                  <a:lnTo>
                    <a:pt x="53817" y="32138"/>
                  </a:lnTo>
                  <a:cubicBezTo>
                    <a:pt x="53817" y="31181"/>
                    <a:pt x="53306" y="30297"/>
                    <a:pt x="52478" y="29819"/>
                  </a:cubicBezTo>
                  <a:lnTo>
                    <a:pt x="1751" y="158"/>
                  </a:lnTo>
                  <a:cubicBezTo>
                    <a:pt x="1563" y="50"/>
                    <a:pt x="1364" y="0"/>
                    <a:pt x="1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6328054" y="1982163"/>
              <a:ext cx="694374" cy="441472"/>
            </a:xfrm>
            <a:custGeom>
              <a:rect b="b" l="l" r="r" t="t"/>
              <a:pathLst>
                <a:path extrusionOk="0" h="34216" w="53817">
                  <a:moveTo>
                    <a:pt x="1169" y="0"/>
                  </a:moveTo>
                  <a:cubicBezTo>
                    <a:pt x="560" y="0"/>
                    <a:pt x="1" y="488"/>
                    <a:pt x="1" y="1169"/>
                  </a:cubicBezTo>
                  <a:lnTo>
                    <a:pt x="1" y="2078"/>
                  </a:lnTo>
                  <a:cubicBezTo>
                    <a:pt x="1" y="3035"/>
                    <a:pt x="511" y="3919"/>
                    <a:pt x="1340" y="4397"/>
                  </a:cubicBezTo>
                  <a:lnTo>
                    <a:pt x="52066" y="34057"/>
                  </a:lnTo>
                  <a:cubicBezTo>
                    <a:pt x="52254" y="34166"/>
                    <a:pt x="52454" y="34216"/>
                    <a:pt x="52648" y="34216"/>
                  </a:cubicBezTo>
                  <a:cubicBezTo>
                    <a:pt x="53258" y="34216"/>
                    <a:pt x="53817" y="33728"/>
                    <a:pt x="53817" y="33046"/>
                  </a:cubicBezTo>
                  <a:lnTo>
                    <a:pt x="53817" y="32138"/>
                  </a:lnTo>
                  <a:cubicBezTo>
                    <a:pt x="53817" y="31181"/>
                    <a:pt x="53306" y="30297"/>
                    <a:pt x="52478" y="29818"/>
                  </a:cubicBezTo>
                  <a:lnTo>
                    <a:pt x="1751" y="158"/>
                  </a:lnTo>
                  <a:cubicBezTo>
                    <a:pt x="1563" y="50"/>
                    <a:pt x="1364" y="0"/>
                    <a:pt x="1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6328054" y="2102285"/>
              <a:ext cx="694374" cy="441472"/>
            </a:xfrm>
            <a:custGeom>
              <a:rect b="b" l="l" r="r" t="t"/>
              <a:pathLst>
                <a:path extrusionOk="0" h="34216" w="53817">
                  <a:moveTo>
                    <a:pt x="1169" y="0"/>
                  </a:moveTo>
                  <a:cubicBezTo>
                    <a:pt x="560" y="0"/>
                    <a:pt x="1" y="488"/>
                    <a:pt x="1" y="1169"/>
                  </a:cubicBezTo>
                  <a:lnTo>
                    <a:pt x="1" y="2078"/>
                  </a:lnTo>
                  <a:cubicBezTo>
                    <a:pt x="1" y="3035"/>
                    <a:pt x="511" y="3919"/>
                    <a:pt x="1340" y="4397"/>
                  </a:cubicBezTo>
                  <a:lnTo>
                    <a:pt x="52066" y="34057"/>
                  </a:lnTo>
                  <a:cubicBezTo>
                    <a:pt x="52254" y="34166"/>
                    <a:pt x="52454" y="34216"/>
                    <a:pt x="52648" y="34216"/>
                  </a:cubicBezTo>
                  <a:cubicBezTo>
                    <a:pt x="53258" y="34216"/>
                    <a:pt x="53817" y="33728"/>
                    <a:pt x="53817" y="33046"/>
                  </a:cubicBezTo>
                  <a:lnTo>
                    <a:pt x="53817" y="32137"/>
                  </a:lnTo>
                  <a:cubicBezTo>
                    <a:pt x="53817" y="31181"/>
                    <a:pt x="53306" y="30297"/>
                    <a:pt x="52478" y="29818"/>
                  </a:cubicBezTo>
                  <a:lnTo>
                    <a:pt x="1751" y="158"/>
                  </a:lnTo>
                  <a:cubicBezTo>
                    <a:pt x="1563" y="50"/>
                    <a:pt x="1364" y="0"/>
                    <a:pt x="1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6328054" y="2222394"/>
              <a:ext cx="694374" cy="441485"/>
            </a:xfrm>
            <a:custGeom>
              <a:rect b="b" l="l" r="r" t="t"/>
              <a:pathLst>
                <a:path extrusionOk="0" h="34217" w="53817">
                  <a:moveTo>
                    <a:pt x="1169" y="1"/>
                  </a:moveTo>
                  <a:cubicBezTo>
                    <a:pt x="560" y="1"/>
                    <a:pt x="1" y="489"/>
                    <a:pt x="1" y="1170"/>
                  </a:cubicBezTo>
                  <a:lnTo>
                    <a:pt x="1" y="2079"/>
                  </a:lnTo>
                  <a:cubicBezTo>
                    <a:pt x="1" y="3036"/>
                    <a:pt x="511" y="3920"/>
                    <a:pt x="1340" y="4398"/>
                  </a:cubicBezTo>
                  <a:lnTo>
                    <a:pt x="52066" y="34058"/>
                  </a:lnTo>
                  <a:cubicBezTo>
                    <a:pt x="52254" y="34167"/>
                    <a:pt x="52454" y="34217"/>
                    <a:pt x="52648" y="34217"/>
                  </a:cubicBezTo>
                  <a:cubicBezTo>
                    <a:pt x="53258" y="34217"/>
                    <a:pt x="53817" y="33729"/>
                    <a:pt x="53817" y="33047"/>
                  </a:cubicBezTo>
                  <a:lnTo>
                    <a:pt x="53817" y="32138"/>
                  </a:lnTo>
                  <a:cubicBezTo>
                    <a:pt x="53817" y="31181"/>
                    <a:pt x="53306" y="30298"/>
                    <a:pt x="52478" y="29819"/>
                  </a:cubicBezTo>
                  <a:lnTo>
                    <a:pt x="1751" y="159"/>
                  </a:lnTo>
                  <a:cubicBezTo>
                    <a:pt x="1563" y="51"/>
                    <a:pt x="1364"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6328054" y="2342517"/>
              <a:ext cx="694374" cy="441485"/>
            </a:xfrm>
            <a:custGeom>
              <a:rect b="b" l="l" r="r" t="t"/>
              <a:pathLst>
                <a:path extrusionOk="0" h="34217" w="53817">
                  <a:moveTo>
                    <a:pt x="1169" y="1"/>
                  </a:moveTo>
                  <a:cubicBezTo>
                    <a:pt x="559" y="1"/>
                    <a:pt x="1" y="488"/>
                    <a:pt x="1" y="1170"/>
                  </a:cubicBezTo>
                  <a:lnTo>
                    <a:pt x="1" y="2079"/>
                  </a:lnTo>
                  <a:cubicBezTo>
                    <a:pt x="1" y="3036"/>
                    <a:pt x="511" y="3920"/>
                    <a:pt x="1340" y="4398"/>
                  </a:cubicBezTo>
                  <a:lnTo>
                    <a:pt x="52066" y="34058"/>
                  </a:lnTo>
                  <a:cubicBezTo>
                    <a:pt x="52254" y="34167"/>
                    <a:pt x="52453" y="34216"/>
                    <a:pt x="52648" y="34216"/>
                  </a:cubicBezTo>
                  <a:cubicBezTo>
                    <a:pt x="53257" y="34216"/>
                    <a:pt x="53817" y="33728"/>
                    <a:pt x="53817" y="33047"/>
                  </a:cubicBezTo>
                  <a:lnTo>
                    <a:pt x="53817" y="32138"/>
                  </a:lnTo>
                  <a:cubicBezTo>
                    <a:pt x="53817" y="31181"/>
                    <a:pt x="53306" y="30298"/>
                    <a:pt x="52478" y="29819"/>
                  </a:cubicBezTo>
                  <a:lnTo>
                    <a:pt x="1751" y="159"/>
                  </a:lnTo>
                  <a:cubicBezTo>
                    <a:pt x="1563" y="50"/>
                    <a:pt x="1363"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6328054" y="2462639"/>
              <a:ext cx="694374" cy="441485"/>
            </a:xfrm>
            <a:custGeom>
              <a:rect b="b" l="l" r="r" t="t"/>
              <a:pathLst>
                <a:path extrusionOk="0" h="34217" w="53817">
                  <a:moveTo>
                    <a:pt x="1169" y="1"/>
                  </a:moveTo>
                  <a:cubicBezTo>
                    <a:pt x="559" y="1"/>
                    <a:pt x="1" y="488"/>
                    <a:pt x="1" y="1170"/>
                  </a:cubicBezTo>
                  <a:lnTo>
                    <a:pt x="1" y="2079"/>
                  </a:lnTo>
                  <a:cubicBezTo>
                    <a:pt x="1" y="3036"/>
                    <a:pt x="511" y="3919"/>
                    <a:pt x="1340" y="4398"/>
                  </a:cubicBezTo>
                  <a:lnTo>
                    <a:pt x="52066" y="34058"/>
                  </a:lnTo>
                  <a:cubicBezTo>
                    <a:pt x="52254" y="34167"/>
                    <a:pt x="52453" y="34216"/>
                    <a:pt x="52648" y="34216"/>
                  </a:cubicBezTo>
                  <a:cubicBezTo>
                    <a:pt x="53257" y="34216"/>
                    <a:pt x="53817" y="33728"/>
                    <a:pt x="53817" y="33047"/>
                  </a:cubicBezTo>
                  <a:lnTo>
                    <a:pt x="53817" y="32138"/>
                  </a:lnTo>
                  <a:cubicBezTo>
                    <a:pt x="53817" y="31181"/>
                    <a:pt x="53306" y="30298"/>
                    <a:pt x="52478" y="29819"/>
                  </a:cubicBezTo>
                  <a:lnTo>
                    <a:pt x="1751" y="159"/>
                  </a:lnTo>
                  <a:cubicBezTo>
                    <a:pt x="1563" y="50"/>
                    <a:pt x="1363"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6724638" y="1590985"/>
              <a:ext cx="286500" cy="201163"/>
            </a:xfrm>
            <a:custGeom>
              <a:rect b="b" l="l" r="r" t="t"/>
              <a:pathLst>
                <a:path extrusionOk="0" h="15591" w="22205">
                  <a:moveTo>
                    <a:pt x="1169" y="1"/>
                  </a:moveTo>
                  <a:cubicBezTo>
                    <a:pt x="559" y="1"/>
                    <a:pt x="0" y="488"/>
                    <a:pt x="0" y="1169"/>
                  </a:cubicBezTo>
                  <a:lnTo>
                    <a:pt x="0" y="2079"/>
                  </a:lnTo>
                  <a:cubicBezTo>
                    <a:pt x="0" y="3035"/>
                    <a:pt x="511" y="3920"/>
                    <a:pt x="1340" y="4398"/>
                  </a:cubicBezTo>
                  <a:lnTo>
                    <a:pt x="20454" y="15432"/>
                  </a:lnTo>
                  <a:cubicBezTo>
                    <a:pt x="20641" y="15541"/>
                    <a:pt x="20841" y="15591"/>
                    <a:pt x="21035" y="15591"/>
                  </a:cubicBezTo>
                  <a:cubicBezTo>
                    <a:pt x="21644" y="15591"/>
                    <a:pt x="22203" y="15103"/>
                    <a:pt x="22203" y="14421"/>
                  </a:cubicBezTo>
                  <a:lnTo>
                    <a:pt x="22203" y="13512"/>
                  </a:lnTo>
                  <a:cubicBezTo>
                    <a:pt x="22204" y="12556"/>
                    <a:pt x="21693" y="11672"/>
                    <a:pt x="20865" y="11193"/>
                  </a:cubicBezTo>
                  <a:lnTo>
                    <a:pt x="1751" y="159"/>
                  </a:lnTo>
                  <a:cubicBezTo>
                    <a:pt x="1563" y="50"/>
                    <a:pt x="1363"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6724638" y="1701288"/>
              <a:ext cx="286500" cy="201163"/>
            </a:xfrm>
            <a:custGeom>
              <a:rect b="b" l="l" r="r" t="t"/>
              <a:pathLst>
                <a:path extrusionOk="0" h="15591" w="22205">
                  <a:moveTo>
                    <a:pt x="1169" y="0"/>
                  </a:moveTo>
                  <a:cubicBezTo>
                    <a:pt x="559" y="0"/>
                    <a:pt x="0" y="488"/>
                    <a:pt x="0" y="1170"/>
                  </a:cubicBezTo>
                  <a:lnTo>
                    <a:pt x="0" y="2078"/>
                  </a:lnTo>
                  <a:cubicBezTo>
                    <a:pt x="0" y="3035"/>
                    <a:pt x="511" y="3919"/>
                    <a:pt x="1340" y="4398"/>
                  </a:cubicBezTo>
                  <a:lnTo>
                    <a:pt x="20454" y="15432"/>
                  </a:lnTo>
                  <a:cubicBezTo>
                    <a:pt x="20642" y="15541"/>
                    <a:pt x="20841" y="15590"/>
                    <a:pt x="21035" y="15590"/>
                  </a:cubicBezTo>
                  <a:cubicBezTo>
                    <a:pt x="21644" y="15590"/>
                    <a:pt x="22203" y="15103"/>
                    <a:pt x="22203" y="14421"/>
                  </a:cubicBezTo>
                  <a:lnTo>
                    <a:pt x="22203" y="13512"/>
                  </a:lnTo>
                  <a:cubicBezTo>
                    <a:pt x="22204" y="12555"/>
                    <a:pt x="21693" y="11671"/>
                    <a:pt x="20865" y="11193"/>
                  </a:cubicBezTo>
                  <a:lnTo>
                    <a:pt x="1751" y="159"/>
                  </a:lnTo>
                  <a:cubicBezTo>
                    <a:pt x="1563" y="50"/>
                    <a:pt x="1363" y="0"/>
                    <a:pt x="1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6477555" y="1074253"/>
              <a:ext cx="421499" cy="349142"/>
            </a:xfrm>
            <a:custGeom>
              <a:rect b="b" l="l" r="r" t="t"/>
              <a:pathLst>
                <a:path extrusionOk="0" h="27060" w="32668">
                  <a:moveTo>
                    <a:pt x="15788" y="4232"/>
                  </a:moveTo>
                  <a:lnTo>
                    <a:pt x="17609" y="5280"/>
                  </a:lnTo>
                  <a:lnTo>
                    <a:pt x="17609" y="7506"/>
                  </a:lnTo>
                  <a:lnTo>
                    <a:pt x="15788" y="6416"/>
                  </a:lnTo>
                  <a:lnTo>
                    <a:pt x="15788" y="4232"/>
                  </a:lnTo>
                  <a:close/>
                  <a:moveTo>
                    <a:pt x="1544" y="0"/>
                  </a:moveTo>
                  <a:cubicBezTo>
                    <a:pt x="738" y="0"/>
                    <a:pt x="1" y="645"/>
                    <a:pt x="1" y="1544"/>
                  </a:cubicBezTo>
                  <a:lnTo>
                    <a:pt x="1" y="8403"/>
                  </a:lnTo>
                  <a:lnTo>
                    <a:pt x="32668" y="27060"/>
                  </a:lnTo>
                  <a:lnTo>
                    <a:pt x="32668" y="19007"/>
                  </a:lnTo>
                  <a:cubicBezTo>
                    <a:pt x="32668" y="18102"/>
                    <a:pt x="32183" y="17268"/>
                    <a:pt x="31398" y="16819"/>
                  </a:cubicBezTo>
                  <a:lnTo>
                    <a:pt x="19574" y="10066"/>
                  </a:lnTo>
                  <a:lnTo>
                    <a:pt x="19574" y="6125"/>
                  </a:lnTo>
                  <a:cubicBezTo>
                    <a:pt x="19574" y="5115"/>
                    <a:pt x="19015" y="4189"/>
                    <a:pt x="18122" y="3719"/>
                  </a:cubicBezTo>
                  <a:lnTo>
                    <a:pt x="16071" y="2641"/>
                  </a:lnTo>
                  <a:cubicBezTo>
                    <a:pt x="15861" y="2531"/>
                    <a:pt x="15642" y="2480"/>
                    <a:pt x="15428" y="2480"/>
                  </a:cubicBezTo>
                  <a:cubicBezTo>
                    <a:pt x="14705" y="2480"/>
                    <a:pt x="14047" y="3060"/>
                    <a:pt x="14047" y="3862"/>
                  </a:cubicBezTo>
                  <a:lnTo>
                    <a:pt x="14047" y="6910"/>
                  </a:lnTo>
                  <a:lnTo>
                    <a:pt x="2306" y="206"/>
                  </a:lnTo>
                  <a:cubicBezTo>
                    <a:pt x="2060" y="65"/>
                    <a:pt x="1798" y="0"/>
                    <a:pt x="15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6427326" y="1488797"/>
              <a:ext cx="116161" cy="158752"/>
            </a:xfrm>
            <a:custGeom>
              <a:rect b="b" l="l" r="r" t="t"/>
              <a:pathLst>
                <a:path extrusionOk="0" h="12304" w="9003">
                  <a:moveTo>
                    <a:pt x="3590" y="1"/>
                  </a:moveTo>
                  <a:cubicBezTo>
                    <a:pt x="1715" y="1"/>
                    <a:pt x="0" y="1502"/>
                    <a:pt x="0" y="3591"/>
                  </a:cubicBezTo>
                  <a:lnTo>
                    <a:pt x="0" y="7107"/>
                  </a:lnTo>
                  <a:lnTo>
                    <a:pt x="9003" y="12304"/>
                  </a:lnTo>
                  <a:lnTo>
                    <a:pt x="9003" y="6719"/>
                  </a:lnTo>
                  <a:cubicBezTo>
                    <a:pt x="9003" y="4126"/>
                    <a:pt x="7602" y="1733"/>
                    <a:pt x="5340" y="465"/>
                  </a:cubicBezTo>
                  <a:cubicBezTo>
                    <a:pt x="4772" y="146"/>
                    <a:pt x="4173" y="1"/>
                    <a:pt x="35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6436461" y="1363965"/>
              <a:ext cx="97878" cy="110807"/>
            </a:xfrm>
            <a:custGeom>
              <a:rect b="b" l="l" r="r" t="t"/>
              <a:pathLst>
                <a:path extrusionOk="0" h="8588" w="7586">
                  <a:moveTo>
                    <a:pt x="3026" y="0"/>
                  </a:moveTo>
                  <a:cubicBezTo>
                    <a:pt x="1446" y="0"/>
                    <a:pt x="1" y="1265"/>
                    <a:pt x="1" y="3025"/>
                  </a:cubicBezTo>
                  <a:lnTo>
                    <a:pt x="1" y="3539"/>
                  </a:lnTo>
                  <a:lnTo>
                    <a:pt x="41" y="3539"/>
                  </a:lnTo>
                  <a:cubicBezTo>
                    <a:pt x="239" y="5482"/>
                    <a:pt x="1361" y="7228"/>
                    <a:pt x="3086" y="8196"/>
                  </a:cubicBezTo>
                  <a:cubicBezTo>
                    <a:pt x="3564" y="8465"/>
                    <a:pt x="4069" y="8587"/>
                    <a:pt x="4561" y="8587"/>
                  </a:cubicBezTo>
                  <a:cubicBezTo>
                    <a:pt x="6140" y="8587"/>
                    <a:pt x="7585" y="7323"/>
                    <a:pt x="7585" y="5562"/>
                  </a:cubicBezTo>
                  <a:lnTo>
                    <a:pt x="7585" y="5002"/>
                  </a:lnTo>
                  <a:lnTo>
                    <a:pt x="7541" y="5002"/>
                  </a:lnTo>
                  <a:cubicBezTo>
                    <a:pt x="7330" y="3077"/>
                    <a:pt x="6211" y="1353"/>
                    <a:pt x="4500" y="391"/>
                  </a:cubicBezTo>
                  <a:cubicBezTo>
                    <a:pt x="4022" y="123"/>
                    <a:pt x="3517" y="0"/>
                    <a:pt x="3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55"/>
          <p:cNvGrpSpPr/>
          <p:nvPr/>
        </p:nvGrpSpPr>
        <p:grpSpPr>
          <a:xfrm>
            <a:off x="2946442" y="1371375"/>
            <a:ext cx="1256918" cy="1423367"/>
            <a:chOff x="3394455" y="1350475"/>
            <a:chExt cx="1256918" cy="1423367"/>
          </a:xfrm>
        </p:grpSpPr>
        <p:grpSp>
          <p:nvGrpSpPr>
            <p:cNvPr id="2061" name="Google Shape;2061;p55"/>
            <p:cNvGrpSpPr/>
            <p:nvPr/>
          </p:nvGrpSpPr>
          <p:grpSpPr>
            <a:xfrm>
              <a:off x="4038345" y="1670748"/>
              <a:ext cx="86047" cy="63184"/>
              <a:chOff x="5640157" y="1480410"/>
              <a:chExt cx="86047" cy="63184"/>
            </a:xfrm>
          </p:grpSpPr>
          <p:sp>
            <p:nvSpPr>
              <p:cNvPr id="2062" name="Google Shape;2062;p55"/>
              <p:cNvSpPr/>
              <p:nvPr/>
            </p:nvSpPr>
            <p:spPr>
              <a:xfrm>
                <a:off x="5640157" y="1501338"/>
                <a:ext cx="86047" cy="42256"/>
              </a:xfrm>
              <a:custGeom>
                <a:rect b="b" l="l" r="r" t="t"/>
                <a:pathLst>
                  <a:path extrusionOk="0" h="3275" w="6669">
                    <a:moveTo>
                      <a:pt x="1" y="0"/>
                    </a:moveTo>
                    <a:lnTo>
                      <a:pt x="1" y="1652"/>
                    </a:lnTo>
                    <a:cubicBezTo>
                      <a:pt x="1" y="2548"/>
                      <a:pt x="1494" y="3275"/>
                      <a:pt x="3335" y="3275"/>
                    </a:cubicBezTo>
                    <a:cubicBezTo>
                      <a:pt x="5176" y="3275"/>
                      <a:pt x="6669" y="2548"/>
                      <a:pt x="6669" y="1652"/>
                    </a:cubicBezTo>
                    <a:lnTo>
                      <a:pt x="6669" y="0"/>
                    </a:lnTo>
                    <a:close/>
                  </a:path>
                </a:pathLst>
              </a:custGeom>
              <a:solidFill>
                <a:srgbClr val="FF5B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5640157" y="1480410"/>
                <a:ext cx="86047" cy="41856"/>
              </a:xfrm>
              <a:custGeom>
                <a:rect b="b" l="l" r="r" t="t"/>
                <a:pathLst>
                  <a:path extrusionOk="0" h="3244" w="6669">
                    <a:moveTo>
                      <a:pt x="3335" y="1"/>
                    </a:moveTo>
                    <a:cubicBezTo>
                      <a:pt x="1494" y="1"/>
                      <a:pt x="1" y="726"/>
                      <a:pt x="1" y="1622"/>
                    </a:cubicBezTo>
                    <a:cubicBezTo>
                      <a:pt x="1" y="2518"/>
                      <a:pt x="1494" y="3243"/>
                      <a:pt x="3335" y="3243"/>
                    </a:cubicBezTo>
                    <a:cubicBezTo>
                      <a:pt x="5176" y="3243"/>
                      <a:pt x="6669" y="2518"/>
                      <a:pt x="6669" y="1622"/>
                    </a:cubicBezTo>
                    <a:cubicBezTo>
                      <a:pt x="6669" y="726"/>
                      <a:pt x="5176" y="1"/>
                      <a:pt x="3335" y="1"/>
                    </a:cubicBezTo>
                    <a:close/>
                  </a:path>
                </a:pathLst>
              </a:custGeom>
              <a:solidFill>
                <a:srgbClr val="FF9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5"/>
            <p:cNvGrpSpPr/>
            <p:nvPr/>
          </p:nvGrpSpPr>
          <p:grpSpPr>
            <a:xfrm>
              <a:off x="3394455" y="1382032"/>
              <a:ext cx="1256918" cy="1391810"/>
              <a:chOff x="4949577" y="1522253"/>
              <a:chExt cx="980435" cy="1085655"/>
            </a:xfrm>
          </p:grpSpPr>
          <p:sp>
            <p:nvSpPr>
              <p:cNvPr id="2065" name="Google Shape;2065;p55"/>
              <p:cNvSpPr/>
              <p:nvPr/>
            </p:nvSpPr>
            <p:spPr>
              <a:xfrm>
                <a:off x="4986994" y="2053759"/>
                <a:ext cx="943018" cy="554149"/>
              </a:xfrm>
              <a:custGeom>
                <a:rect b="b" l="l" r="r" t="t"/>
                <a:pathLst>
                  <a:path extrusionOk="0" h="42949" w="73088">
                    <a:moveTo>
                      <a:pt x="57752" y="1"/>
                    </a:moveTo>
                    <a:cubicBezTo>
                      <a:pt x="57108" y="1"/>
                      <a:pt x="56464" y="167"/>
                      <a:pt x="55887" y="501"/>
                    </a:cubicBezTo>
                    <a:lnTo>
                      <a:pt x="1163" y="32096"/>
                    </a:lnTo>
                    <a:cubicBezTo>
                      <a:pt x="1" y="32768"/>
                      <a:pt x="1" y="34445"/>
                      <a:pt x="1163" y="35117"/>
                    </a:cubicBezTo>
                    <a:lnTo>
                      <a:pt x="14093" y="42581"/>
                    </a:lnTo>
                    <a:cubicBezTo>
                      <a:pt x="14517" y="42826"/>
                      <a:pt x="14989" y="42948"/>
                      <a:pt x="15462" y="42948"/>
                    </a:cubicBezTo>
                    <a:cubicBezTo>
                      <a:pt x="15935" y="42948"/>
                      <a:pt x="16408" y="42826"/>
                      <a:pt x="16832" y="42581"/>
                    </a:cubicBezTo>
                    <a:lnTo>
                      <a:pt x="71822" y="10835"/>
                    </a:lnTo>
                    <a:cubicBezTo>
                      <a:pt x="73088" y="10103"/>
                      <a:pt x="73088" y="8277"/>
                      <a:pt x="71822" y="7547"/>
                    </a:cubicBezTo>
                    <a:lnTo>
                      <a:pt x="59618" y="501"/>
                    </a:lnTo>
                    <a:cubicBezTo>
                      <a:pt x="59041" y="167"/>
                      <a:pt x="58397" y="1"/>
                      <a:pt x="57752"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4953202" y="2050211"/>
                <a:ext cx="935302" cy="554137"/>
              </a:xfrm>
              <a:custGeom>
                <a:rect b="b" l="l" r="r" t="t"/>
                <a:pathLst>
                  <a:path extrusionOk="0" h="42948" w="72490">
                    <a:moveTo>
                      <a:pt x="57471" y="1"/>
                    </a:moveTo>
                    <a:cubicBezTo>
                      <a:pt x="56827" y="1"/>
                      <a:pt x="56182" y="168"/>
                      <a:pt x="55605" y="501"/>
                    </a:cubicBezTo>
                    <a:lnTo>
                      <a:pt x="3504" y="30582"/>
                    </a:lnTo>
                    <a:lnTo>
                      <a:pt x="13" y="30713"/>
                    </a:lnTo>
                    <a:lnTo>
                      <a:pt x="13" y="33562"/>
                    </a:lnTo>
                    <a:lnTo>
                      <a:pt x="15" y="33563"/>
                    </a:lnTo>
                    <a:cubicBezTo>
                      <a:pt x="1" y="34165"/>
                      <a:pt x="286" y="34773"/>
                      <a:pt x="882" y="35116"/>
                    </a:cubicBezTo>
                    <a:lnTo>
                      <a:pt x="13812" y="42580"/>
                    </a:lnTo>
                    <a:cubicBezTo>
                      <a:pt x="14236" y="42825"/>
                      <a:pt x="14708" y="42947"/>
                      <a:pt x="15181" y="42947"/>
                    </a:cubicBezTo>
                    <a:cubicBezTo>
                      <a:pt x="15654" y="42947"/>
                      <a:pt x="16127" y="42825"/>
                      <a:pt x="16550" y="42580"/>
                    </a:cubicBezTo>
                    <a:lnTo>
                      <a:pt x="71541" y="10834"/>
                    </a:lnTo>
                    <a:cubicBezTo>
                      <a:pt x="72161" y="10476"/>
                      <a:pt x="72473" y="9854"/>
                      <a:pt x="72485" y="9227"/>
                    </a:cubicBezTo>
                    <a:lnTo>
                      <a:pt x="72490" y="9225"/>
                    </a:lnTo>
                    <a:lnTo>
                      <a:pt x="72490" y="6499"/>
                    </a:lnTo>
                    <a:lnTo>
                      <a:pt x="70826" y="7135"/>
                    </a:lnTo>
                    <a:lnTo>
                      <a:pt x="59337" y="501"/>
                    </a:lnTo>
                    <a:cubicBezTo>
                      <a:pt x="58759" y="168"/>
                      <a:pt x="58115" y="1"/>
                      <a:pt x="57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4953202" y="2356529"/>
                <a:ext cx="198105" cy="247754"/>
              </a:xfrm>
              <a:custGeom>
                <a:rect b="b" l="l" r="r" t="t"/>
                <a:pathLst>
                  <a:path extrusionOk="0" h="19202" w="15354">
                    <a:moveTo>
                      <a:pt x="15353" y="0"/>
                    </a:moveTo>
                    <a:lnTo>
                      <a:pt x="3504" y="6841"/>
                    </a:lnTo>
                    <a:lnTo>
                      <a:pt x="13" y="6586"/>
                    </a:lnTo>
                    <a:lnTo>
                      <a:pt x="13" y="9821"/>
                    </a:lnTo>
                    <a:lnTo>
                      <a:pt x="15" y="9822"/>
                    </a:lnTo>
                    <a:cubicBezTo>
                      <a:pt x="1" y="10424"/>
                      <a:pt x="286" y="11032"/>
                      <a:pt x="882" y="11375"/>
                    </a:cubicBezTo>
                    <a:lnTo>
                      <a:pt x="13812" y="18839"/>
                    </a:lnTo>
                    <a:cubicBezTo>
                      <a:pt x="14226" y="19077"/>
                      <a:pt x="14694" y="19202"/>
                      <a:pt x="15170" y="19202"/>
                    </a:cubicBezTo>
                    <a:cubicBezTo>
                      <a:pt x="15231" y="19202"/>
                      <a:pt x="15292" y="19200"/>
                      <a:pt x="15353" y="19195"/>
                    </a:cubicBezTo>
                    <a:lnTo>
                      <a:pt x="153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4949577" y="2006987"/>
                <a:ext cx="943018" cy="554124"/>
              </a:xfrm>
              <a:custGeom>
                <a:rect b="b" l="l" r="r" t="t"/>
                <a:pathLst>
                  <a:path extrusionOk="0" h="42947" w="73088">
                    <a:moveTo>
                      <a:pt x="57752" y="1"/>
                    </a:moveTo>
                    <a:cubicBezTo>
                      <a:pt x="57108" y="1"/>
                      <a:pt x="56463" y="167"/>
                      <a:pt x="55886" y="501"/>
                    </a:cubicBezTo>
                    <a:lnTo>
                      <a:pt x="1163" y="32096"/>
                    </a:lnTo>
                    <a:cubicBezTo>
                      <a:pt x="0" y="32766"/>
                      <a:pt x="0" y="34445"/>
                      <a:pt x="1163" y="35116"/>
                    </a:cubicBezTo>
                    <a:lnTo>
                      <a:pt x="14093" y="42580"/>
                    </a:lnTo>
                    <a:cubicBezTo>
                      <a:pt x="14517" y="42825"/>
                      <a:pt x="14989" y="42947"/>
                      <a:pt x="15462" y="42947"/>
                    </a:cubicBezTo>
                    <a:cubicBezTo>
                      <a:pt x="15935" y="42947"/>
                      <a:pt x="16408" y="42825"/>
                      <a:pt x="16831" y="42580"/>
                    </a:cubicBezTo>
                    <a:lnTo>
                      <a:pt x="71822" y="10833"/>
                    </a:lnTo>
                    <a:cubicBezTo>
                      <a:pt x="73087" y="10103"/>
                      <a:pt x="73087" y="8277"/>
                      <a:pt x="71822" y="7547"/>
                    </a:cubicBezTo>
                    <a:lnTo>
                      <a:pt x="59618" y="501"/>
                    </a:lnTo>
                    <a:cubicBezTo>
                      <a:pt x="59040" y="167"/>
                      <a:pt x="58396" y="1"/>
                      <a:pt x="57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5160623" y="2133187"/>
                <a:ext cx="86047" cy="308228"/>
              </a:xfrm>
              <a:custGeom>
                <a:rect b="b" l="l" r="r" t="t"/>
                <a:pathLst>
                  <a:path extrusionOk="0" h="23889" w="6669">
                    <a:moveTo>
                      <a:pt x="6668" y="1"/>
                    </a:moveTo>
                    <a:lnTo>
                      <a:pt x="474" y="3578"/>
                    </a:lnTo>
                    <a:cubicBezTo>
                      <a:pt x="323" y="3663"/>
                      <a:pt x="165" y="3732"/>
                      <a:pt x="0" y="3788"/>
                    </a:cubicBezTo>
                    <a:lnTo>
                      <a:pt x="0" y="20389"/>
                    </a:lnTo>
                    <a:cubicBezTo>
                      <a:pt x="0" y="20407"/>
                      <a:pt x="5" y="20425"/>
                      <a:pt x="6" y="20443"/>
                    </a:cubicBezTo>
                    <a:cubicBezTo>
                      <a:pt x="5" y="20481"/>
                      <a:pt x="0" y="20518"/>
                      <a:pt x="0" y="20555"/>
                    </a:cubicBezTo>
                    <a:cubicBezTo>
                      <a:pt x="0" y="22395"/>
                      <a:pt x="1493" y="23888"/>
                      <a:pt x="3335" y="23888"/>
                    </a:cubicBezTo>
                    <a:cubicBezTo>
                      <a:pt x="5177" y="23888"/>
                      <a:pt x="6668" y="22395"/>
                      <a:pt x="6668" y="20555"/>
                    </a:cubicBezTo>
                    <a:cubicBezTo>
                      <a:pt x="6668" y="20518"/>
                      <a:pt x="6665" y="20481"/>
                      <a:pt x="6664" y="20443"/>
                    </a:cubicBezTo>
                    <a:cubicBezTo>
                      <a:pt x="6665" y="20425"/>
                      <a:pt x="6668" y="20407"/>
                      <a:pt x="6668" y="20389"/>
                    </a:cubicBezTo>
                    <a:lnTo>
                      <a:pt x="66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5324304" y="2038689"/>
                <a:ext cx="86060" cy="304357"/>
              </a:xfrm>
              <a:custGeom>
                <a:rect b="b" l="l" r="r" t="t"/>
                <a:pathLst>
                  <a:path extrusionOk="0" h="23589" w="6670">
                    <a:moveTo>
                      <a:pt x="6669" y="1"/>
                    </a:moveTo>
                    <a:lnTo>
                      <a:pt x="1" y="3851"/>
                    </a:lnTo>
                    <a:lnTo>
                      <a:pt x="1" y="20088"/>
                    </a:lnTo>
                    <a:cubicBezTo>
                      <a:pt x="1" y="20106"/>
                      <a:pt x="6" y="20124"/>
                      <a:pt x="7" y="20143"/>
                    </a:cubicBezTo>
                    <a:cubicBezTo>
                      <a:pt x="6" y="20181"/>
                      <a:pt x="1" y="20217"/>
                      <a:pt x="1" y="20254"/>
                    </a:cubicBezTo>
                    <a:cubicBezTo>
                      <a:pt x="1" y="22096"/>
                      <a:pt x="1494" y="23588"/>
                      <a:pt x="3336" y="23588"/>
                    </a:cubicBezTo>
                    <a:cubicBezTo>
                      <a:pt x="5176" y="23588"/>
                      <a:pt x="6669" y="22096"/>
                      <a:pt x="6669" y="20254"/>
                    </a:cubicBezTo>
                    <a:cubicBezTo>
                      <a:pt x="6669" y="20217"/>
                      <a:pt x="6664" y="20181"/>
                      <a:pt x="6664" y="20143"/>
                    </a:cubicBezTo>
                    <a:cubicBezTo>
                      <a:pt x="6664" y="20124"/>
                      <a:pt x="6669" y="20106"/>
                      <a:pt x="6669" y="20088"/>
                    </a:cubicBezTo>
                    <a:lnTo>
                      <a:pt x="66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5476476" y="1950861"/>
                <a:ext cx="86047" cy="303854"/>
              </a:xfrm>
              <a:custGeom>
                <a:rect b="b" l="l" r="r" t="t"/>
                <a:pathLst>
                  <a:path extrusionOk="0" h="23550" w="6669">
                    <a:moveTo>
                      <a:pt x="6667" y="0"/>
                    </a:moveTo>
                    <a:lnTo>
                      <a:pt x="0" y="3851"/>
                    </a:lnTo>
                    <a:lnTo>
                      <a:pt x="0" y="20049"/>
                    </a:lnTo>
                    <a:cubicBezTo>
                      <a:pt x="0" y="20069"/>
                      <a:pt x="4" y="20087"/>
                      <a:pt x="5" y="20105"/>
                    </a:cubicBezTo>
                    <a:cubicBezTo>
                      <a:pt x="4" y="20142"/>
                      <a:pt x="0" y="20178"/>
                      <a:pt x="0" y="20215"/>
                    </a:cubicBezTo>
                    <a:cubicBezTo>
                      <a:pt x="0" y="22057"/>
                      <a:pt x="1493" y="23550"/>
                      <a:pt x="3334" y="23550"/>
                    </a:cubicBezTo>
                    <a:cubicBezTo>
                      <a:pt x="5175" y="23550"/>
                      <a:pt x="6668" y="22057"/>
                      <a:pt x="6668" y="20215"/>
                    </a:cubicBezTo>
                    <a:cubicBezTo>
                      <a:pt x="6668" y="20178"/>
                      <a:pt x="6664" y="20142"/>
                      <a:pt x="6662" y="20105"/>
                    </a:cubicBezTo>
                    <a:cubicBezTo>
                      <a:pt x="6664" y="20087"/>
                      <a:pt x="6668" y="20069"/>
                      <a:pt x="6668" y="20049"/>
                    </a:cubicBezTo>
                    <a:lnTo>
                      <a:pt x="666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5640157" y="1856338"/>
                <a:ext cx="86047" cy="296009"/>
              </a:xfrm>
              <a:custGeom>
                <a:rect b="b" l="l" r="r" t="t"/>
                <a:pathLst>
                  <a:path extrusionOk="0" h="22942" w="6669">
                    <a:moveTo>
                      <a:pt x="6669" y="1"/>
                    </a:moveTo>
                    <a:lnTo>
                      <a:pt x="1" y="3851"/>
                    </a:lnTo>
                    <a:lnTo>
                      <a:pt x="1" y="19441"/>
                    </a:lnTo>
                    <a:cubicBezTo>
                      <a:pt x="1" y="19459"/>
                      <a:pt x="5" y="19478"/>
                      <a:pt x="7" y="19496"/>
                    </a:cubicBezTo>
                    <a:cubicBezTo>
                      <a:pt x="5" y="19533"/>
                      <a:pt x="1" y="19569"/>
                      <a:pt x="1" y="19606"/>
                    </a:cubicBezTo>
                    <a:cubicBezTo>
                      <a:pt x="1" y="21448"/>
                      <a:pt x="1494" y="22941"/>
                      <a:pt x="3335" y="22941"/>
                    </a:cubicBezTo>
                    <a:cubicBezTo>
                      <a:pt x="5176" y="22941"/>
                      <a:pt x="6669" y="21448"/>
                      <a:pt x="6669" y="19606"/>
                    </a:cubicBezTo>
                    <a:cubicBezTo>
                      <a:pt x="6669" y="19569"/>
                      <a:pt x="6665" y="19533"/>
                      <a:pt x="6664" y="19496"/>
                    </a:cubicBezTo>
                    <a:cubicBezTo>
                      <a:pt x="6665" y="19478"/>
                      <a:pt x="6669" y="19459"/>
                      <a:pt x="6669" y="19441"/>
                    </a:cubicBezTo>
                    <a:lnTo>
                      <a:pt x="66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4953202" y="1667935"/>
                <a:ext cx="935302" cy="554137"/>
              </a:xfrm>
              <a:custGeom>
                <a:rect b="b" l="l" r="r" t="t"/>
                <a:pathLst>
                  <a:path extrusionOk="0" h="42948" w="72490">
                    <a:moveTo>
                      <a:pt x="57471" y="0"/>
                    </a:moveTo>
                    <a:cubicBezTo>
                      <a:pt x="56827" y="0"/>
                      <a:pt x="56182" y="167"/>
                      <a:pt x="55605" y="500"/>
                    </a:cubicBezTo>
                    <a:lnTo>
                      <a:pt x="3504" y="30582"/>
                    </a:lnTo>
                    <a:lnTo>
                      <a:pt x="13" y="30712"/>
                    </a:lnTo>
                    <a:lnTo>
                      <a:pt x="13" y="33562"/>
                    </a:lnTo>
                    <a:lnTo>
                      <a:pt x="15" y="33563"/>
                    </a:lnTo>
                    <a:cubicBezTo>
                      <a:pt x="1" y="34165"/>
                      <a:pt x="286" y="34772"/>
                      <a:pt x="882" y="35116"/>
                    </a:cubicBezTo>
                    <a:lnTo>
                      <a:pt x="13812" y="42581"/>
                    </a:lnTo>
                    <a:cubicBezTo>
                      <a:pt x="14236" y="42825"/>
                      <a:pt x="14708" y="42948"/>
                      <a:pt x="15181" y="42948"/>
                    </a:cubicBezTo>
                    <a:cubicBezTo>
                      <a:pt x="15654" y="42948"/>
                      <a:pt x="16127" y="42825"/>
                      <a:pt x="16550" y="42581"/>
                    </a:cubicBezTo>
                    <a:lnTo>
                      <a:pt x="71541" y="10834"/>
                    </a:lnTo>
                    <a:cubicBezTo>
                      <a:pt x="72161" y="10476"/>
                      <a:pt x="72473" y="9854"/>
                      <a:pt x="72485" y="9227"/>
                    </a:cubicBezTo>
                    <a:lnTo>
                      <a:pt x="72490" y="9225"/>
                    </a:lnTo>
                    <a:lnTo>
                      <a:pt x="72490" y="6498"/>
                    </a:lnTo>
                    <a:lnTo>
                      <a:pt x="70826" y="7134"/>
                    </a:lnTo>
                    <a:lnTo>
                      <a:pt x="59337" y="500"/>
                    </a:lnTo>
                    <a:cubicBezTo>
                      <a:pt x="58759" y="167"/>
                      <a:pt x="58115" y="0"/>
                      <a:pt x="574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4953202" y="1974254"/>
                <a:ext cx="198105" cy="247754"/>
              </a:xfrm>
              <a:custGeom>
                <a:rect b="b" l="l" r="r" t="t"/>
                <a:pathLst>
                  <a:path extrusionOk="0" h="19202" w="15354">
                    <a:moveTo>
                      <a:pt x="15353" y="0"/>
                    </a:moveTo>
                    <a:lnTo>
                      <a:pt x="3504" y="6841"/>
                    </a:lnTo>
                    <a:lnTo>
                      <a:pt x="13" y="6971"/>
                    </a:lnTo>
                    <a:lnTo>
                      <a:pt x="13" y="9821"/>
                    </a:lnTo>
                    <a:lnTo>
                      <a:pt x="15" y="9822"/>
                    </a:lnTo>
                    <a:cubicBezTo>
                      <a:pt x="1" y="10424"/>
                      <a:pt x="286" y="11031"/>
                      <a:pt x="882" y="11375"/>
                    </a:cubicBezTo>
                    <a:lnTo>
                      <a:pt x="13812" y="18840"/>
                    </a:lnTo>
                    <a:cubicBezTo>
                      <a:pt x="14227" y="19078"/>
                      <a:pt x="14697" y="19202"/>
                      <a:pt x="15175" y="19202"/>
                    </a:cubicBezTo>
                    <a:cubicBezTo>
                      <a:pt x="15234" y="19202"/>
                      <a:pt x="15294" y="19200"/>
                      <a:pt x="15353" y="19196"/>
                    </a:cubicBezTo>
                    <a:lnTo>
                      <a:pt x="153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4949577" y="1629950"/>
                <a:ext cx="943018" cy="554137"/>
              </a:xfrm>
              <a:custGeom>
                <a:rect b="b" l="l" r="r" t="t"/>
                <a:pathLst>
                  <a:path extrusionOk="0" h="42948" w="73088">
                    <a:moveTo>
                      <a:pt x="57752" y="0"/>
                    </a:moveTo>
                    <a:cubicBezTo>
                      <a:pt x="57108" y="0"/>
                      <a:pt x="56463" y="167"/>
                      <a:pt x="55886" y="500"/>
                    </a:cubicBezTo>
                    <a:lnTo>
                      <a:pt x="1163" y="32096"/>
                    </a:lnTo>
                    <a:cubicBezTo>
                      <a:pt x="0" y="32766"/>
                      <a:pt x="0" y="34445"/>
                      <a:pt x="1163" y="35116"/>
                    </a:cubicBezTo>
                    <a:lnTo>
                      <a:pt x="14093" y="42581"/>
                    </a:lnTo>
                    <a:cubicBezTo>
                      <a:pt x="14517" y="42825"/>
                      <a:pt x="14989" y="42948"/>
                      <a:pt x="15462" y="42948"/>
                    </a:cubicBezTo>
                    <a:cubicBezTo>
                      <a:pt x="15935" y="42948"/>
                      <a:pt x="16408" y="42825"/>
                      <a:pt x="16831" y="42581"/>
                    </a:cubicBezTo>
                    <a:lnTo>
                      <a:pt x="71822" y="10833"/>
                    </a:lnTo>
                    <a:cubicBezTo>
                      <a:pt x="73087" y="10103"/>
                      <a:pt x="73087" y="8277"/>
                      <a:pt x="71822" y="7545"/>
                    </a:cubicBezTo>
                    <a:lnTo>
                      <a:pt x="59618" y="500"/>
                    </a:lnTo>
                    <a:cubicBezTo>
                      <a:pt x="59040" y="167"/>
                      <a:pt x="58396" y="0"/>
                      <a:pt x="577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5295983" y="1896245"/>
                <a:ext cx="142740" cy="69428"/>
              </a:xfrm>
              <a:custGeom>
                <a:rect b="b" l="l" r="r" t="t"/>
                <a:pathLst>
                  <a:path extrusionOk="0" h="5381" w="11063">
                    <a:moveTo>
                      <a:pt x="5531" y="0"/>
                    </a:moveTo>
                    <a:cubicBezTo>
                      <a:pt x="2476" y="0"/>
                      <a:pt x="0" y="1204"/>
                      <a:pt x="0" y="2690"/>
                    </a:cubicBezTo>
                    <a:cubicBezTo>
                      <a:pt x="0" y="4176"/>
                      <a:pt x="2476" y="5381"/>
                      <a:pt x="5531" y="5381"/>
                    </a:cubicBezTo>
                    <a:cubicBezTo>
                      <a:pt x="8585" y="5381"/>
                      <a:pt x="11062" y="4176"/>
                      <a:pt x="11062" y="2690"/>
                    </a:cubicBezTo>
                    <a:cubicBezTo>
                      <a:pt x="11062" y="1204"/>
                      <a:pt x="8585" y="0"/>
                      <a:pt x="55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5448116" y="1818340"/>
                <a:ext cx="142727" cy="69441"/>
              </a:xfrm>
              <a:custGeom>
                <a:rect b="b" l="l" r="r" t="t"/>
                <a:pathLst>
                  <a:path extrusionOk="0" h="5382" w="11062">
                    <a:moveTo>
                      <a:pt x="5532" y="1"/>
                    </a:moveTo>
                    <a:cubicBezTo>
                      <a:pt x="2476" y="1"/>
                      <a:pt x="0" y="1205"/>
                      <a:pt x="0" y="2690"/>
                    </a:cubicBezTo>
                    <a:cubicBezTo>
                      <a:pt x="0" y="4176"/>
                      <a:pt x="2476" y="5381"/>
                      <a:pt x="5532" y="5381"/>
                    </a:cubicBezTo>
                    <a:cubicBezTo>
                      <a:pt x="6998" y="5381"/>
                      <a:pt x="8405" y="5098"/>
                      <a:pt x="9442" y="4593"/>
                    </a:cubicBezTo>
                    <a:cubicBezTo>
                      <a:pt x="10480" y="4089"/>
                      <a:pt x="11062" y="3404"/>
                      <a:pt x="11062" y="2690"/>
                    </a:cubicBezTo>
                    <a:cubicBezTo>
                      <a:pt x="11062" y="1977"/>
                      <a:pt x="10480" y="1294"/>
                      <a:pt x="9442" y="789"/>
                    </a:cubicBezTo>
                    <a:cubicBezTo>
                      <a:pt x="8405" y="284"/>
                      <a:pt x="6998" y="1"/>
                      <a:pt x="55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5611810" y="1731880"/>
                <a:ext cx="142753" cy="69428"/>
              </a:xfrm>
              <a:custGeom>
                <a:rect b="b" l="l" r="r" t="t"/>
                <a:pathLst>
                  <a:path extrusionOk="0" h="5381" w="11064">
                    <a:moveTo>
                      <a:pt x="5532" y="0"/>
                    </a:moveTo>
                    <a:cubicBezTo>
                      <a:pt x="2477" y="0"/>
                      <a:pt x="1" y="1204"/>
                      <a:pt x="1" y="2690"/>
                    </a:cubicBezTo>
                    <a:cubicBezTo>
                      <a:pt x="1" y="4175"/>
                      <a:pt x="2477" y="5380"/>
                      <a:pt x="5532" y="5380"/>
                    </a:cubicBezTo>
                    <a:cubicBezTo>
                      <a:pt x="6999" y="5380"/>
                      <a:pt x="8405" y="5096"/>
                      <a:pt x="9443" y="4593"/>
                    </a:cubicBezTo>
                    <a:cubicBezTo>
                      <a:pt x="10481" y="4088"/>
                      <a:pt x="11064" y="3403"/>
                      <a:pt x="11064" y="2690"/>
                    </a:cubicBezTo>
                    <a:cubicBezTo>
                      <a:pt x="11064" y="1976"/>
                      <a:pt x="10481" y="1291"/>
                      <a:pt x="9443" y="788"/>
                    </a:cubicBezTo>
                    <a:cubicBezTo>
                      <a:pt x="8405" y="283"/>
                      <a:pt x="6999" y="0"/>
                      <a:pt x="5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5132276" y="1996975"/>
                <a:ext cx="28360" cy="55326"/>
              </a:xfrm>
              <a:custGeom>
                <a:rect b="b" l="l" r="r" t="t"/>
                <a:pathLst>
                  <a:path extrusionOk="0" h="4288" w="2198">
                    <a:moveTo>
                      <a:pt x="2197" y="1"/>
                    </a:moveTo>
                    <a:cubicBezTo>
                      <a:pt x="866" y="492"/>
                      <a:pt x="0" y="1268"/>
                      <a:pt x="0" y="2144"/>
                    </a:cubicBezTo>
                    <a:cubicBezTo>
                      <a:pt x="0" y="3020"/>
                      <a:pt x="865" y="3796"/>
                      <a:pt x="2197" y="4288"/>
                    </a:cubicBezTo>
                    <a:lnTo>
                      <a:pt x="21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5246657" y="1996975"/>
                <a:ext cx="28373" cy="55313"/>
              </a:xfrm>
              <a:custGeom>
                <a:rect b="b" l="l" r="r" t="t"/>
                <a:pathLst>
                  <a:path extrusionOk="0" h="4287" w="2199">
                    <a:moveTo>
                      <a:pt x="0" y="1"/>
                    </a:moveTo>
                    <a:lnTo>
                      <a:pt x="0" y="4286"/>
                    </a:lnTo>
                    <a:cubicBezTo>
                      <a:pt x="1334" y="3796"/>
                      <a:pt x="2198" y="3020"/>
                      <a:pt x="2198" y="2144"/>
                    </a:cubicBezTo>
                    <a:cubicBezTo>
                      <a:pt x="2198" y="1268"/>
                      <a:pt x="1334" y="49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5160623" y="1766033"/>
                <a:ext cx="86047" cy="42256"/>
              </a:xfrm>
              <a:custGeom>
                <a:rect b="b" l="l" r="r" t="t"/>
                <a:pathLst>
                  <a:path extrusionOk="0" h="3275" w="6669">
                    <a:moveTo>
                      <a:pt x="0" y="1"/>
                    </a:moveTo>
                    <a:lnTo>
                      <a:pt x="0" y="1653"/>
                    </a:lnTo>
                    <a:cubicBezTo>
                      <a:pt x="0" y="2549"/>
                      <a:pt x="1493" y="3274"/>
                      <a:pt x="3335" y="3274"/>
                    </a:cubicBezTo>
                    <a:cubicBezTo>
                      <a:pt x="5177" y="3274"/>
                      <a:pt x="6668" y="2549"/>
                      <a:pt x="6668" y="1653"/>
                    </a:cubicBezTo>
                    <a:lnTo>
                      <a:pt x="66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5160623" y="1745105"/>
                <a:ext cx="86047" cy="41856"/>
              </a:xfrm>
              <a:custGeom>
                <a:rect b="b" l="l" r="r" t="t"/>
                <a:pathLst>
                  <a:path extrusionOk="0" h="3244" w="6669">
                    <a:moveTo>
                      <a:pt x="3335" y="0"/>
                    </a:moveTo>
                    <a:cubicBezTo>
                      <a:pt x="1493" y="0"/>
                      <a:pt x="0" y="727"/>
                      <a:pt x="0" y="1623"/>
                    </a:cubicBezTo>
                    <a:cubicBezTo>
                      <a:pt x="0" y="2517"/>
                      <a:pt x="1493" y="3244"/>
                      <a:pt x="3335" y="3244"/>
                    </a:cubicBezTo>
                    <a:cubicBezTo>
                      <a:pt x="5177" y="3244"/>
                      <a:pt x="6668" y="2517"/>
                      <a:pt x="6668" y="1623"/>
                    </a:cubicBezTo>
                    <a:cubicBezTo>
                      <a:pt x="6668" y="727"/>
                      <a:pt x="5177" y="0"/>
                      <a:pt x="3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5160623" y="1936191"/>
                <a:ext cx="86047" cy="41843"/>
              </a:xfrm>
              <a:custGeom>
                <a:rect b="b" l="l" r="r" t="t"/>
                <a:pathLst>
                  <a:path extrusionOk="0" h="3243" w="6669">
                    <a:moveTo>
                      <a:pt x="3335" y="1"/>
                    </a:moveTo>
                    <a:cubicBezTo>
                      <a:pt x="1493" y="1"/>
                      <a:pt x="0" y="726"/>
                      <a:pt x="0" y="1622"/>
                    </a:cubicBezTo>
                    <a:cubicBezTo>
                      <a:pt x="0" y="2517"/>
                      <a:pt x="1493" y="3243"/>
                      <a:pt x="3335" y="3243"/>
                    </a:cubicBezTo>
                    <a:cubicBezTo>
                      <a:pt x="5177" y="3243"/>
                      <a:pt x="6668" y="2517"/>
                      <a:pt x="6668" y="1622"/>
                    </a:cubicBezTo>
                    <a:cubicBezTo>
                      <a:pt x="6668" y="726"/>
                      <a:pt x="5177" y="1"/>
                      <a:pt x="3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5160623" y="1786948"/>
                <a:ext cx="86047" cy="170171"/>
              </a:xfrm>
              <a:custGeom>
                <a:rect b="b" l="l" r="r" t="t"/>
                <a:pathLst>
                  <a:path extrusionOk="0" h="13189" w="6669">
                    <a:moveTo>
                      <a:pt x="0" y="1"/>
                    </a:moveTo>
                    <a:lnTo>
                      <a:pt x="0" y="13189"/>
                    </a:lnTo>
                    <a:cubicBezTo>
                      <a:pt x="0" y="12293"/>
                      <a:pt x="1493" y="11568"/>
                      <a:pt x="3335" y="11568"/>
                    </a:cubicBezTo>
                    <a:cubicBezTo>
                      <a:pt x="5177" y="11568"/>
                      <a:pt x="6668" y="12293"/>
                      <a:pt x="6668" y="13189"/>
                    </a:cubicBezTo>
                    <a:lnTo>
                      <a:pt x="6668" y="1"/>
                    </a:lnTo>
                    <a:cubicBezTo>
                      <a:pt x="6668" y="913"/>
                      <a:pt x="5177" y="1653"/>
                      <a:pt x="3335" y="1653"/>
                    </a:cubicBezTo>
                    <a:cubicBezTo>
                      <a:pt x="1493" y="1653"/>
                      <a:pt x="0" y="913"/>
                      <a:pt x="0"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5160623" y="1957106"/>
                <a:ext cx="86047" cy="102252"/>
              </a:xfrm>
              <a:custGeom>
                <a:rect b="b" l="l" r="r" t="t"/>
                <a:pathLst>
                  <a:path extrusionOk="0" h="7925" w="6669">
                    <a:moveTo>
                      <a:pt x="0" y="1"/>
                    </a:moveTo>
                    <a:lnTo>
                      <a:pt x="0" y="7376"/>
                    </a:lnTo>
                    <a:cubicBezTo>
                      <a:pt x="928" y="7719"/>
                      <a:pt x="2081" y="7924"/>
                      <a:pt x="3335" y="7924"/>
                    </a:cubicBezTo>
                    <a:cubicBezTo>
                      <a:pt x="4589" y="7924"/>
                      <a:pt x="5742" y="7719"/>
                      <a:pt x="6668" y="7376"/>
                    </a:cubicBezTo>
                    <a:lnTo>
                      <a:pt x="6668" y="1"/>
                    </a:lnTo>
                    <a:cubicBezTo>
                      <a:pt x="6668" y="896"/>
                      <a:pt x="5177" y="1622"/>
                      <a:pt x="3335" y="1622"/>
                    </a:cubicBezTo>
                    <a:cubicBezTo>
                      <a:pt x="1493" y="1622"/>
                      <a:pt x="0" y="89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5324304" y="1896245"/>
                <a:ext cx="86060" cy="69428"/>
              </a:xfrm>
              <a:custGeom>
                <a:rect b="b" l="l" r="r" t="t"/>
                <a:pathLst>
                  <a:path extrusionOk="0" h="5381" w="6670">
                    <a:moveTo>
                      <a:pt x="3336" y="0"/>
                    </a:moveTo>
                    <a:cubicBezTo>
                      <a:pt x="2081" y="0"/>
                      <a:pt x="929" y="205"/>
                      <a:pt x="1" y="547"/>
                    </a:cubicBezTo>
                    <a:lnTo>
                      <a:pt x="1" y="4833"/>
                    </a:lnTo>
                    <a:cubicBezTo>
                      <a:pt x="929" y="5176"/>
                      <a:pt x="2081" y="5381"/>
                      <a:pt x="3336" y="5381"/>
                    </a:cubicBezTo>
                    <a:cubicBezTo>
                      <a:pt x="4589" y="5381"/>
                      <a:pt x="5741" y="5176"/>
                      <a:pt x="6669" y="4833"/>
                    </a:cubicBezTo>
                    <a:lnTo>
                      <a:pt x="6669" y="547"/>
                    </a:lnTo>
                    <a:cubicBezTo>
                      <a:pt x="5741" y="205"/>
                      <a:pt x="4589" y="0"/>
                      <a:pt x="33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5324304" y="1672799"/>
                <a:ext cx="86060" cy="42269"/>
              </a:xfrm>
              <a:custGeom>
                <a:rect b="b" l="l" r="r" t="t"/>
                <a:pathLst>
                  <a:path extrusionOk="0" h="3276" w="6670">
                    <a:moveTo>
                      <a:pt x="1" y="1"/>
                    </a:moveTo>
                    <a:lnTo>
                      <a:pt x="1" y="1654"/>
                    </a:lnTo>
                    <a:cubicBezTo>
                      <a:pt x="1" y="2549"/>
                      <a:pt x="1494" y="3276"/>
                      <a:pt x="3336" y="3276"/>
                    </a:cubicBezTo>
                    <a:cubicBezTo>
                      <a:pt x="5176" y="3276"/>
                      <a:pt x="6669" y="2549"/>
                      <a:pt x="6669" y="1654"/>
                    </a:cubicBezTo>
                    <a:lnTo>
                      <a:pt x="66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5324304" y="1651885"/>
                <a:ext cx="86060" cy="41869"/>
              </a:xfrm>
              <a:custGeom>
                <a:rect b="b" l="l" r="r" t="t"/>
                <a:pathLst>
                  <a:path extrusionOk="0" h="3245" w="6670">
                    <a:moveTo>
                      <a:pt x="3336" y="1"/>
                    </a:moveTo>
                    <a:cubicBezTo>
                      <a:pt x="1494" y="1"/>
                      <a:pt x="1" y="727"/>
                      <a:pt x="1" y="1622"/>
                    </a:cubicBezTo>
                    <a:cubicBezTo>
                      <a:pt x="1" y="2518"/>
                      <a:pt x="1494" y="3244"/>
                      <a:pt x="3336" y="3244"/>
                    </a:cubicBezTo>
                    <a:cubicBezTo>
                      <a:pt x="5176" y="3244"/>
                      <a:pt x="6669" y="2518"/>
                      <a:pt x="6669" y="1622"/>
                    </a:cubicBezTo>
                    <a:cubicBezTo>
                      <a:pt x="6669" y="727"/>
                      <a:pt x="5176" y="1"/>
                      <a:pt x="3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5324304" y="1842971"/>
                <a:ext cx="86060" cy="41856"/>
              </a:xfrm>
              <a:custGeom>
                <a:rect b="b" l="l" r="r" t="t"/>
                <a:pathLst>
                  <a:path extrusionOk="0" h="3244" w="6670">
                    <a:moveTo>
                      <a:pt x="3336" y="1"/>
                    </a:moveTo>
                    <a:cubicBezTo>
                      <a:pt x="1494" y="1"/>
                      <a:pt x="1" y="726"/>
                      <a:pt x="1" y="1622"/>
                    </a:cubicBezTo>
                    <a:cubicBezTo>
                      <a:pt x="1" y="2518"/>
                      <a:pt x="1494" y="3243"/>
                      <a:pt x="3336" y="3243"/>
                    </a:cubicBezTo>
                    <a:cubicBezTo>
                      <a:pt x="5176" y="3243"/>
                      <a:pt x="6669" y="2518"/>
                      <a:pt x="6669" y="1622"/>
                    </a:cubicBezTo>
                    <a:cubicBezTo>
                      <a:pt x="6669" y="726"/>
                      <a:pt x="5176" y="1"/>
                      <a:pt x="3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5324304" y="1693740"/>
                <a:ext cx="86060" cy="170171"/>
              </a:xfrm>
              <a:custGeom>
                <a:rect b="b" l="l" r="r" t="t"/>
                <a:pathLst>
                  <a:path extrusionOk="0" h="13189" w="6670">
                    <a:moveTo>
                      <a:pt x="1" y="0"/>
                    </a:moveTo>
                    <a:lnTo>
                      <a:pt x="1" y="13188"/>
                    </a:lnTo>
                    <a:cubicBezTo>
                      <a:pt x="1" y="12292"/>
                      <a:pt x="1494" y="11567"/>
                      <a:pt x="3336" y="11567"/>
                    </a:cubicBezTo>
                    <a:cubicBezTo>
                      <a:pt x="5176" y="11567"/>
                      <a:pt x="6669" y="12292"/>
                      <a:pt x="6669" y="13188"/>
                    </a:cubicBezTo>
                    <a:lnTo>
                      <a:pt x="6669" y="0"/>
                    </a:lnTo>
                    <a:cubicBezTo>
                      <a:pt x="6669" y="913"/>
                      <a:pt x="5176" y="1653"/>
                      <a:pt x="3336" y="1653"/>
                    </a:cubicBezTo>
                    <a:cubicBezTo>
                      <a:pt x="1494" y="1653"/>
                      <a:pt x="1" y="913"/>
                      <a:pt x="1"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5324304" y="1863898"/>
                <a:ext cx="86060" cy="39417"/>
              </a:xfrm>
              <a:custGeom>
                <a:rect b="b" l="l" r="r" t="t"/>
                <a:pathLst>
                  <a:path extrusionOk="0" h="3055" w="6670">
                    <a:moveTo>
                      <a:pt x="1" y="0"/>
                    </a:moveTo>
                    <a:lnTo>
                      <a:pt x="1" y="3054"/>
                    </a:lnTo>
                    <a:cubicBezTo>
                      <a:pt x="929" y="2712"/>
                      <a:pt x="2081" y="2507"/>
                      <a:pt x="3336" y="2507"/>
                    </a:cubicBezTo>
                    <a:cubicBezTo>
                      <a:pt x="4589" y="2507"/>
                      <a:pt x="5741" y="2712"/>
                      <a:pt x="6669" y="3054"/>
                    </a:cubicBezTo>
                    <a:lnTo>
                      <a:pt x="6669" y="0"/>
                    </a:lnTo>
                    <a:cubicBezTo>
                      <a:pt x="6669" y="896"/>
                      <a:pt x="5176" y="1621"/>
                      <a:pt x="3336" y="1621"/>
                    </a:cubicBezTo>
                    <a:cubicBezTo>
                      <a:pt x="1494" y="1621"/>
                      <a:pt x="1" y="896"/>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5476450" y="1818340"/>
                <a:ext cx="86060" cy="69441"/>
              </a:xfrm>
              <a:custGeom>
                <a:rect b="b" l="l" r="r" t="t"/>
                <a:pathLst>
                  <a:path extrusionOk="0" h="5382" w="6670">
                    <a:moveTo>
                      <a:pt x="3336" y="1"/>
                    </a:moveTo>
                    <a:cubicBezTo>
                      <a:pt x="2081" y="1"/>
                      <a:pt x="929" y="206"/>
                      <a:pt x="1" y="548"/>
                    </a:cubicBezTo>
                    <a:lnTo>
                      <a:pt x="1" y="4833"/>
                    </a:lnTo>
                    <a:cubicBezTo>
                      <a:pt x="929" y="5176"/>
                      <a:pt x="2081" y="5381"/>
                      <a:pt x="3336" y="5381"/>
                    </a:cubicBezTo>
                    <a:cubicBezTo>
                      <a:pt x="4589" y="5381"/>
                      <a:pt x="5742" y="5176"/>
                      <a:pt x="6669" y="4833"/>
                    </a:cubicBezTo>
                    <a:lnTo>
                      <a:pt x="6669" y="548"/>
                    </a:lnTo>
                    <a:cubicBezTo>
                      <a:pt x="5742" y="206"/>
                      <a:pt x="4589" y="1"/>
                      <a:pt x="33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5476476" y="1582430"/>
                <a:ext cx="86047" cy="42256"/>
              </a:xfrm>
              <a:custGeom>
                <a:rect b="b" l="l" r="r" t="t"/>
                <a:pathLst>
                  <a:path extrusionOk="0" h="3275" w="6669">
                    <a:moveTo>
                      <a:pt x="0" y="1"/>
                    </a:moveTo>
                    <a:lnTo>
                      <a:pt x="0" y="1653"/>
                    </a:lnTo>
                    <a:cubicBezTo>
                      <a:pt x="0" y="2549"/>
                      <a:pt x="1493" y="3274"/>
                      <a:pt x="3334" y="3274"/>
                    </a:cubicBezTo>
                    <a:cubicBezTo>
                      <a:pt x="5175" y="3274"/>
                      <a:pt x="6668" y="2549"/>
                      <a:pt x="6668" y="1653"/>
                    </a:cubicBezTo>
                    <a:lnTo>
                      <a:pt x="66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476476" y="1561503"/>
                <a:ext cx="86034" cy="41856"/>
              </a:xfrm>
              <a:custGeom>
                <a:rect b="b" l="l" r="r" t="t"/>
                <a:pathLst>
                  <a:path extrusionOk="0" h="3244" w="6668">
                    <a:moveTo>
                      <a:pt x="3334" y="0"/>
                    </a:moveTo>
                    <a:cubicBezTo>
                      <a:pt x="1492" y="0"/>
                      <a:pt x="0" y="726"/>
                      <a:pt x="0" y="1623"/>
                    </a:cubicBezTo>
                    <a:cubicBezTo>
                      <a:pt x="0" y="2519"/>
                      <a:pt x="1492" y="3244"/>
                      <a:pt x="3334" y="3244"/>
                    </a:cubicBezTo>
                    <a:cubicBezTo>
                      <a:pt x="5174" y="3244"/>
                      <a:pt x="6667" y="2519"/>
                      <a:pt x="6667" y="1623"/>
                    </a:cubicBezTo>
                    <a:cubicBezTo>
                      <a:pt x="6667" y="727"/>
                      <a:pt x="5174" y="0"/>
                      <a:pt x="3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476476" y="1752589"/>
                <a:ext cx="86034" cy="41856"/>
              </a:xfrm>
              <a:custGeom>
                <a:rect b="b" l="l" r="r" t="t"/>
                <a:pathLst>
                  <a:path extrusionOk="0" h="3244" w="6668">
                    <a:moveTo>
                      <a:pt x="3334" y="1"/>
                    </a:moveTo>
                    <a:cubicBezTo>
                      <a:pt x="1493" y="1"/>
                      <a:pt x="0" y="726"/>
                      <a:pt x="0" y="1622"/>
                    </a:cubicBezTo>
                    <a:cubicBezTo>
                      <a:pt x="0" y="2518"/>
                      <a:pt x="1492" y="3243"/>
                      <a:pt x="3334" y="3243"/>
                    </a:cubicBezTo>
                    <a:cubicBezTo>
                      <a:pt x="5174" y="3243"/>
                      <a:pt x="6667" y="2518"/>
                      <a:pt x="6667" y="1622"/>
                    </a:cubicBezTo>
                    <a:cubicBezTo>
                      <a:pt x="6667" y="726"/>
                      <a:pt x="5175" y="1"/>
                      <a:pt x="33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476450" y="1603345"/>
                <a:ext cx="86060" cy="170171"/>
              </a:xfrm>
              <a:custGeom>
                <a:rect b="b" l="l" r="r" t="t"/>
                <a:pathLst>
                  <a:path extrusionOk="0" h="13189" w="6670">
                    <a:moveTo>
                      <a:pt x="1" y="1"/>
                    </a:moveTo>
                    <a:lnTo>
                      <a:pt x="1" y="13189"/>
                    </a:lnTo>
                    <a:cubicBezTo>
                      <a:pt x="1" y="12293"/>
                      <a:pt x="1494" y="11568"/>
                      <a:pt x="3336" y="11568"/>
                    </a:cubicBezTo>
                    <a:cubicBezTo>
                      <a:pt x="5176" y="11568"/>
                      <a:pt x="6669" y="12293"/>
                      <a:pt x="6669" y="13189"/>
                    </a:cubicBezTo>
                    <a:lnTo>
                      <a:pt x="6669" y="1"/>
                    </a:lnTo>
                    <a:cubicBezTo>
                      <a:pt x="6669" y="913"/>
                      <a:pt x="5176" y="1653"/>
                      <a:pt x="3336" y="1653"/>
                    </a:cubicBezTo>
                    <a:cubicBezTo>
                      <a:pt x="1494" y="1653"/>
                      <a:pt x="1" y="913"/>
                      <a:pt x="1" y="1"/>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476476" y="1773504"/>
                <a:ext cx="86034" cy="51907"/>
              </a:xfrm>
              <a:custGeom>
                <a:rect b="b" l="l" r="r" t="t"/>
                <a:pathLst>
                  <a:path extrusionOk="0" h="4023" w="6668">
                    <a:moveTo>
                      <a:pt x="0" y="1"/>
                    </a:moveTo>
                    <a:lnTo>
                      <a:pt x="0" y="4023"/>
                    </a:lnTo>
                    <a:cubicBezTo>
                      <a:pt x="927" y="3681"/>
                      <a:pt x="2081" y="3476"/>
                      <a:pt x="3334" y="3476"/>
                    </a:cubicBezTo>
                    <a:cubicBezTo>
                      <a:pt x="4588" y="3476"/>
                      <a:pt x="5740" y="3681"/>
                      <a:pt x="6667" y="4023"/>
                    </a:cubicBezTo>
                    <a:lnTo>
                      <a:pt x="6667" y="1"/>
                    </a:lnTo>
                    <a:cubicBezTo>
                      <a:pt x="6667" y="897"/>
                      <a:pt x="5174" y="1622"/>
                      <a:pt x="3334" y="1622"/>
                    </a:cubicBezTo>
                    <a:cubicBezTo>
                      <a:pt x="1492" y="1622"/>
                      <a:pt x="0" y="897"/>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640157" y="1731880"/>
                <a:ext cx="86047" cy="69428"/>
              </a:xfrm>
              <a:custGeom>
                <a:rect b="b" l="l" r="r" t="t"/>
                <a:pathLst>
                  <a:path extrusionOk="0" h="5381" w="6669">
                    <a:moveTo>
                      <a:pt x="3335" y="0"/>
                    </a:moveTo>
                    <a:cubicBezTo>
                      <a:pt x="2081" y="0"/>
                      <a:pt x="929" y="205"/>
                      <a:pt x="1" y="547"/>
                    </a:cubicBezTo>
                    <a:lnTo>
                      <a:pt x="1" y="4832"/>
                    </a:lnTo>
                    <a:cubicBezTo>
                      <a:pt x="929" y="5174"/>
                      <a:pt x="2081" y="5380"/>
                      <a:pt x="3335" y="5380"/>
                    </a:cubicBezTo>
                    <a:cubicBezTo>
                      <a:pt x="4588" y="5380"/>
                      <a:pt x="5742" y="5174"/>
                      <a:pt x="6669" y="4832"/>
                    </a:cubicBezTo>
                    <a:lnTo>
                      <a:pt x="6669" y="547"/>
                    </a:lnTo>
                    <a:cubicBezTo>
                      <a:pt x="5741" y="205"/>
                      <a:pt x="4588" y="0"/>
                      <a:pt x="3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640157" y="1671483"/>
                <a:ext cx="86047" cy="41869"/>
              </a:xfrm>
              <a:custGeom>
                <a:rect b="b" l="l" r="r" t="t"/>
                <a:pathLst>
                  <a:path extrusionOk="0" h="3245" w="6669">
                    <a:moveTo>
                      <a:pt x="3335" y="1"/>
                    </a:moveTo>
                    <a:cubicBezTo>
                      <a:pt x="1494" y="1"/>
                      <a:pt x="1" y="728"/>
                      <a:pt x="1" y="1623"/>
                    </a:cubicBezTo>
                    <a:cubicBezTo>
                      <a:pt x="1" y="2519"/>
                      <a:pt x="1494" y="3244"/>
                      <a:pt x="3335" y="3244"/>
                    </a:cubicBezTo>
                    <a:cubicBezTo>
                      <a:pt x="5176" y="3244"/>
                      <a:pt x="6669" y="2519"/>
                      <a:pt x="6669" y="1623"/>
                    </a:cubicBezTo>
                    <a:cubicBezTo>
                      <a:pt x="6669" y="728"/>
                      <a:pt x="5176" y="1"/>
                      <a:pt x="3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640157" y="1522253"/>
                <a:ext cx="86047" cy="170184"/>
              </a:xfrm>
              <a:custGeom>
                <a:rect b="b" l="l" r="r" t="t"/>
                <a:pathLst>
                  <a:path extrusionOk="0" h="13190" w="6669">
                    <a:moveTo>
                      <a:pt x="1" y="0"/>
                    </a:moveTo>
                    <a:lnTo>
                      <a:pt x="1" y="13189"/>
                    </a:lnTo>
                    <a:cubicBezTo>
                      <a:pt x="1" y="12294"/>
                      <a:pt x="1494" y="11567"/>
                      <a:pt x="3335" y="11567"/>
                    </a:cubicBezTo>
                    <a:cubicBezTo>
                      <a:pt x="5176" y="11567"/>
                      <a:pt x="6669" y="12294"/>
                      <a:pt x="6669" y="13189"/>
                    </a:cubicBezTo>
                    <a:lnTo>
                      <a:pt x="6669" y="0"/>
                    </a:lnTo>
                    <a:cubicBezTo>
                      <a:pt x="6669" y="914"/>
                      <a:pt x="5176" y="1654"/>
                      <a:pt x="3335" y="1654"/>
                    </a:cubicBezTo>
                    <a:cubicBezTo>
                      <a:pt x="1494" y="1654"/>
                      <a:pt x="1" y="914"/>
                      <a:pt x="1" y="0"/>
                    </a:cubicBezTo>
                    <a:close/>
                  </a:path>
                </a:pathLst>
              </a:custGeom>
              <a:solidFill>
                <a:srgbClr val="C8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640157" y="1692424"/>
                <a:ext cx="86047" cy="46514"/>
              </a:xfrm>
              <a:custGeom>
                <a:rect b="b" l="l" r="r" t="t"/>
                <a:pathLst>
                  <a:path extrusionOk="0" h="3605" w="6669">
                    <a:moveTo>
                      <a:pt x="1" y="0"/>
                    </a:moveTo>
                    <a:lnTo>
                      <a:pt x="1" y="3605"/>
                    </a:lnTo>
                    <a:cubicBezTo>
                      <a:pt x="929" y="3263"/>
                      <a:pt x="2081" y="3058"/>
                      <a:pt x="3335" y="3058"/>
                    </a:cubicBezTo>
                    <a:cubicBezTo>
                      <a:pt x="4588" y="3058"/>
                      <a:pt x="5741" y="3263"/>
                      <a:pt x="6669" y="3605"/>
                    </a:cubicBezTo>
                    <a:lnTo>
                      <a:pt x="6669" y="0"/>
                    </a:lnTo>
                    <a:cubicBezTo>
                      <a:pt x="6669" y="896"/>
                      <a:pt x="5176" y="1621"/>
                      <a:pt x="3335" y="1621"/>
                    </a:cubicBezTo>
                    <a:cubicBezTo>
                      <a:pt x="1494" y="1621"/>
                      <a:pt x="1" y="896"/>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55"/>
            <p:cNvGrpSpPr/>
            <p:nvPr/>
          </p:nvGrpSpPr>
          <p:grpSpPr>
            <a:xfrm>
              <a:off x="4280240" y="1350475"/>
              <a:ext cx="110312" cy="81001"/>
              <a:chOff x="5476476" y="1561503"/>
              <a:chExt cx="86047" cy="63184"/>
            </a:xfrm>
          </p:grpSpPr>
          <p:sp>
            <p:nvSpPr>
              <p:cNvPr id="2103" name="Google Shape;2103;p55"/>
              <p:cNvSpPr/>
              <p:nvPr/>
            </p:nvSpPr>
            <p:spPr>
              <a:xfrm>
                <a:off x="5476476" y="1582430"/>
                <a:ext cx="86047" cy="42256"/>
              </a:xfrm>
              <a:custGeom>
                <a:rect b="b" l="l" r="r" t="t"/>
                <a:pathLst>
                  <a:path extrusionOk="0" h="3275" w="6669">
                    <a:moveTo>
                      <a:pt x="0" y="1"/>
                    </a:moveTo>
                    <a:lnTo>
                      <a:pt x="0" y="1653"/>
                    </a:lnTo>
                    <a:cubicBezTo>
                      <a:pt x="0" y="2549"/>
                      <a:pt x="1493" y="3274"/>
                      <a:pt x="3334" y="3274"/>
                    </a:cubicBezTo>
                    <a:cubicBezTo>
                      <a:pt x="5175" y="3274"/>
                      <a:pt x="6668" y="2549"/>
                      <a:pt x="6668" y="1653"/>
                    </a:cubicBezTo>
                    <a:lnTo>
                      <a:pt x="66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5476476" y="1561503"/>
                <a:ext cx="86034" cy="41856"/>
              </a:xfrm>
              <a:custGeom>
                <a:rect b="b" l="l" r="r" t="t"/>
                <a:pathLst>
                  <a:path extrusionOk="0" h="3244" w="6668">
                    <a:moveTo>
                      <a:pt x="3334" y="0"/>
                    </a:moveTo>
                    <a:cubicBezTo>
                      <a:pt x="1492" y="0"/>
                      <a:pt x="0" y="726"/>
                      <a:pt x="0" y="1623"/>
                    </a:cubicBezTo>
                    <a:cubicBezTo>
                      <a:pt x="0" y="2519"/>
                      <a:pt x="1492" y="3244"/>
                      <a:pt x="3334" y="3244"/>
                    </a:cubicBezTo>
                    <a:cubicBezTo>
                      <a:pt x="5174" y="3244"/>
                      <a:pt x="6667" y="2519"/>
                      <a:pt x="6667" y="1623"/>
                    </a:cubicBezTo>
                    <a:cubicBezTo>
                      <a:pt x="6667" y="727"/>
                      <a:pt x="5174" y="0"/>
                      <a:pt x="3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05" name="Google Shape;2105;p55"/>
          <p:cNvGrpSpPr/>
          <p:nvPr/>
        </p:nvGrpSpPr>
        <p:grpSpPr>
          <a:xfrm>
            <a:off x="5131633" y="2513329"/>
            <a:ext cx="624731" cy="1238502"/>
            <a:chOff x="2243958" y="2578029"/>
            <a:chExt cx="624731" cy="1238502"/>
          </a:xfrm>
        </p:grpSpPr>
        <p:sp>
          <p:nvSpPr>
            <p:cNvPr id="2106" name="Google Shape;2106;p55"/>
            <p:cNvSpPr/>
            <p:nvPr/>
          </p:nvSpPr>
          <p:spPr>
            <a:xfrm>
              <a:off x="2243958" y="3455847"/>
              <a:ext cx="624731" cy="360683"/>
            </a:xfrm>
            <a:custGeom>
              <a:rect b="b" l="l" r="r" t="t"/>
              <a:pathLst>
                <a:path extrusionOk="0" h="26127" w="45254">
                  <a:moveTo>
                    <a:pt x="22626" y="0"/>
                  </a:moveTo>
                  <a:cubicBezTo>
                    <a:pt x="16626" y="0"/>
                    <a:pt x="10871" y="1377"/>
                    <a:pt x="6627" y="3827"/>
                  </a:cubicBezTo>
                  <a:cubicBezTo>
                    <a:pt x="2385" y="6276"/>
                    <a:pt x="1" y="9599"/>
                    <a:pt x="1" y="13064"/>
                  </a:cubicBezTo>
                  <a:cubicBezTo>
                    <a:pt x="1" y="16528"/>
                    <a:pt x="2385" y="19851"/>
                    <a:pt x="6627" y="22300"/>
                  </a:cubicBezTo>
                  <a:cubicBezTo>
                    <a:pt x="10871" y="24751"/>
                    <a:pt x="16626" y="26127"/>
                    <a:pt x="22626" y="26127"/>
                  </a:cubicBezTo>
                  <a:cubicBezTo>
                    <a:pt x="28628" y="26127"/>
                    <a:pt x="34383" y="24751"/>
                    <a:pt x="38626" y="22300"/>
                  </a:cubicBezTo>
                  <a:cubicBezTo>
                    <a:pt x="42868" y="19851"/>
                    <a:pt x="45254" y="16528"/>
                    <a:pt x="45254" y="13064"/>
                  </a:cubicBezTo>
                  <a:cubicBezTo>
                    <a:pt x="45254" y="9599"/>
                    <a:pt x="42868" y="6276"/>
                    <a:pt x="38626" y="3827"/>
                  </a:cubicBezTo>
                  <a:cubicBezTo>
                    <a:pt x="34383" y="1377"/>
                    <a:pt x="28628" y="0"/>
                    <a:pt x="22626" y="0"/>
                  </a:cubicBezTo>
                  <a:close/>
                </a:path>
              </a:pathLst>
            </a:custGeom>
            <a:solidFill>
              <a:srgbClr val="32186B">
                <a:alpha val="29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2263685" y="2710253"/>
              <a:ext cx="572825" cy="1067002"/>
            </a:xfrm>
            <a:custGeom>
              <a:rect b="b" l="l" r="r" t="t"/>
              <a:pathLst>
                <a:path extrusionOk="0" h="77291" w="41494">
                  <a:moveTo>
                    <a:pt x="20747" y="1"/>
                  </a:moveTo>
                  <a:lnTo>
                    <a:pt x="10763" y="4185"/>
                  </a:lnTo>
                  <a:cubicBezTo>
                    <a:pt x="10763" y="4185"/>
                    <a:pt x="1" y="5585"/>
                    <a:pt x="1" y="20942"/>
                  </a:cubicBezTo>
                  <a:lnTo>
                    <a:pt x="1" y="63311"/>
                  </a:lnTo>
                  <a:cubicBezTo>
                    <a:pt x="1" y="67458"/>
                    <a:pt x="2216" y="72470"/>
                    <a:pt x="5628" y="74076"/>
                  </a:cubicBezTo>
                  <a:cubicBezTo>
                    <a:pt x="8699" y="75521"/>
                    <a:pt x="13437" y="77291"/>
                    <a:pt x="20747" y="77291"/>
                  </a:cubicBezTo>
                  <a:cubicBezTo>
                    <a:pt x="28268" y="77291"/>
                    <a:pt x="33066" y="75455"/>
                    <a:pt x="36125" y="73952"/>
                  </a:cubicBezTo>
                  <a:cubicBezTo>
                    <a:pt x="39418" y="72333"/>
                    <a:pt x="41494" y="67346"/>
                    <a:pt x="41494" y="63315"/>
                  </a:cubicBezTo>
                  <a:lnTo>
                    <a:pt x="41494" y="20942"/>
                  </a:lnTo>
                  <a:cubicBezTo>
                    <a:pt x="41494" y="5585"/>
                    <a:pt x="30731" y="4185"/>
                    <a:pt x="30731" y="4185"/>
                  </a:cubicBezTo>
                  <a:lnTo>
                    <a:pt x="2074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2263685" y="3043533"/>
              <a:ext cx="572825" cy="631813"/>
            </a:xfrm>
            <a:custGeom>
              <a:rect b="b" l="l" r="r" t="t"/>
              <a:pathLst>
                <a:path extrusionOk="0" h="45767" w="41494">
                  <a:moveTo>
                    <a:pt x="1" y="0"/>
                  </a:moveTo>
                  <a:lnTo>
                    <a:pt x="1" y="39169"/>
                  </a:lnTo>
                  <a:cubicBezTo>
                    <a:pt x="1" y="39184"/>
                    <a:pt x="1" y="39200"/>
                    <a:pt x="2" y="39215"/>
                  </a:cubicBezTo>
                  <a:cubicBezTo>
                    <a:pt x="943" y="40460"/>
                    <a:pt x="2063" y="41467"/>
                    <a:pt x="3330" y="42063"/>
                  </a:cubicBezTo>
                  <a:cubicBezTo>
                    <a:pt x="6865" y="43727"/>
                    <a:pt x="12323" y="45767"/>
                    <a:pt x="20747" y="45767"/>
                  </a:cubicBezTo>
                  <a:cubicBezTo>
                    <a:pt x="29411" y="45767"/>
                    <a:pt x="34939" y="43651"/>
                    <a:pt x="38463" y="41918"/>
                  </a:cubicBezTo>
                  <a:cubicBezTo>
                    <a:pt x="39610" y="41356"/>
                    <a:pt x="40626" y="40434"/>
                    <a:pt x="41489" y="39299"/>
                  </a:cubicBezTo>
                  <a:cubicBezTo>
                    <a:pt x="41489" y="39257"/>
                    <a:pt x="41494" y="39215"/>
                    <a:pt x="41494" y="39173"/>
                  </a:cubicBezTo>
                  <a:lnTo>
                    <a:pt x="41494" y="81"/>
                  </a:lnTo>
                  <a:cubicBezTo>
                    <a:pt x="40631" y="1218"/>
                    <a:pt x="39613" y="2142"/>
                    <a:pt x="38463" y="2706"/>
                  </a:cubicBezTo>
                  <a:cubicBezTo>
                    <a:pt x="34939" y="4437"/>
                    <a:pt x="29411" y="6555"/>
                    <a:pt x="20747" y="6555"/>
                  </a:cubicBezTo>
                  <a:cubicBezTo>
                    <a:pt x="12324" y="6555"/>
                    <a:pt x="6867" y="4515"/>
                    <a:pt x="3330" y="2851"/>
                  </a:cubicBezTo>
                  <a:cubicBezTo>
                    <a:pt x="2063" y="2255"/>
                    <a:pt x="942" y="124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2394570" y="2667816"/>
              <a:ext cx="311068" cy="179603"/>
            </a:xfrm>
            <a:custGeom>
              <a:rect b="b" l="l" r="r" t="t"/>
              <a:pathLst>
                <a:path extrusionOk="0" h="13010" w="22533">
                  <a:moveTo>
                    <a:pt x="0" y="1"/>
                  </a:moveTo>
                  <a:lnTo>
                    <a:pt x="0" y="6505"/>
                  </a:lnTo>
                  <a:cubicBezTo>
                    <a:pt x="0" y="8169"/>
                    <a:pt x="1100" y="9835"/>
                    <a:pt x="3300" y="11105"/>
                  </a:cubicBezTo>
                  <a:cubicBezTo>
                    <a:pt x="5500" y="12374"/>
                    <a:pt x="8383" y="13009"/>
                    <a:pt x="11266" y="13009"/>
                  </a:cubicBezTo>
                  <a:cubicBezTo>
                    <a:pt x="14149" y="13009"/>
                    <a:pt x="17032" y="12374"/>
                    <a:pt x="19232" y="11105"/>
                  </a:cubicBezTo>
                  <a:cubicBezTo>
                    <a:pt x="21432" y="9833"/>
                    <a:pt x="22532" y="8169"/>
                    <a:pt x="22532" y="6505"/>
                  </a:cubicBezTo>
                  <a:lnTo>
                    <a:pt x="225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2394570" y="2578029"/>
              <a:ext cx="311068" cy="179603"/>
            </a:xfrm>
            <a:custGeom>
              <a:rect b="b" l="l" r="r" t="t"/>
              <a:pathLst>
                <a:path extrusionOk="0" h="13010" w="22533">
                  <a:moveTo>
                    <a:pt x="11266" y="0"/>
                  </a:moveTo>
                  <a:cubicBezTo>
                    <a:pt x="8278" y="0"/>
                    <a:pt x="5413" y="686"/>
                    <a:pt x="3300" y="1905"/>
                  </a:cubicBezTo>
                  <a:cubicBezTo>
                    <a:pt x="1187" y="3125"/>
                    <a:pt x="0" y="4780"/>
                    <a:pt x="0" y="6505"/>
                  </a:cubicBezTo>
                  <a:cubicBezTo>
                    <a:pt x="0" y="8229"/>
                    <a:pt x="1187" y="9884"/>
                    <a:pt x="3300" y="11104"/>
                  </a:cubicBezTo>
                  <a:cubicBezTo>
                    <a:pt x="5413" y="12324"/>
                    <a:pt x="8278" y="13009"/>
                    <a:pt x="11266" y="13009"/>
                  </a:cubicBezTo>
                  <a:cubicBezTo>
                    <a:pt x="14254" y="13009"/>
                    <a:pt x="17120" y="12324"/>
                    <a:pt x="19232" y="11104"/>
                  </a:cubicBezTo>
                  <a:cubicBezTo>
                    <a:pt x="21345" y="9884"/>
                    <a:pt x="22532" y="8229"/>
                    <a:pt x="22532" y="6505"/>
                  </a:cubicBezTo>
                  <a:cubicBezTo>
                    <a:pt x="22532" y="4780"/>
                    <a:pt x="21345" y="3125"/>
                    <a:pt x="19232" y="1905"/>
                  </a:cubicBezTo>
                  <a:cubicBezTo>
                    <a:pt x="17120" y="686"/>
                    <a:pt x="14254" y="0"/>
                    <a:pt x="11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55"/>
          <p:cNvGrpSpPr/>
          <p:nvPr/>
        </p:nvGrpSpPr>
        <p:grpSpPr>
          <a:xfrm>
            <a:off x="1765967" y="1389498"/>
            <a:ext cx="970766" cy="3361146"/>
            <a:chOff x="4078257" y="1802742"/>
            <a:chExt cx="777733" cy="2692795"/>
          </a:xfrm>
        </p:grpSpPr>
        <p:sp>
          <p:nvSpPr>
            <p:cNvPr id="2112" name="Google Shape;2112;p55"/>
            <p:cNvSpPr/>
            <p:nvPr/>
          </p:nvSpPr>
          <p:spPr>
            <a:xfrm>
              <a:off x="4205741" y="1802742"/>
              <a:ext cx="485283" cy="590203"/>
            </a:xfrm>
            <a:custGeom>
              <a:rect b="b" l="l" r="r" t="t"/>
              <a:pathLst>
                <a:path extrusionOk="0" h="39360" w="32363">
                  <a:moveTo>
                    <a:pt x="30869" y="12803"/>
                  </a:moveTo>
                  <a:cubicBezTo>
                    <a:pt x="29858" y="7412"/>
                    <a:pt x="19770" y="1"/>
                    <a:pt x="6911" y="9375"/>
                  </a:cubicBezTo>
                  <a:cubicBezTo>
                    <a:pt x="0" y="14414"/>
                    <a:pt x="3901" y="22110"/>
                    <a:pt x="3919" y="28617"/>
                  </a:cubicBezTo>
                  <a:cubicBezTo>
                    <a:pt x="3922" y="30323"/>
                    <a:pt x="3338" y="31493"/>
                    <a:pt x="2503" y="32935"/>
                  </a:cubicBezTo>
                  <a:cubicBezTo>
                    <a:pt x="2353" y="33193"/>
                    <a:pt x="1515" y="34268"/>
                    <a:pt x="1734" y="34558"/>
                  </a:cubicBezTo>
                  <a:cubicBezTo>
                    <a:pt x="2609" y="35718"/>
                    <a:pt x="5023" y="36675"/>
                    <a:pt x="6306" y="37195"/>
                  </a:cubicBezTo>
                  <a:cubicBezTo>
                    <a:pt x="11643" y="39360"/>
                    <a:pt x="17542" y="38853"/>
                    <a:pt x="23091" y="37960"/>
                  </a:cubicBezTo>
                  <a:cubicBezTo>
                    <a:pt x="24926" y="37665"/>
                    <a:pt x="26912" y="37165"/>
                    <a:pt x="28554" y="36264"/>
                  </a:cubicBezTo>
                  <a:cubicBezTo>
                    <a:pt x="29367" y="35817"/>
                    <a:pt x="31087" y="35113"/>
                    <a:pt x="31087" y="35113"/>
                  </a:cubicBezTo>
                  <a:cubicBezTo>
                    <a:pt x="31087" y="35113"/>
                    <a:pt x="30561" y="33862"/>
                    <a:pt x="30483" y="33196"/>
                  </a:cubicBezTo>
                  <a:cubicBezTo>
                    <a:pt x="30329" y="31861"/>
                    <a:pt x="30361" y="30485"/>
                    <a:pt x="30392" y="29144"/>
                  </a:cubicBezTo>
                  <a:cubicBezTo>
                    <a:pt x="30491" y="24811"/>
                    <a:pt x="32363" y="20758"/>
                    <a:pt x="30869" y="1280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4217407" y="1861791"/>
              <a:ext cx="481235" cy="536371"/>
            </a:xfrm>
            <a:custGeom>
              <a:rect b="b" l="l" r="r" t="t"/>
              <a:pathLst>
                <a:path extrusionOk="0" h="35770" w="32093">
                  <a:moveTo>
                    <a:pt x="31004" y="9086"/>
                  </a:moveTo>
                  <a:lnTo>
                    <a:pt x="31081" y="9264"/>
                  </a:lnTo>
                  <a:lnTo>
                    <a:pt x="31159" y="9443"/>
                  </a:lnTo>
                  <a:lnTo>
                    <a:pt x="31237" y="9620"/>
                  </a:lnTo>
                  <a:lnTo>
                    <a:pt x="31315" y="9797"/>
                  </a:lnTo>
                  <a:lnTo>
                    <a:pt x="31391" y="9971"/>
                  </a:lnTo>
                  <a:lnTo>
                    <a:pt x="31468" y="10146"/>
                  </a:lnTo>
                  <a:lnTo>
                    <a:pt x="31621" y="10493"/>
                  </a:lnTo>
                  <a:lnTo>
                    <a:pt x="31697" y="10664"/>
                  </a:lnTo>
                  <a:lnTo>
                    <a:pt x="31771" y="10835"/>
                  </a:lnTo>
                  <a:lnTo>
                    <a:pt x="31847" y="11005"/>
                  </a:lnTo>
                  <a:lnTo>
                    <a:pt x="31885" y="11093"/>
                  </a:lnTo>
                  <a:lnTo>
                    <a:pt x="31894" y="11177"/>
                  </a:lnTo>
                  <a:lnTo>
                    <a:pt x="31913" y="11352"/>
                  </a:lnTo>
                  <a:lnTo>
                    <a:pt x="31931" y="11525"/>
                  </a:lnTo>
                  <a:lnTo>
                    <a:pt x="31948" y="11697"/>
                  </a:lnTo>
                  <a:lnTo>
                    <a:pt x="31964" y="11868"/>
                  </a:lnTo>
                  <a:lnTo>
                    <a:pt x="31979" y="12037"/>
                  </a:lnTo>
                  <a:lnTo>
                    <a:pt x="31994" y="12205"/>
                  </a:lnTo>
                  <a:lnTo>
                    <a:pt x="32006" y="12374"/>
                  </a:lnTo>
                  <a:lnTo>
                    <a:pt x="32018" y="12539"/>
                  </a:lnTo>
                  <a:lnTo>
                    <a:pt x="32030" y="12704"/>
                  </a:lnTo>
                  <a:lnTo>
                    <a:pt x="32039" y="12867"/>
                  </a:lnTo>
                  <a:lnTo>
                    <a:pt x="32048" y="13029"/>
                  </a:lnTo>
                  <a:lnTo>
                    <a:pt x="32057" y="13191"/>
                  </a:lnTo>
                  <a:lnTo>
                    <a:pt x="32064" y="13351"/>
                  </a:lnTo>
                  <a:lnTo>
                    <a:pt x="32070" y="13509"/>
                  </a:lnTo>
                  <a:lnTo>
                    <a:pt x="32076" y="13667"/>
                  </a:lnTo>
                  <a:lnTo>
                    <a:pt x="32081" y="13825"/>
                  </a:lnTo>
                  <a:lnTo>
                    <a:pt x="32085" y="13980"/>
                  </a:lnTo>
                  <a:lnTo>
                    <a:pt x="32088" y="14136"/>
                  </a:lnTo>
                  <a:lnTo>
                    <a:pt x="32091" y="14288"/>
                  </a:lnTo>
                  <a:lnTo>
                    <a:pt x="32092" y="14441"/>
                  </a:lnTo>
                  <a:lnTo>
                    <a:pt x="32093" y="14592"/>
                  </a:lnTo>
                  <a:lnTo>
                    <a:pt x="32093" y="14599"/>
                  </a:lnTo>
                  <a:lnTo>
                    <a:pt x="32092" y="14742"/>
                  </a:lnTo>
                  <a:lnTo>
                    <a:pt x="32091" y="14891"/>
                  </a:lnTo>
                  <a:lnTo>
                    <a:pt x="32087" y="15040"/>
                  </a:lnTo>
                  <a:lnTo>
                    <a:pt x="32084" y="15187"/>
                  </a:lnTo>
                  <a:lnTo>
                    <a:pt x="32081" y="15332"/>
                  </a:lnTo>
                  <a:lnTo>
                    <a:pt x="32076" y="15478"/>
                  </a:lnTo>
                  <a:lnTo>
                    <a:pt x="32070" y="15623"/>
                  </a:lnTo>
                  <a:lnTo>
                    <a:pt x="32065" y="15765"/>
                  </a:lnTo>
                  <a:lnTo>
                    <a:pt x="32058" y="15907"/>
                  </a:lnTo>
                  <a:lnTo>
                    <a:pt x="32051" y="16048"/>
                  </a:lnTo>
                  <a:lnTo>
                    <a:pt x="32043" y="16188"/>
                  </a:lnTo>
                  <a:lnTo>
                    <a:pt x="32034" y="16327"/>
                  </a:lnTo>
                  <a:lnTo>
                    <a:pt x="32026" y="16466"/>
                  </a:lnTo>
                  <a:lnTo>
                    <a:pt x="32016" y="16602"/>
                  </a:lnTo>
                  <a:lnTo>
                    <a:pt x="32007" y="16739"/>
                  </a:lnTo>
                  <a:lnTo>
                    <a:pt x="31997" y="16875"/>
                  </a:lnTo>
                  <a:lnTo>
                    <a:pt x="31986" y="17009"/>
                  </a:lnTo>
                  <a:lnTo>
                    <a:pt x="31974" y="17142"/>
                  </a:lnTo>
                  <a:lnTo>
                    <a:pt x="31963" y="17274"/>
                  </a:lnTo>
                  <a:lnTo>
                    <a:pt x="31951" y="17406"/>
                  </a:lnTo>
                  <a:lnTo>
                    <a:pt x="31937" y="17538"/>
                  </a:lnTo>
                  <a:lnTo>
                    <a:pt x="31911" y="17796"/>
                  </a:lnTo>
                  <a:lnTo>
                    <a:pt x="31883" y="18051"/>
                  </a:lnTo>
                  <a:lnTo>
                    <a:pt x="31854" y="18304"/>
                  </a:lnTo>
                  <a:lnTo>
                    <a:pt x="31823" y="18551"/>
                  </a:lnTo>
                  <a:lnTo>
                    <a:pt x="31792" y="18797"/>
                  </a:lnTo>
                  <a:lnTo>
                    <a:pt x="31758" y="19040"/>
                  </a:lnTo>
                  <a:lnTo>
                    <a:pt x="31750" y="19104"/>
                  </a:lnTo>
                  <a:lnTo>
                    <a:pt x="31724" y="19279"/>
                  </a:lnTo>
                  <a:lnTo>
                    <a:pt x="31689" y="19514"/>
                  </a:lnTo>
                  <a:lnTo>
                    <a:pt x="31653" y="19748"/>
                  </a:lnTo>
                  <a:lnTo>
                    <a:pt x="31617" y="19978"/>
                  </a:lnTo>
                  <a:lnTo>
                    <a:pt x="31579" y="20205"/>
                  </a:lnTo>
                  <a:lnTo>
                    <a:pt x="31543" y="20431"/>
                  </a:lnTo>
                  <a:lnTo>
                    <a:pt x="31469" y="20872"/>
                  </a:lnTo>
                  <a:lnTo>
                    <a:pt x="31395" y="21303"/>
                  </a:lnTo>
                  <a:lnTo>
                    <a:pt x="31323" y="21727"/>
                  </a:lnTo>
                  <a:lnTo>
                    <a:pt x="31253" y="22141"/>
                  </a:lnTo>
                  <a:lnTo>
                    <a:pt x="31220" y="22344"/>
                  </a:lnTo>
                  <a:lnTo>
                    <a:pt x="31188" y="22546"/>
                  </a:lnTo>
                  <a:lnTo>
                    <a:pt x="31156" y="22747"/>
                  </a:lnTo>
                  <a:lnTo>
                    <a:pt x="31127" y="22946"/>
                  </a:lnTo>
                  <a:lnTo>
                    <a:pt x="31097" y="23143"/>
                  </a:lnTo>
                  <a:lnTo>
                    <a:pt x="31069" y="23339"/>
                  </a:lnTo>
                  <a:lnTo>
                    <a:pt x="31043" y="23534"/>
                  </a:lnTo>
                  <a:lnTo>
                    <a:pt x="31018" y="23726"/>
                  </a:lnTo>
                  <a:lnTo>
                    <a:pt x="30996" y="23918"/>
                  </a:lnTo>
                  <a:lnTo>
                    <a:pt x="30974" y="24110"/>
                  </a:lnTo>
                  <a:lnTo>
                    <a:pt x="30965" y="24203"/>
                  </a:lnTo>
                  <a:lnTo>
                    <a:pt x="30955" y="24299"/>
                  </a:lnTo>
                  <a:lnTo>
                    <a:pt x="30946" y="24393"/>
                  </a:lnTo>
                  <a:lnTo>
                    <a:pt x="30938" y="24488"/>
                  </a:lnTo>
                  <a:lnTo>
                    <a:pt x="30930" y="24582"/>
                  </a:lnTo>
                  <a:lnTo>
                    <a:pt x="30922" y="24675"/>
                  </a:lnTo>
                  <a:lnTo>
                    <a:pt x="30917" y="24769"/>
                  </a:lnTo>
                  <a:lnTo>
                    <a:pt x="30910" y="24864"/>
                  </a:lnTo>
                  <a:lnTo>
                    <a:pt x="30904" y="24958"/>
                  </a:lnTo>
                  <a:lnTo>
                    <a:pt x="30899" y="25051"/>
                  </a:lnTo>
                  <a:lnTo>
                    <a:pt x="30894" y="25144"/>
                  </a:lnTo>
                  <a:lnTo>
                    <a:pt x="30890" y="25239"/>
                  </a:lnTo>
                  <a:lnTo>
                    <a:pt x="30871" y="25739"/>
                  </a:lnTo>
                  <a:lnTo>
                    <a:pt x="30862" y="25989"/>
                  </a:lnTo>
                  <a:lnTo>
                    <a:pt x="30855" y="26238"/>
                  </a:lnTo>
                  <a:lnTo>
                    <a:pt x="30848" y="26486"/>
                  </a:lnTo>
                  <a:lnTo>
                    <a:pt x="30841" y="26733"/>
                  </a:lnTo>
                  <a:lnTo>
                    <a:pt x="30838" y="26979"/>
                  </a:lnTo>
                  <a:lnTo>
                    <a:pt x="30835" y="27101"/>
                  </a:lnTo>
                  <a:lnTo>
                    <a:pt x="30835" y="27223"/>
                  </a:lnTo>
                  <a:lnTo>
                    <a:pt x="30835" y="27466"/>
                  </a:lnTo>
                  <a:lnTo>
                    <a:pt x="30835" y="27587"/>
                  </a:lnTo>
                  <a:lnTo>
                    <a:pt x="30836" y="27708"/>
                  </a:lnTo>
                  <a:lnTo>
                    <a:pt x="30840" y="27827"/>
                  </a:lnTo>
                  <a:lnTo>
                    <a:pt x="30842" y="27947"/>
                  </a:lnTo>
                  <a:lnTo>
                    <a:pt x="30845" y="28067"/>
                  </a:lnTo>
                  <a:lnTo>
                    <a:pt x="30849" y="28185"/>
                  </a:lnTo>
                  <a:lnTo>
                    <a:pt x="30855" y="28304"/>
                  </a:lnTo>
                  <a:lnTo>
                    <a:pt x="30860" y="28422"/>
                  </a:lnTo>
                  <a:lnTo>
                    <a:pt x="30867" y="28540"/>
                  </a:lnTo>
                  <a:lnTo>
                    <a:pt x="30874" y="28656"/>
                  </a:lnTo>
                  <a:lnTo>
                    <a:pt x="30882" y="28772"/>
                  </a:lnTo>
                  <a:lnTo>
                    <a:pt x="30892" y="28890"/>
                  </a:lnTo>
                  <a:lnTo>
                    <a:pt x="30901" y="29004"/>
                  </a:lnTo>
                  <a:lnTo>
                    <a:pt x="30912" y="29124"/>
                  </a:lnTo>
                  <a:lnTo>
                    <a:pt x="30911" y="29109"/>
                  </a:lnTo>
                  <a:lnTo>
                    <a:pt x="30913" y="29131"/>
                  </a:lnTo>
                  <a:lnTo>
                    <a:pt x="30917" y="29153"/>
                  </a:lnTo>
                  <a:lnTo>
                    <a:pt x="30912" y="29128"/>
                  </a:lnTo>
                  <a:lnTo>
                    <a:pt x="30920" y="29180"/>
                  </a:lnTo>
                  <a:lnTo>
                    <a:pt x="30929" y="29235"/>
                  </a:lnTo>
                  <a:lnTo>
                    <a:pt x="30925" y="29209"/>
                  </a:lnTo>
                  <a:lnTo>
                    <a:pt x="30936" y="29270"/>
                  </a:lnTo>
                  <a:lnTo>
                    <a:pt x="30947" y="29324"/>
                  </a:lnTo>
                  <a:lnTo>
                    <a:pt x="30961" y="29383"/>
                  </a:lnTo>
                  <a:lnTo>
                    <a:pt x="30975" y="29444"/>
                  </a:lnTo>
                  <a:lnTo>
                    <a:pt x="30992" y="29508"/>
                  </a:lnTo>
                  <a:lnTo>
                    <a:pt x="31010" y="29576"/>
                  </a:lnTo>
                  <a:lnTo>
                    <a:pt x="31029" y="29645"/>
                  </a:lnTo>
                  <a:lnTo>
                    <a:pt x="31051" y="29715"/>
                  </a:lnTo>
                  <a:lnTo>
                    <a:pt x="31072" y="29785"/>
                  </a:lnTo>
                  <a:lnTo>
                    <a:pt x="31094" y="29856"/>
                  </a:lnTo>
                  <a:lnTo>
                    <a:pt x="31118" y="29927"/>
                  </a:lnTo>
                  <a:lnTo>
                    <a:pt x="31140" y="29997"/>
                  </a:lnTo>
                  <a:lnTo>
                    <a:pt x="31163" y="30065"/>
                  </a:lnTo>
                  <a:lnTo>
                    <a:pt x="31209" y="30200"/>
                  </a:lnTo>
                  <a:lnTo>
                    <a:pt x="31253" y="30324"/>
                  </a:lnTo>
                  <a:lnTo>
                    <a:pt x="31295" y="30436"/>
                  </a:lnTo>
                  <a:lnTo>
                    <a:pt x="31331" y="30533"/>
                  </a:lnTo>
                  <a:lnTo>
                    <a:pt x="31361" y="30613"/>
                  </a:lnTo>
                  <a:lnTo>
                    <a:pt x="31384" y="30672"/>
                  </a:lnTo>
                  <a:lnTo>
                    <a:pt x="31404" y="30724"/>
                  </a:lnTo>
                  <a:lnTo>
                    <a:pt x="31462" y="30901"/>
                  </a:lnTo>
                  <a:lnTo>
                    <a:pt x="31490" y="31085"/>
                  </a:lnTo>
                  <a:lnTo>
                    <a:pt x="31490" y="31269"/>
                  </a:lnTo>
                  <a:lnTo>
                    <a:pt x="31462" y="31453"/>
                  </a:lnTo>
                  <a:lnTo>
                    <a:pt x="31403" y="31629"/>
                  </a:lnTo>
                  <a:lnTo>
                    <a:pt x="31403" y="31629"/>
                  </a:lnTo>
                  <a:lnTo>
                    <a:pt x="31318" y="31795"/>
                  </a:lnTo>
                  <a:lnTo>
                    <a:pt x="31209" y="31946"/>
                  </a:lnTo>
                  <a:lnTo>
                    <a:pt x="31077" y="32078"/>
                  </a:lnTo>
                  <a:lnTo>
                    <a:pt x="30926" y="32187"/>
                  </a:lnTo>
                  <a:lnTo>
                    <a:pt x="30760" y="32271"/>
                  </a:lnTo>
                  <a:lnTo>
                    <a:pt x="30686" y="32300"/>
                  </a:lnTo>
                  <a:lnTo>
                    <a:pt x="30483" y="32381"/>
                  </a:lnTo>
                  <a:lnTo>
                    <a:pt x="30343" y="32438"/>
                  </a:lnTo>
                  <a:lnTo>
                    <a:pt x="30183" y="32502"/>
                  </a:lnTo>
                  <a:lnTo>
                    <a:pt x="30004" y="32576"/>
                  </a:lnTo>
                  <a:lnTo>
                    <a:pt x="29814" y="32656"/>
                  </a:lnTo>
                  <a:lnTo>
                    <a:pt x="29614" y="32739"/>
                  </a:lnTo>
                  <a:lnTo>
                    <a:pt x="29411" y="32826"/>
                  </a:lnTo>
                  <a:lnTo>
                    <a:pt x="29204" y="32915"/>
                  </a:lnTo>
                  <a:lnTo>
                    <a:pt x="29104" y="32960"/>
                  </a:lnTo>
                  <a:lnTo>
                    <a:pt x="29004" y="33005"/>
                  </a:lnTo>
                  <a:lnTo>
                    <a:pt x="28905" y="33050"/>
                  </a:lnTo>
                  <a:lnTo>
                    <a:pt x="28810" y="33093"/>
                  </a:lnTo>
                  <a:lnTo>
                    <a:pt x="28717" y="33137"/>
                  </a:lnTo>
                  <a:lnTo>
                    <a:pt x="28628" y="33177"/>
                  </a:lnTo>
                  <a:lnTo>
                    <a:pt x="28545" y="33218"/>
                  </a:lnTo>
                  <a:lnTo>
                    <a:pt x="28466" y="33257"/>
                  </a:lnTo>
                  <a:lnTo>
                    <a:pt x="28393" y="33295"/>
                  </a:lnTo>
                  <a:lnTo>
                    <a:pt x="28321" y="33331"/>
                  </a:lnTo>
                  <a:lnTo>
                    <a:pt x="28240" y="33374"/>
                  </a:lnTo>
                  <a:lnTo>
                    <a:pt x="28153" y="33419"/>
                  </a:lnTo>
                  <a:lnTo>
                    <a:pt x="28066" y="33463"/>
                  </a:lnTo>
                  <a:lnTo>
                    <a:pt x="27978" y="33506"/>
                  </a:lnTo>
                  <a:lnTo>
                    <a:pt x="27891" y="33549"/>
                  </a:lnTo>
                  <a:lnTo>
                    <a:pt x="27803" y="33590"/>
                  </a:lnTo>
                  <a:lnTo>
                    <a:pt x="27714" y="33632"/>
                  </a:lnTo>
                  <a:lnTo>
                    <a:pt x="27625" y="33673"/>
                  </a:lnTo>
                  <a:lnTo>
                    <a:pt x="27537" y="33712"/>
                  </a:lnTo>
                  <a:lnTo>
                    <a:pt x="27446" y="33751"/>
                  </a:lnTo>
                  <a:lnTo>
                    <a:pt x="27357" y="33790"/>
                  </a:lnTo>
                  <a:lnTo>
                    <a:pt x="27267" y="33827"/>
                  </a:lnTo>
                  <a:lnTo>
                    <a:pt x="27176" y="33865"/>
                  </a:lnTo>
                  <a:lnTo>
                    <a:pt x="27086" y="33901"/>
                  </a:lnTo>
                  <a:lnTo>
                    <a:pt x="26995" y="33937"/>
                  </a:lnTo>
                  <a:lnTo>
                    <a:pt x="26904" y="33973"/>
                  </a:lnTo>
                  <a:lnTo>
                    <a:pt x="26813" y="34008"/>
                  </a:lnTo>
                  <a:lnTo>
                    <a:pt x="26723" y="34042"/>
                  </a:lnTo>
                  <a:lnTo>
                    <a:pt x="26630" y="34075"/>
                  </a:lnTo>
                  <a:lnTo>
                    <a:pt x="26539" y="34107"/>
                  </a:lnTo>
                  <a:lnTo>
                    <a:pt x="26447" y="34140"/>
                  </a:lnTo>
                  <a:lnTo>
                    <a:pt x="26356" y="34172"/>
                  </a:lnTo>
                  <a:lnTo>
                    <a:pt x="26262" y="34203"/>
                  </a:lnTo>
                  <a:lnTo>
                    <a:pt x="26171" y="34234"/>
                  </a:lnTo>
                  <a:lnTo>
                    <a:pt x="26078" y="34264"/>
                  </a:lnTo>
                  <a:lnTo>
                    <a:pt x="25985" y="34294"/>
                  </a:lnTo>
                  <a:lnTo>
                    <a:pt x="25893" y="34322"/>
                  </a:lnTo>
                  <a:lnTo>
                    <a:pt x="25800" y="34351"/>
                  </a:lnTo>
                  <a:lnTo>
                    <a:pt x="25708" y="34378"/>
                  </a:lnTo>
                  <a:lnTo>
                    <a:pt x="25613" y="34407"/>
                  </a:lnTo>
                  <a:lnTo>
                    <a:pt x="25429" y="34459"/>
                  </a:lnTo>
                  <a:lnTo>
                    <a:pt x="25243" y="34510"/>
                  </a:lnTo>
                  <a:lnTo>
                    <a:pt x="25056" y="34560"/>
                  </a:lnTo>
                  <a:lnTo>
                    <a:pt x="24869" y="34608"/>
                  </a:lnTo>
                  <a:lnTo>
                    <a:pt x="24683" y="34653"/>
                  </a:lnTo>
                  <a:lnTo>
                    <a:pt x="24496" y="34697"/>
                  </a:lnTo>
                  <a:lnTo>
                    <a:pt x="24310" y="34739"/>
                  </a:lnTo>
                  <a:lnTo>
                    <a:pt x="24125" y="34778"/>
                  </a:lnTo>
                  <a:lnTo>
                    <a:pt x="23941" y="34818"/>
                  </a:lnTo>
                  <a:lnTo>
                    <a:pt x="23756" y="34855"/>
                  </a:lnTo>
                  <a:lnTo>
                    <a:pt x="23572" y="34890"/>
                  </a:lnTo>
                  <a:lnTo>
                    <a:pt x="23388" y="34924"/>
                  </a:lnTo>
                  <a:lnTo>
                    <a:pt x="23205" y="34956"/>
                  </a:lnTo>
                  <a:lnTo>
                    <a:pt x="23023" y="34987"/>
                  </a:lnTo>
                  <a:lnTo>
                    <a:pt x="22841" y="35016"/>
                  </a:lnTo>
                  <a:lnTo>
                    <a:pt x="22661" y="35044"/>
                  </a:lnTo>
                  <a:lnTo>
                    <a:pt x="22482" y="35072"/>
                  </a:lnTo>
                  <a:lnTo>
                    <a:pt x="22218" y="35110"/>
                  </a:lnTo>
                  <a:lnTo>
                    <a:pt x="21954" y="35148"/>
                  </a:lnTo>
                  <a:lnTo>
                    <a:pt x="21689" y="35184"/>
                  </a:lnTo>
                  <a:lnTo>
                    <a:pt x="21424" y="35222"/>
                  </a:lnTo>
                  <a:lnTo>
                    <a:pt x="21158" y="35258"/>
                  </a:lnTo>
                  <a:lnTo>
                    <a:pt x="20892" y="35292"/>
                  </a:lnTo>
                  <a:lnTo>
                    <a:pt x="20624" y="35327"/>
                  </a:lnTo>
                  <a:lnTo>
                    <a:pt x="20555" y="35335"/>
                  </a:lnTo>
                  <a:lnTo>
                    <a:pt x="20357" y="35359"/>
                  </a:lnTo>
                  <a:lnTo>
                    <a:pt x="20088" y="35393"/>
                  </a:lnTo>
                  <a:lnTo>
                    <a:pt x="19820" y="35425"/>
                  </a:lnTo>
                  <a:lnTo>
                    <a:pt x="19551" y="35457"/>
                  </a:lnTo>
                  <a:lnTo>
                    <a:pt x="19282" y="35487"/>
                  </a:lnTo>
                  <a:lnTo>
                    <a:pt x="19012" y="35515"/>
                  </a:lnTo>
                  <a:lnTo>
                    <a:pt x="18741" y="35542"/>
                  </a:lnTo>
                  <a:lnTo>
                    <a:pt x="18470" y="35569"/>
                  </a:lnTo>
                  <a:lnTo>
                    <a:pt x="18199" y="35593"/>
                  </a:lnTo>
                  <a:lnTo>
                    <a:pt x="17928" y="35618"/>
                  </a:lnTo>
                  <a:lnTo>
                    <a:pt x="17656" y="35639"/>
                  </a:lnTo>
                  <a:lnTo>
                    <a:pt x="17384" y="35660"/>
                  </a:lnTo>
                  <a:lnTo>
                    <a:pt x="17112" y="35679"/>
                  </a:lnTo>
                  <a:lnTo>
                    <a:pt x="16840" y="35696"/>
                  </a:lnTo>
                  <a:lnTo>
                    <a:pt x="16567" y="35712"/>
                  </a:lnTo>
                  <a:lnTo>
                    <a:pt x="16294" y="35726"/>
                  </a:lnTo>
                  <a:lnTo>
                    <a:pt x="16021" y="35738"/>
                  </a:lnTo>
                  <a:lnTo>
                    <a:pt x="15747" y="35748"/>
                  </a:lnTo>
                  <a:lnTo>
                    <a:pt x="15474" y="35757"/>
                  </a:lnTo>
                  <a:lnTo>
                    <a:pt x="15336" y="35760"/>
                  </a:lnTo>
                  <a:lnTo>
                    <a:pt x="15199" y="35764"/>
                  </a:lnTo>
                  <a:lnTo>
                    <a:pt x="15062" y="35765"/>
                  </a:lnTo>
                  <a:lnTo>
                    <a:pt x="14925" y="35768"/>
                  </a:lnTo>
                  <a:lnTo>
                    <a:pt x="14789" y="35768"/>
                  </a:lnTo>
                  <a:lnTo>
                    <a:pt x="14651" y="35769"/>
                  </a:lnTo>
                  <a:lnTo>
                    <a:pt x="14378" y="35769"/>
                  </a:lnTo>
                  <a:lnTo>
                    <a:pt x="14240" y="35768"/>
                  </a:lnTo>
                  <a:lnTo>
                    <a:pt x="14102" y="35768"/>
                  </a:lnTo>
                  <a:lnTo>
                    <a:pt x="13966" y="35766"/>
                  </a:lnTo>
                  <a:lnTo>
                    <a:pt x="13829" y="35764"/>
                  </a:lnTo>
                  <a:lnTo>
                    <a:pt x="13693" y="35760"/>
                  </a:lnTo>
                  <a:lnTo>
                    <a:pt x="13555" y="35757"/>
                  </a:lnTo>
                  <a:lnTo>
                    <a:pt x="13417" y="35752"/>
                  </a:lnTo>
                  <a:lnTo>
                    <a:pt x="13281" y="35748"/>
                  </a:lnTo>
                  <a:lnTo>
                    <a:pt x="13144" y="35742"/>
                  </a:lnTo>
                  <a:lnTo>
                    <a:pt x="13006" y="35736"/>
                  </a:lnTo>
                  <a:lnTo>
                    <a:pt x="12870" y="35730"/>
                  </a:lnTo>
                  <a:lnTo>
                    <a:pt x="12733" y="35722"/>
                  </a:lnTo>
                  <a:lnTo>
                    <a:pt x="12597" y="35715"/>
                  </a:lnTo>
                  <a:lnTo>
                    <a:pt x="12459" y="35706"/>
                  </a:lnTo>
                  <a:lnTo>
                    <a:pt x="12322" y="35696"/>
                  </a:lnTo>
                  <a:lnTo>
                    <a:pt x="12186" y="35687"/>
                  </a:lnTo>
                  <a:lnTo>
                    <a:pt x="12049" y="35676"/>
                  </a:lnTo>
                  <a:lnTo>
                    <a:pt x="11912" y="35665"/>
                  </a:lnTo>
                  <a:lnTo>
                    <a:pt x="11776" y="35653"/>
                  </a:lnTo>
                  <a:lnTo>
                    <a:pt x="11638" y="35641"/>
                  </a:lnTo>
                  <a:lnTo>
                    <a:pt x="11501" y="35627"/>
                  </a:lnTo>
                  <a:lnTo>
                    <a:pt x="11365" y="35613"/>
                  </a:lnTo>
                  <a:lnTo>
                    <a:pt x="11228" y="35599"/>
                  </a:lnTo>
                  <a:lnTo>
                    <a:pt x="11092" y="35583"/>
                  </a:lnTo>
                  <a:lnTo>
                    <a:pt x="10955" y="35567"/>
                  </a:lnTo>
                  <a:lnTo>
                    <a:pt x="10820" y="35550"/>
                  </a:lnTo>
                  <a:lnTo>
                    <a:pt x="10683" y="35533"/>
                  </a:lnTo>
                  <a:lnTo>
                    <a:pt x="10546" y="35515"/>
                  </a:lnTo>
                  <a:lnTo>
                    <a:pt x="10410" y="35496"/>
                  </a:lnTo>
                  <a:lnTo>
                    <a:pt x="10274" y="35477"/>
                  </a:lnTo>
                  <a:lnTo>
                    <a:pt x="10138" y="35455"/>
                  </a:lnTo>
                  <a:lnTo>
                    <a:pt x="10002" y="35434"/>
                  </a:lnTo>
                  <a:lnTo>
                    <a:pt x="9867" y="35412"/>
                  </a:lnTo>
                  <a:lnTo>
                    <a:pt x="9730" y="35390"/>
                  </a:lnTo>
                  <a:lnTo>
                    <a:pt x="9594" y="35366"/>
                  </a:lnTo>
                  <a:lnTo>
                    <a:pt x="9459" y="35341"/>
                  </a:lnTo>
                  <a:lnTo>
                    <a:pt x="9323" y="35317"/>
                  </a:lnTo>
                  <a:lnTo>
                    <a:pt x="9188" y="35291"/>
                  </a:lnTo>
                  <a:lnTo>
                    <a:pt x="9053" y="35262"/>
                  </a:lnTo>
                  <a:lnTo>
                    <a:pt x="8917" y="35235"/>
                  </a:lnTo>
                  <a:lnTo>
                    <a:pt x="8783" y="35206"/>
                  </a:lnTo>
                  <a:lnTo>
                    <a:pt x="8648" y="35177"/>
                  </a:lnTo>
                  <a:lnTo>
                    <a:pt x="8537" y="35152"/>
                  </a:lnTo>
                  <a:lnTo>
                    <a:pt x="8513" y="35147"/>
                  </a:lnTo>
                  <a:lnTo>
                    <a:pt x="8378" y="35117"/>
                  </a:lnTo>
                  <a:lnTo>
                    <a:pt x="8242" y="35086"/>
                  </a:lnTo>
                  <a:lnTo>
                    <a:pt x="8109" y="35055"/>
                  </a:lnTo>
                  <a:lnTo>
                    <a:pt x="7974" y="35021"/>
                  </a:lnTo>
                  <a:lnTo>
                    <a:pt x="7839" y="34987"/>
                  </a:lnTo>
                  <a:lnTo>
                    <a:pt x="7705" y="34953"/>
                  </a:lnTo>
                  <a:lnTo>
                    <a:pt x="7571" y="34917"/>
                  </a:lnTo>
                  <a:lnTo>
                    <a:pt x="7436" y="34881"/>
                  </a:lnTo>
                  <a:lnTo>
                    <a:pt x="7302" y="34844"/>
                  </a:lnTo>
                  <a:lnTo>
                    <a:pt x="7169" y="34805"/>
                  </a:lnTo>
                  <a:lnTo>
                    <a:pt x="7034" y="34767"/>
                  </a:lnTo>
                  <a:lnTo>
                    <a:pt x="6901" y="34726"/>
                  </a:lnTo>
                  <a:lnTo>
                    <a:pt x="6767" y="34685"/>
                  </a:lnTo>
                  <a:lnTo>
                    <a:pt x="6634" y="34643"/>
                  </a:lnTo>
                  <a:lnTo>
                    <a:pt x="6501" y="34600"/>
                  </a:lnTo>
                  <a:lnTo>
                    <a:pt x="6368" y="34557"/>
                  </a:lnTo>
                  <a:lnTo>
                    <a:pt x="6235" y="34512"/>
                  </a:lnTo>
                  <a:lnTo>
                    <a:pt x="6103" y="34465"/>
                  </a:lnTo>
                  <a:lnTo>
                    <a:pt x="5970" y="34419"/>
                  </a:lnTo>
                  <a:lnTo>
                    <a:pt x="5838" y="34371"/>
                  </a:lnTo>
                  <a:lnTo>
                    <a:pt x="5707" y="34322"/>
                  </a:lnTo>
                  <a:lnTo>
                    <a:pt x="5573" y="34272"/>
                  </a:lnTo>
                  <a:lnTo>
                    <a:pt x="5443" y="34221"/>
                  </a:lnTo>
                  <a:lnTo>
                    <a:pt x="5310" y="34168"/>
                  </a:lnTo>
                  <a:lnTo>
                    <a:pt x="5181" y="34116"/>
                  </a:lnTo>
                  <a:lnTo>
                    <a:pt x="4925" y="34013"/>
                  </a:lnTo>
                  <a:lnTo>
                    <a:pt x="4647" y="33899"/>
                  </a:lnTo>
                  <a:lnTo>
                    <a:pt x="4499" y="33838"/>
                  </a:lnTo>
                  <a:lnTo>
                    <a:pt x="4346" y="33773"/>
                  </a:lnTo>
                  <a:lnTo>
                    <a:pt x="4191" y="33708"/>
                  </a:lnTo>
                  <a:lnTo>
                    <a:pt x="4029" y="33640"/>
                  </a:lnTo>
                  <a:lnTo>
                    <a:pt x="3865" y="33568"/>
                  </a:lnTo>
                  <a:lnTo>
                    <a:pt x="3698" y="33494"/>
                  </a:lnTo>
                  <a:lnTo>
                    <a:pt x="3530" y="33418"/>
                  </a:lnTo>
                  <a:lnTo>
                    <a:pt x="3359" y="33340"/>
                  </a:lnTo>
                  <a:lnTo>
                    <a:pt x="3187" y="33259"/>
                  </a:lnTo>
                  <a:lnTo>
                    <a:pt x="3014" y="33175"/>
                  </a:lnTo>
                  <a:lnTo>
                    <a:pt x="2927" y="33132"/>
                  </a:lnTo>
                  <a:lnTo>
                    <a:pt x="2840" y="33089"/>
                  </a:lnTo>
                  <a:lnTo>
                    <a:pt x="2753" y="33045"/>
                  </a:lnTo>
                  <a:lnTo>
                    <a:pt x="2667" y="33000"/>
                  </a:lnTo>
                  <a:lnTo>
                    <a:pt x="2580" y="32955"/>
                  </a:lnTo>
                  <a:lnTo>
                    <a:pt x="2494" y="32910"/>
                  </a:lnTo>
                  <a:lnTo>
                    <a:pt x="2407" y="32863"/>
                  </a:lnTo>
                  <a:lnTo>
                    <a:pt x="2321" y="32816"/>
                  </a:lnTo>
                  <a:lnTo>
                    <a:pt x="2235" y="32769"/>
                  </a:lnTo>
                  <a:lnTo>
                    <a:pt x="2151" y="32720"/>
                  </a:lnTo>
                  <a:lnTo>
                    <a:pt x="2066" y="32671"/>
                  </a:lnTo>
                  <a:lnTo>
                    <a:pt x="1981" y="32622"/>
                  </a:lnTo>
                  <a:lnTo>
                    <a:pt x="1897" y="32572"/>
                  </a:lnTo>
                  <a:lnTo>
                    <a:pt x="1813" y="32521"/>
                  </a:lnTo>
                  <a:lnTo>
                    <a:pt x="1731" y="32469"/>
                  </a:lnTo>
                  <a:lnTo>
                    <a:pt x="1649" y="32417"/>
                  </a:lnTo>
                  <a:lnTo>
                    <a:pt x="1567" y="32364"/>
                  </a:lnTo>
                  <a:lnTo>
                    <a:pt x="1487" y="32311"/>
                  </a:lnTo>
                  <a:lnTo>
                    <a:pt x="1408" y="32256"/>
                  </a:lnTo>
                  <a:lnTo>
                    <a:pt x="1328" y="32201"/>
                  </a:lnTo>
                  <a:lnTo>
                    <a:pt x="1250" y="32145"/>
                  </a:lnTo>
                  <a:lnTo>
                    <a:pt x="1173" y="32089"/>
                  </a:lnTo>
                  <a:lnTo>
                    <a:pt x="1096" y="32030"/>
                  </a:lnTo>
                  <a:lnTo>
                    <a:pt x="1022" y="31973"/>
                  </a:lnTo>
                  <a:lnTo>
                    <a:pt x="947" y="31913"/>
                  </a:lnTo>
                  <a:lnTo>
                    <a:pt x="875" y="31852"/>
                  </a:lnTo>
                  <a:lnTo>
                    <a:pt x="804" y="31791"/>
                  </a:lnTo>
                  <a:lnTo>
                    <a:pt x="733" y="31728"/>
                  </a:lnTo>
                  <a:lnTo>
                    <a:pt x="664" y="31663"/>
                  </a:lnTo>
                  <a:lnTo>
                    <a:pt x="596" y="31598"/>
                  </a:lnTo>
                  <a:lnTo>
                    <a:pt x="529" y="31532"/>
                  </a:lnTo>
                  <a:lnTo>
                    <a:pt x="465" y="31464"/>
                  </a:lnTo>
                  <a:lnTo>
                    <a:pt x="402" y="31395"/>
                  </a:lnTo>
                  <a:lnTo>
                    <a:pt x="340" y="31322"/>
                  </a:lnTo>
                  <a:lnTo>
                    <a:pt x="282" y="31254"/>
                  </a:lnTo>
                  <a:lnTo>
                    <a:pt x="251" y="31213"/>
                  </a:lnTo>
                  <a:lnTo>
                    <a:pt x="217" y="31169"/>
                  </a:lnTo>
                  <a:lnTo>
                    <a:pt x="187" y="31127"/>
                  </a:lnTo>
                  <a:lnTo>
                    <a:pt x="150" y="31067"/>
                  </a:lnTo>
                  <a:lnTo>
                    <a:pt x="102" y="30977"/>
                  </a:lnTo>
                  <a:lnTo>
                    <a:pt x="62" y="30876"/>
                  </a:lnTo>
                  <a:lnTo>
                    <a:pt x="33" y="30779"/>
                  </a:lnTo>
                  <a:lnTo>
                    <a:pt x="15" y="30687"/>
                  </a:lnTo>
                  <a:lnTo>
                    <a:pt x="5" y="30600"/>
                  </a:lnTo>
                  <a:lnTo>
                    <a:pt x="0" y="30519"/>
                  </a:lnTo>
                  <a:lnTo>
                    <a:pt x="0" y="30444"/>
                  </a:lnTo>
                  <a:lnTo>
                    <a:pt x="6" y="30374"/>
                  </a:lnTo>
                  <a:lnTo>
                    <a:pt x="12" y="30309"/>
                  </a:lnTo>
                  <a:lnTo>
                    <a:pt x="23" y="30247"/>
                  </a:lnTo>
                  <a:lnTo>
                    <a:pt x="35" y="30190"/>
                  </a:lnTo>
                  <a:lnTo>
                    <a:pt x="47" y="30134"/>
                  </a:lnTo>
                  <a:lnTo>
                    <a:pt x="62" y="30082"/>
                  </a:lnTo>
                  <a:lnTo>
                    <a:pt x="77" y="30032"/>
                  </a:lnTo>
                  <a:lnTo>
                    <a:pt x="93" y="29984"/>
                  </a:lnTo>
                  <a:lnTo>
                    <a:pt x="110" y="29936"/>
                  </a:lnTo>
                  <a:lnTo>
                    <a:pt x="128" y="29891"/>
                  </a:lnTo>
                  <a:lnTo>
                    <a:pt x="146" y="29846"/>
                  </a:lnTo>
                  <a:lnTo>
                    <a:pt x="164" y="29802"/>
                  </a:lnTo>
                  <a:lnTo>
                    <a:pt x="183" y="29760"/>
                  </a:lnTo>
                  <a:lnTo>
                    <a:pt x="203" y="29716"/>
                  </a:lnTo>
                  <a:lnTo>
                    <a:pt x="242" y="29636"/>
                  </a:lnTo>
                  <a:lnTo>
                    <a:pt x="283" y="29557"/>
                  </a:lnTo>
                  <a:lnTo>
                    <a:pt x="325" y="29479"/>
                  </a:lnTo>
                  <a:lnTo>
                    <a:pt x="368" y="29402"/>
                  </a:lnTo>
                  <a:lnTo>
                    <a:pt x="412" y="29329"/>
                  </a:lnTo>
                  <a:lnTo>
                    <a:pt x="457" y="29255"/>
                  </a:lnTo>
                  <a:lnTo>
                    <a:pt x="501" y="29184"/>
                  </a:lnTo>
                  <a:lnTo>
                    <a:pt x="545" y="29114"/>
                  </a:lnTo>
                  <a:lnTo>
                    <a:pt x="589" y="29047"/>
                  </a:lnTo>
                  <a:lnTo>
                    <a:pt x="672" y="28921"/>
                  </a:lnTo>
                  <a:lnTo>
                    <a:pt x="751" y="28805"/>
                  </a:lnTo>
                  <a:lnTo>
                    <a:pt x="877" y="28619"/>
                  </a:lnTo>
                  <a:lnTo>
                    <a:pt x="919" y="28557"/>
                  </a:lnTo>
                  <a:lnTo>
                    <a:pt x="929" y="28541"/>
                  </a:lnTo>
                  <a:lnTo>
                    <a:pt x="935" y="28531"/>
                  </a:lnTo>
                  <a:lnTo>
                    <a:pt x="1007" y="28406"/>
                  </a:lnTo>
                  <a:lnTo>
                    <a:pt x="1080" y="28278"/>
                  </a:lnTo>
                  <a:lnTo>
                    <a:pt x="1153" y="28150"/>
                  </a:lnTo>
                  <a:lnTo>
                    <a:pt x="1224" y="28025"/>
                  </a:lnTo>
                  <a:lnTo>
                    <a:pt x="1292" y="27902"/>
                  </a:lnTo>
                  <a:lnTo>
                    <a:pt x="1357" y="27780"/>
                  </a:lnTo>
                  <a:lnTo>
                    <a:pt x="1421" y="27659"/>
                  </a:lnTo>
                  <a:lnTo>
                    <a:pt x="1482" y="27541"/>
                  </a:lnTo>
                  <a:lnTo>
                    <a:pt x="1541" y="27423"/>
                  </a:lnTo>
                  <a:lnTo>
                    <a:pt x="1599" y="27306"/>
                  </a:lnTo>
                  <a:lnTo>
                    <a:pt x="1626" y="27249"/>
                  </a:lnTo>
                  <a:lnTo>
                    <a:pt x="1653" y="27192"/>
                  </a:lnTo>
                  <a:lnTo>
                    <a:pt x="1679" y="27134"/>
                  </a:lnTo>
                  <a:lnTo>
                    <a:pt x="1705" y="27077"/>
                  </a:lnTo>
                  <a:lnTo>
                    <a:pt x="1730" y="27020"/>
                  </a:lnTo>
                  <a:lnTo>
                    <a:pt x="1754" y="26964"/>
                  </a:lnTo>
                  <a:lnTo>
                    <a:pt x="1778" y="26907"/>
                  </a:lnTo>
                  <a:lnTo>
                    <a:pt x="1802" y="26851"/>
                  </a:lnTo>
                  <a:lnTo>
                    <a:pt x="1823" y="26794"/>
                  </a:lnTo>
                  <a:lnTo>
                    <a:pt x="1846" y="26738"/>
                  </a:lnTo>
                  <a:lnTo>
                    <a:pt x="1868" y="26681"/>
                  </a:lnTo>
                  <a:lnTo>
                    <a:pt x="1888" y="26625"/>
                  </a:lnTo>
                  <a:lnTo>
                    <a:pt x="1908" y="26569"/>
                  </a:lnTo>
                  <a:lnTo>
                    <a:pt x="1928" y="26513"/>
                  </a:lnTo>
                  <a:lnTo>
                    <a:pt x="1947" y="26457"/>
                  </a:lnTo>
                  <a:lnTo>
                    <a:pt x="1965" y="26400"/>
                  </a:lnTo>
                  <a:lnTo>
                    <a:pt x="1984" y="26344"/>
                  </a:lnTo>
                  <a:lnTo>
                    <a:pt x="2002" y="26287"/>
                  </a:lnTo>
                  <a:lnTo>
                    <a:pt x="2017" y="26231"/>
                  </a:lnTo>
                  <a:lnTo>
                    <a:pt x="2033" y="26175"/>
                  </a:lnTo>
                  <a:lnTo>
                    <a:pt x="2050" y="26117"/>
                  </a:lnTo>
                  <a:lnTo>
                    <a:pt x="2064" y="26059"/>
                  </a:lnTo>
                  <a:lnTo>
                    <a:pt x="2078" y="26003"/>
                  </a:lnTo>
                  <a:lnTo>
                    <a:pt x="2092" y="25944"/>
                  </a:lnTo>
                  <a:lnTo>
                    <a:pt x="2105" y="25886"/>
                  </a:lnTo>
                  <a:lnTo>
                    <a:pt x="2118" y="25828"/>
                  </a:lnTo>
                  <a:lnTo>
                    <a:pt x="2129" y="25769"/>
                  </a:lnTo>
                  <a:lnTo>
                    <a:pt x="2140" y="25709"/>
                  </a:lnTo>
                  <a:lnTo>
                    <a:pt x="2151" y="25651"/>
                  </a:lnTo>
                  <a:lnTo>
                    <a:pt x="2161" y="25591"/>
                  </a:lnTo>
                  <a:lnTo>
                    <a:pt x="2170" y="25530"/>
                  </a:lnTo>
                  <a:lnTo>
                    <a:pt x="2179" y="25469"/>
                  </a:lnTo>
                  <a:lnTo>
                    <a:pt x="2187" y="25407"/>
                  </a:lnTo>
                  <a:lnTo>
                    <a:pt x="2188" y="25401"/>
                  </a:lnTo>
                  <a:lnTo>
                    <a:pt x="2194" y="25344"/>
                  </a:lnTo>
                  <a:lnTo>
                    <a:pt x="2200" y="25282"/>
                  </a:lnTo>
                  <a:lnTo>
                    <a:pt x="2206" y="25218"/>
                  </a:lnTo>
                  <a:lnTo>
                    <a:pt x="2212" y="25154"/>
                  </a:lnTo>
                  <a:lnTo>
                    <a:pt x="2216" y="25089"/>
                  </a:lnTo>
                  <a:lnTo>
                    <a:pt x="2219" y="25023"/>
                  </a:lnTo>
                  <a:lnTo>
                    <a:pt x="2223" y="24956"/>
                  </a:lnTo>
                  <a:lnTo>
                    <a:pt x="2224" y="24889"/>
                  </a:lnTo>
                  <a:lnTo>
                    <a:pt x="2226" y="24821"/>
                  </a:lnTo>
                  <a:lnTo>
                    <a:pt x="2227" y="24752"/>
                  </a:lnTo>
                  <a:lnTo>
                    <a:pt x="2227" y="24682"/>
                  </a:lnTo>
                  <a:lnTo>
                    <a:pt x="2226" y="24539"/>
                  </a:lnTo>
                  <a:lnTo>
                    <a:pt x="2224" y="24393"/>
                  </a:lnTo>
                  <a:lnTo>
                    <a:pt x="2219" y="24247"/>
                  </a:lnTo>
                  <a:lnTo>
                    <a:pt x="2215" y="24101"/>
                  </a:lnTo>
                  <a:lnTo>
                    <a:pt x="2208" y="23953"/>
                  </a:lnTo>
                  <a:lnTo>
                    <a:pt x="2200" y="23806"/>
                  </a:lnTo>
                  <a:lnTo>
                    <a:pt x="2192" y="23657"/>
                  </a:lnTo>
                  <a:lnTo>
                    <a:pt x="2183" y="23508"/>
                  </a:lnTo>
                  <a:lnTo>
                    <a:pt x="2172" y="23358"/>
                  </a:lnTo>
                  <a:lnTo>
                    <a:pt x="2160" y="23209"/>
                  </a:lnTo>
                  <a:lnTo>
                    <a:pt x="2147" y="23058"/>
                  </a:lnTo>
                  <a:lnTo>
                    <a:pt x="2134" y="22905"/>
                  </a:lnTo>
                  <a:lnTo>
                    <a:pt x="2119" y="22754"/>
                  </a:lnTo>
                  <a:lnTo>
                    <a:pt x="2103" y="22602"/>
                  </a:lnTo>
                  <a:lnTo>
                    <a:pt x="2087" y="22448"/>
                  </a:lnTo>
                  <a:lnTo>
                    <a:pt x="2070" y="22294"/>
                  </a:lnTo>
                  <a:lnTo>
                    <a:pt x="2052" y="22140"/>
                  </a:lnTo>
                  <a:lnTo>
                    <a:pt x="2033" y="21985"/>
                  </a:lnTo>
                  <a:lnTo>
                    <a:pt x="2014" y="21829"/>
                  </a:lnTo>
                  <a:lnTo>
                    <a:pt x="1995" y="21675"/>
                  </a:lnTo>
                  <a:lnTo>
                    <a:pt x="1973" y="21519"/>
                  </a:lnTo>
                  <a:lnTo>
                    <a:pt x="1953" y="21362"/>
                  </a:lnTo>
                  <a:lnTo>
                    <a:pt x="1909" y="21047"/>
                  </a:lnTo>
                  <a:lnTo>
                    <a:pt x="1864" y="20731"/>
                  </a:lnTo>
                  <a:lnTo>
                    <a:pt x="1816" y="20415"/>
                  </a:lnTo>
                  <a:lnTo>
                    <a:pt x="1769" y="20095"/>
                  </a:lnTo>
                  <a:lnTo>
                    <a:pt x="1720" y="19775"/>
                  </a:lnTo>
                  <a:lnTo>
                    <a:pt x="1621" y="19131"/>
                  </a:lnTo>
                  <a:lnTo>
                    <a:pt x="1573" y="18807"/>
                  </a:lnTo>
                  <a:lnTo>
                    <a:pt x="1524" y="18482"/>
                  </a:lnTo>
                  <a:lnTo>
                    <a:pt x="1476" y="18158"/>
                  </a:lnTo>
                  <a:lnTo>
                    <a:pt x="1430" y="17832"/>
                  </a:lnTo>
                  <a:lnTo>
                    <a:pt x="1385" y="17504"/>
                  </a:lnTo>
                  <a:lnTo>
                    <a:pt x="1364" y="17341"/>
                  </a:lnTo>
                  <a:lnTo>
                    <a:pt x="1342" y="17177"/>
                  </a:lnTo>
                  <a:lnTo>
                    <a:pt x="1322" y="17012"/>
                  </a:lnTo>
                  <a:lnTo>
                    <a:pt x="1302" y="16849"/>
                  </a:lnTo>
                  <a:lnTo>
                    <a:pt x="1282" y="16684"/>
                  </a:lnTo>
                  <a:lnTo>
                    <a:pt x="1264" y="16520"/>
                  </a:lnTo>
                  <a:lnTo>
                    <a:pt x="1246" y="16355"/>
                  </a:lnTo>
                  <a:lnTo>
                    <a:pt x="1229" y="16190"/>
                  </a:lnTo>
                  <a:lnTo>
                    <a:pt x="1212" y="16026"/>
                  </a:lnTo>
                  <a:lnTo>
                    <a:pt x="1198" y="15861"/>
                  </a:lnTo>
                  <a:lnTo>
                    <a:pt x="1184" y="15697"/>
                  </a:lnTo>
                  <a:lnTo>
                    <a:pt x="1171" y="15531"/>
                  </a:lnTo>
                  <a:lnTo>
                    <a:pt x="1158" y="15366"/>
                  </a:lnTo>
                  <a:lnTo>
                    <a:pt x="1147" y="15201"/>
                  </a:lnTo>
                  <a:lnTo>
                    <a:pt x="1137" y="15037"/>
                  </a:lnTo>
                  <a:lnTo>
                    <a:pt x="1128" y="14872"/>
                  </a:lnTo>
                  <a:lnTo>
                    <a:pt x="1120" y="14706"/>
                  </a:lnTo>
                  <a:lnTo>
                    <a:pt x="1114" y="14540"/>
                  </a:lnTo>
                  <a:lnTo>
                    <a:pt x="1109" y="14375"/>
                  </a:lnTo>
                  <a:lnTo>
                    <a:pt x="1105" y="14210"/>
                  </a:lnTo>
                  <a:lnTo>
                    <a:pt x="1103" y="14045"/>
                  </a:lnTo>
                  <a:lnTo>
                    <a:pt x="1102" y="13879"/>
                  </a:lnTo>
                  <a:lnTo>
                    <a:pt x="1103" y="13715"/>
                  </a:lnTo>
                  <a:lnTo>
                    <a:pt x="1104" y="13549"/>
                  </a:lnTo>
                  <a:lnTo>
                    <a:pt x="1109" y="13384"/>
                  </a:lnTo>
                  <a:lnTo>
                    <a:pt x="1114" y="13219"/>
                  </a:lnTo>
                  <a:lnTo>
                    <a:pt x="1121" y="13054"/>
                  </a:lnTo>
                  <a:lnTo>
                    <a:pt x="1130" y="12889"/>
                  </a:lnTo>
                  <a:lnTo>
                    <a:pt x="1141" y="12725"/>
                  </a:lnTo>
                  <a:lnTo>
                    <a:pt x="1154" y="12560"/>
                  </a:lnTo>
                  <a:lnTo>
                    <a:pt x="1168" y="12396"/>
                  </a:lnTo>
                  <a:lnTo>
                    <a:pt x="1185" y="12232"/>
                  </a:lnTo>
                  <a:lnTo>
                    <a:pt x="1194" y="12149"/>
                  </a:lnTo>
                  <a:lnTo>
                    <a:pt x="1205" y="12066"/>
                  </a:lnTo>
                  <a:lnTo>
                    <a:pt x="1214" y="11984"/>
                  </a:lnTo>
                  <a:lnTo>
                    <a:pt x="1225" y="11903"/>
                  </a:lnTo>
                  <a:lnTo>
                    <a:pt x="1236" y="11821"/>
                  </a:lnTo>
                  <a:lnTo>
                    <a:pt x="1247" y="11739"/>
                  </a:lnTo>
                  <a:lnTo>
                    <a:pt x="1260" y="11657"/>
                  </a:lnTo>
                  <a:lnTo>
                    <a:pt x="1272" y="11575"/>
                  </a:lnTo>
                  <a:lnTo>
                    <a:pt x="1286" y="11493"/>
                  </a:lnTo>
                  <a:lnTo>
                    <a:pt x="1299" y="11412"/>
                  </a:lnTo>
                  <a:lnTo>
                    <a:pt x="1314" y="11329"/>
                  </a:lnTo>
                  <a:lnTo>
                    <a:pt x="1330" y="11248"/>
                  </a:lnTo>
                  <a:lnTo>
                    <a:pt x="1345" y="11167"/>
                  </a:lnTo>
                  <a:lnTo>
                    <a:pt x="1361" y="11085"/>
                  </a:lnTo>
                  <a:lnTo>
                    <a:pt x="1378" y="11004"/>
                  </a:lnTo>
                  <a:lnTo>
                    <a:pt x="1395" y="10922"/>
                  </a:lnTo>
                  <a:lnTo>
                    <a:pt x="1413" y="10840"/>
                  </a:lnTo>
                  <a:lnTo>
                    <a:pt x="1431" y="10759"/>
                  </a:lnTo>
                  <a:lnTo>
                    <a:pt x="1452" y="10678"/>
                  </a:lnTo>
                  <a:lnTo>
                    <a:pt x="1472" y="10597"/>
                  </a:lnTo>
                  <a:lnTo>
                    <a:pt x="1492" y="10516"/>
                  </a:lnTo>
                  <a:lnTo>
                    <a:pt x="1513" y="10435"/>
                  </a:lnTo>
                  <a:lnTo>
                    <a:pt x="1535" y="10354"/>
                  </a:lnTo>
                  <a:lnTo>
                    <a:pt x="1557" y="10274"/>
                  </a:lnTo>
                  <a:lnTo>
                    <a:pt x="1582" y="10194"/>
                  </a:lnTo>
                  <a:lnTo>
                    <a:pt x="1605" y="10112"/>
                  </a:lnTo>
                  <a:lnTo>
                    <a:pt x="1630" y="10032"/>
                  </a:lnTo>
                  <a:lnTo>
                    <a:pt x="1654" y="9952"/>
                  </a:lnTo>
                  <a:lnTo>
                    <a:pt x="1681" y="9872"/>
                  </a:lnTo>
                  <a:lnTo>
                    <a:pt x="1707" y="9792"/>
                  </a:lnTo>
                  <a:lnTo>
                    <a:pt x="1734" y="9712"/>
                  </a:lnTo>
                  <a:lnTo>
                    <a:pt x="1762" y="9631"/>
                  </a:lnTo>
                  <a:lnTo>
                    <a:pt x="1792" y="9552"/>
                  </a:lnTo>
                  <a:lnTo>
                    <a:pt x="1820" y="9472"/>
                  </a:lnTo>
                  <a:lnTo>
                    <a:pt x="1850" y="9393"/>
                  </a:lnTo>
                  <a:lnTo>
                    <a:pt x="1881" y="9314"/>
                  </a:lnTo>
                  <a:lnTo>
                    <a:pt x="1914" y="9234"/>
                  </a:lnTo>
                  <a:lnTo>
                    <a:pt x="1945" y="9156"/>
                  </a:lnTo>
                  <a:lnTo>
                    <a:pt x="1965" y="9109"/>
                  </a:lnTo>
                  <a:lnTo>
                    <a:pt x="1979" y="9076"/>
                  </a:lnTo>
                  <a:lnTo>
                    <a:pt x="2013" y="8998"/>
                  </a:lnTo>
                  <a:lnTo>
                    <a:pt x="2047" y="8919"/>
                  </a:lnTo>
                  <a:lnTo>
                    <a:pt x="2083" y="8841"/>
                  </a:lnTo>
                  <a:lnTo>
                    <a:pt x="2119" y="8762"/>
                  </a:lnTo>
                  <a:lnTo>
                    <a:pt x="2156" y="8684"/>
                  </a:lnTo>
                  <a:lnTo>
                    <a:pt x="2194" y="8606"/>
                  </a:lnTo>
                  <a:lnTo>
                    <a:pt x="2232" y="8528"/>
                  </a:lnTo>
                  <a:lnTo>
                    <a:pt x="2271" y="8451"/>
                  </a:lnTo>
                  <a:lnTo>
                    <a:pt x="2311" y="8373"/>
                  </a:lnTo>
                  <a:lnTo>
                    <a:pt x="2352" y="8296"/>
                  </a:lnTo>
                  <a:lnTo>
                    <a:pt x="2393" y="8219"/>
                  </a:lnTo>
                  <a:lnTo>
                    <a:pt x="2435" y="8142"/>
                  </a:lnTo>
                  <a:lnTo>
                    <a:pt x="2479" y="8064"/>
                  </a:lnTo>
                  <a:lnTo>
                    <a:pt x="2523" y="7988"/>
                  </a:lnTo>
                  <a:lnTo>
                    <a:pt x="2567" y="7912"/>
                  </a:lnTo>
                  <a:lnTo>
                    <a:pt x="2613" y="7836"/>
                  </a:lnTo>
                  <a:lnTo>
                    <a:pt x="2661" y="7760"/>
                  </a:lnTo>
                  <a:lnTo>
                    <a:pt x="2707" y="7683"/>
                  </a:lnTo>
                  <a:lnTo>
                    <a:pt x="2756" y="7607"/>
                  </a:lnTo>
                  <a:lnTo>
                    <a:pt x="2805" y="7532"/>
                  </a:lnTo>
                  <a:lnTo>
                    <a:pt x="2855" y="7457"/>
                  </a:lnTo>
                  <a:lnTo>
                    <a:pt x="2906" y="7383"/>
                  </a:lnTo>
                  <a:lnTo>
                    <a:pt x="2957" y="7308"/>
                  </a:lnTo>
                  <a:lnTo>
                    <a:pt x="3009" y="7234"/>
                  </a:lnTo>
                  <a:lnTo>
                    <a:pt x="3063" y="7159"/>
                  </a:lnTo>
                  <a:lnTo>
                    <a:pt x="3117" y="7086"/>
                  </a:lnTo>
                  <a:lnTo>
                    <a:pt x="3171" y="7012"/>
                  </a:lnTo>
                  <a:lnTo>
                    <a:pt x="3228" y="6939"/>
                  </a:lnTo>
                  <a:lnTo>
                    <a:pt x="3284" y="6866"/>
                  </a:lnTo>
                  <a:lnTo>
                    <a:pt x="3342" y="6793"/>
                  </a:lnTo>
                  <a:lnTo>
                    <a:pt x="3400" y="6720"/>
                  </a:lnTo>
                  <a:lnTo>
                    <a:pt x="3459" y="6648"/>
                  </a:lnTo>
                  <a:lnTo>
                    <a:pt x="3520" y="6575"/>
                  </a:lnTo>
                  <a:lnTo>
                    <a:pt x="3581" y="6504"/>
                  </a:lnTo>
                  <a:lnTo>
                    <a:pt x="3643" y="6433"/>
                  </a:lnTo>
                  <a:lnTo>
                    <a:pt x="3706" y="6361"/>
                  </a:lnTo>
                  <a:lnTo>
                    <a:pt x="3769" y="6291"/>
                  </a:lnTo>
                  <a:lnTo>
                    <a:pt x="3835" y="6220"/>
                  </a:lnTo>
                  <a:lnTo>
                    <a:pt x="3900" y="6150"/>
                  </a:lnTo>
                  <a:lnTo>
                    <a:pt x="3967" y="6079"/>
                  </a:lnTo>
                  <a:lnTo>
                    <a:pt x="4034" y="6010"/>
                  </a:lnTo>
                  <a:lnTo>
                    <a:pt x="4103" y="5941"/>
                  </a:lnTo>
                  <a:lnTo>
                    <a:pt x="4171" y="5871"/>
                  </a:lnTo>
                  <a:lnTo>
                    <a:pt x="4243" y="5802"/>
                  </a:lnTo>
                  <a:lnTo>
                    <a:pt x="4312" y="5733"/>
                  </a:lnTo>
                  <a:lnTo>
                    <a:pt x="4386" y="5665"/>
                  </a:lnTo>
                  <a:lnTo>
                    <a:pt x="4458" y="5597"/>
                  </a:lnTo>
                  <a:lnTo>
                    <a:pt x="4532" y="5529"/>
                  </a:lnTo>
                  <a:lnTo>
                    <a:pt x="4607" y="5462"/>
                  </a:lnTo>
                  <a:lnTo>
                    <a:pt x="4683" y="5395"/>
                  </a:lnTo>
                  <a:lnTo>
                    <a:pt x="4760" y="5328"/>
                  </a:lnTo>
                  <a:lnTo>
                    <a:pt x="4837" y="5261"/>
                  </a:lnTo>
                  <a:lnTo>
                    <a:pt x="4915" y="5196"/>
                  </a:lnTo>
                  <a:lnTo>
                    <a:pt x="4995" y="5129"/>
                  </a:lnTo>
                  <a:lnTo>
                    <a:pt x="5076" y="5064"/>
                  </a:lnTo>
                  <a:lnTo>
                    <a:pt x="5157" y="4998"/>
                  </a:lnTo>
                  <a:lnTo>
                    <a:pt x="5239" y="4934"/>
                  </a:lnTo>
                  <a:lnTo>
                    <a:pt x="5323" y="4868"/>
                  </a:lnTo>
                  <a:lnTo>
                    <a:pt x="5408" y="4804"/>
                  </a:lnTo>
                  <a:lnTo>
                    <a:pt x="5493" y="4741"/>
                  </a:lnTo>
                  <a:lnTo>
                    <a:pt x="5578" y="4678"/>
                  </a:lnTo>
                  <a:lnTo>
                    <a:pt x="5734" y="4565"/>
                  </a:lnTo>
                  <a:lnTo>
                    <a:pt x="5888" y="4453"/>
                  </a:lnTo>
                  <a:lnTo>
                    <a:pt x="6043" y="4344"/>
                  </a:lnTo>
                  <a:lnTo>
                    <a:pt x="6197" y="4236"/>
                  </a:lnTo>
                  <a:lnTo>
                    <a:pt x="6350" y="4129"/>
                  </a:lnTo>
                  <a:lnTo>
                    <a:pt x="6505" y="4024"/>
                  </a:lnTo>
                  <a:lnTo>
                    <a:pt x="6658" y="3921"/>
                  </a:lnTo>
                  <a:lnTo>
                    <a:pt x="6812" y="3820"/>
                  </a:lnTo>
                  <a:lnTo>
                    <a:pt x="6965" y="3719"/>
                  </a:lnTo>
                  <a:lnTo>
                    <a:pt x="7118" y="3620"/>
                  </a:lnTo>
                  <a:lnTo>
                    <a:pt x="7270" y="3522"/>
                  </a:lnTo>
                  <a:lnTo>
                    <a:pt x="7423" y="3426"/>
                  </a:lnTo>
                  <a:lnTo>
                    <a:pt x="7576" y="3332"/>
                  </a:lnTo>
                  <a:lnTo>
                    <a:pt x="7727" y="3239"/>
                  </a:lnTo>
                  <a:lnTo>
                    <a:pt x="7879" y="3147"/>
                  </a:lnTo>
                  <a:lnTo>
                    <a:pt x="8030" y="3057"/>
                  </a:lnTo>
                  <a:lnTo>
                    <a:pt x="8182" y="2968"/>
                  </a:lnTo>
                  <a:lnTo>
                    <a:pt x="8333" y="2882"/>
                  </a:lnTo>
                  <a:lnTo>
                    <a:pt x="8484" y="2795"/>
                  </a:lnTo>
                  <a:lnTo>
                    <a:pt x="8634" y="2711"/>
                  </a:lnTo>
                  <a:lnTo>
                    <a:pt x="8785" y="2629"/>
                  </a:lnTo>
                  <a:lnTo>
                    <a:pt x="8935" y="2546"/>
                  </a:lnTo>
                  <a:lnTo>
                    <a:pt x="9084" y="2466"/>
                  </a:lnTo>
                  <a:lnTo>
                    <a:pt x="9235" y="2387"/>
                  </a:lnTo>
                  <a:lnTo>
                    <a:pt x="9384" y="2309"/>
                  </a:lnTo>
                  <a:lnTo>
                    <a:pt x="9533" y="2234"/>
                  </a:lnTo>
                  <a:lnTo>
                    <a:pt x="9681" y="2159"/>
                  </a:lnTo>
                  <a:lnTo>
                    <a:pt x="9830" y="2087"/>
                  </a:lnTo>
                  <a:lnTo>
                    <a:pt x="9979" y="2015"/>
                  </a:lnTo>
                  <a:lnTo>
                    <a:pt x="10125" y="1945"/>
                  </a:lnTo>
                  <a:lnTo>
                    <a:pt x="10273" y="1875"/>
                  </a:lnTo>
                  <a:lnTo>
                    <a:pt x="10420" y="1807"/>
                  </a:lnTo>
                  <a:lnTo>
                    <a:pt x="10568" y="1740"/>
                  </a:lnTo>
                  <a:lnTo>
                    <a:pt x="10715" y="1676"/>
                  </a:lnTo>
                  <a:lnTo>
                    <a:pt x="10861" y="1613"/>
                  </a:lnTo>
                  <a:lnTo>
                    <a:pt x="11007" y="1549"/>
                  </a:lnTo>
                  <a:lnTo>
                    <a:pt x="11154" y="1488"/>
                  </a:lnTo>
                  <a:lnTo>
                    <a:pt x="11299" y="1429"/>
                  </a:lnTo>
                  <a:lnTo>
                    <a:pt x="11445" y="1371"/>
                  </a:lnTo>
                  <a:lnTo>
                    <a:pt x="11590" y="1313"/>
                  </a:lnTo>
                  <a:lnTo>
                    <a:pt x="11734" y="1257"/>
                  </a:lnTo>
                  <a:lnTo>
                    <a:pt x="11880" y="1203"/>
                  </a:lnTo>
                  <a:lnTo>
                    <a:pt x="12023" y="1150"/>
                  </a:lnTo>
                  <a:lnTo>
                    <a:pt x="12166" y="1098"/>
                  </a:lnTo>
                  <a:lnTo>
                    <a:pt x="12311" y="1047"/>
                  </a:lnTo>
                  <a:lnTo>
                    <a:pt x="12453" y="999"/>
                  </a:lnTo>
                  <a:lnTo>
                    <a:pt x="12597" y="950"/>
                  </a:lnTo>
                  <a:lnTo>
                    <a:pt x="12740" y="903"/>
                  </a:lnTo>
                  <a:lnTo>
                    <a:pt x="12882" y="857"/>
                  </a:lnTo>
                  <a:lnTo>
                    <a:pt x="13023" y="812"/>
                  </a:lnTo>
                  <a:lnTo>
                    <a:pt x="13164" y="770"/>
                  </a:lnTo>
                  <a:lnTo>
                    <a:pt x="13307" y="728"/>
                  </a:lnTo>
                  <a:lnTo>
                    <a:pt x="13448" y="687"/>
                  </a:lnTo>
                  <a:lnTo>
                    <a:pt x="13589" y="647"/>
                  </a:lnTo>
                  <a:lnTo>
                    <a:pt x="13729" y="610"/>
                  </a:lnTo>
                  <a:lnTo>
                    <a:pt x="13868" y="573"/>
                  </a:lnTo>
                  <a:lnTo>
                    <a:pt x="14009" y="538"/>
                  </a:lnTo>
                  <a:lnTo>
                    <a:pt x="14147" y="503"/>
                  </a:lnTo>
                  <a:lnTo>
                    <a:pt x="14286" y="469"/>
                  </a:lnTo>
                  <a:lnTo>
                    <a:pt x="14425" y="436"/>
                  </a:lnTo>
                  <a:lnTo>
                    <a:pt x="14563" y="406"/>
                  </a:lnTo>
                  <a:lnTo>
                    <a:pt x="14701" y="376"/>
                  </a:lnTo>
                  <a:lnTo>
                    <a:pt x="14741" y="367"/>
                  </a:lnTo>
                  <a:lnTo>
                    <a:pt x="14839" y="347"/>
                  </a:lnTo>
                  <a:lnTo>
                    <a:pt x="14976" y="321"/>
                  </a:lnTo>
                  <a:lnTo>
                    <a:pt x="15113" y="295"/>
                  </a:lnTo>
                  <a:lnTo>
                    <a:pt x="15249" y="270"/>
                  </a:lnTo>
                  <a:lnTo>
                    <a:pt x="15385" y="247"/>
                  </a:lnTo>
                  <a:lnTo>
                    <a:pt x="15522" y="223"/>
                  </a:lnTo>
                  <a:lnTo>
                    <a:pt x="15656" y="202"/>
                  </a:lnTo>
                  <a:lnTo>
                    <a:pt x="15791" y="181"/>
                  </a:lnTo>
                  <a:lnTo>
                    <a:pt x="15926" y="162"/>
                  </a:lnTo>
                  <a:lnTo>
                    <a:pt x="16060" y="145"/>
                  </a:lnTo>
                  <a:lnTo>
                    <a:pt x="16193" y="128"/>
                  </a:lnTo>
                  <a:lnTo>
                    <a:pt x="16326" y="112"/>
                  </a:lnTo>
                  <a:lnTo>
                    <a:pt x="16462" y="97"/>
                  </a:lnTo>
                  <a:lnTo>
                    <a:pt x="16594" y="83"/>
                  </a:lnTo>
                  <a:lnTo>
                    <a:pt x="16725" y="71"/>
                  </a:lnTo>
                  <a:lnTo>
                    <a:pt x="16858" y="58"/>
                  </a:lnTo>
                  <a:lnTo>
                    <a:pt x="16988" y="48"/>
                  </a:lnTo>
                  <a:lnTo>
                    <a:pt x="17120" y="39"/>
                  </a:lnTo>
                  <a:lnTo>
                    <a:pt x="17250" y="30"/>
                  </a:lnTo>
                  <a:lnTo>
                    <a:pt x="17380" y="23"/>
                  </a:lnTo>
                  <a:lnTo>
                    <a:pt x="17510" y="17"/>
                  </a:lnTo>
                  <a:lnTo>
                    <a:pt x="17639" y="12"/>
                  </a:lnTo>
                  <a:lnTo>
                    <a:pt x="17768" y="7"/>
                  </a:lnTo>
                  <a:lnTo>
                    <a:pt x="17896" y="4"/>
                  </a:lnTo>
                  <a:lnTo>
                    <a:pt x="18023" y="2"/>
                  </a:lnTo>
                  <a:lnTo>
                    <a:pt x="18151" y="1"/>
                  </a:lnTo>
                  <a:lnTo>
                    <a:pt x="18277" y="1"/>
                  </a:lnTo>
                  <a:lnTo>
                    <a:pt x="18404" y="2"/>
                  </a:lnTo>
                  <a:lnTo>
                    <a:pt x="18530" y="4"/>
                  </a:lnTo>
                  <a:lnTo>
                    <a:pt x="18655" y="6"/>
                  </a:lnTo>
                  <a:lnTo>
                    <a:pt x="18781" y="10"/>
                  </a:lnTo>
                  <a:lnTo>
                    <a:pt x="18905" y="15"/>
                  </a:lnTo>
                  <a:lnTo>
                    <a:pt x="19029" y="21"/>
                  </a:lnTo>
                  <a:lnTo>
                    <a:pt x="19153" y="28"/>
                  </a:lnTo>
                  <a:lnTo>
                    <a:pt x="19276" y="34"/>
                  </a:lnTo>
                  <a:lnTo>
                    <a:pt x="19399" y="43"/>
                  </a:lnTo>
                  <a:lnTo>
                    <a:pt x="19521" y="54"/>
                  </a:lnTo>
                  <a:lnTo>
                    <a:pt x="19643" y="64"/>
                  </a:lnTo>
                  <a:lnTo>
                    <a:pt x="19764" y="75"/>
                  </a:lnTo>
                  <a:lnTo>
                    <a:pt x="19886" y="87"/>
                  </a:lnTo>
                  <a:lnTo>
                    <a:pt x="20006" y="101"/>
                  </a:lnTo>
                  <a:lnTo>
                    <a:pt x="20125" y="115"/>
                  </a:lnTo>
                  <a:lnTo>
                    <a:pt x="20245" y="130"/>
                  </a:lnTo>
                  <a:lnTo>
                    <a:pt x="20363" y="146"/>
                  </a:lnTo>
                  <a:lnTo>
                    <a:pt x="20482" y="163"/>
                  </a:lnTo>
                  <a:lnTo>
                    <a:pt x="20599" y="180"/>
                  </a:lnTo>
                  <a:lnTo>
                    <a:pt x="20717" y="199"/>
                  </a:lnTo>
                  <a:lnTo>
                    <a:pt x="20833" y="218"/>
                  </a:lnTo>
                  <a:lnTo>
                    <a:pt x="20949" y="239"/>
                  </a:lnTo>
                  <a:lnTo>
                    <a:pt x="21066" y="260"/>
                  </a:lnTo>
                  <a:lnTo>
                    <a:pt x="21181" y="281"/>
                  </a:lnTo>
                  <a:lnTo>
                    <a:pt x="21296" y="304"/>
                  </a:lnTo>
                  <a:lnTo>
                    <a:pt x="21410" y="328"/>
                  </a:lnTo>
                  <a:lnTo>
                    <a:pt x="21524" y="353"/>
                  </a:lnTo>
                  <a:lnTo>
                    <a:pt x="21637" y="378"/>
                  </a:lnTo>
                  <a:lnTo>
                    <a:pt x="21749" y="404"/>
                  </a:lnTo>
                  <a:lnTo>
                    <a:pt x="21860" y="431"/>
                  </a:lnTo>
                  <a:lnTo>
                    <a:pt x="21972" y="458"/>
                  </a:lnTo>
                  <a:lnTo>
                    <a:pt x="22083" y="487"/>
                  </a:lnTo>
                  <a:lnTo>
                    <a:pt x="22193" y="515"/>
                  </a:lnTo>
                  <a:lnTo>
                    <a:pt x="22304" y="545"/>
                  </a:lnTo>
                  <a:lnTo>
                    <a:pt x="22414" y="576"/>
                  </a:lnTo>
                  <a:lnTo>
                    <a:pt x="22522" y="608"/>
                  </a:lnTo>
                  <a:lnTo>
                    <a:pt x="22629" y="640"/>
                  </a:lnTo>
                  <a:lnTo>
                    <a:pt x="22736" y="673"/>
                  </a:lnTo>
                  <a:lnTo>
                    <a:pt x="22844" y="706"/>
                  </a:lnTo>
                  <a:lnTo>
                    <a:pt x="22951" y="741"/>
                  </a:lnTo>
                  <a:lnTo>
                    <a:pt x="23056" y="776"/>
                  </a:lnTo>
                  <a:lnTo>
                    <a:pt x="23162" y="811"/>
                  </a:lnTo>
                  <a:lnTo>
                    <a:pt x="23267" y="848"/>
                  </a:lnTo>
                  <a:lnTo>
                    <a:pt x="23371" y="886"/>
                  </a:lnTo>
                  <a:lnTo>
                    <a:pt x="23474" y="924"/>
                  </a:lnTo>
                  <a:lnTo>
                    <a:pt x="23577" y="962"/>
                  </a:lnTo>
                  <a:lnTo>
                    <a:pt x="23679" y="1001"/>
                  </a:lnTo>
                  <a:lnTo>
                    <a:pt x="23781" y="1041"/>
                  </a:lnTo>
                  <a:lnTo>
                    <a:pt x="23882" y="1082"/>
                  </a:lnTo>
                  <a:lnTo>
                    <a:pt x="23983" y="1123"/>
                  </a:lnTo>
                  <a:lnTo>
                    <a:pt x="24083" y="1166"/>
                  </a:lnTo>
                  <a:lnTo>
                    <a:pt x="24183" y="1207"/>
                  </a:lnTo>
                  <a:lnTo>
                    <a:pt x="24282" y="1250"/>
                  </a:lnTo>
                  <a:lnTo>
                    <a:pt x="24379" y="1295"/>
                  </a:lnTo>
                  <a:lnTo>
                    <a:pt x="24477" y="1339"/>
                  </a:lnTo>
                  <a:lnTo>
                    <a:pt x="24574" y="1385"/>
                  </a:lnTo>
                  <a:lnTo>
                    <a:pt x="24670" y="1430"/>
                  </a:lnTo>
                  <a:lnTo>
                    <a:pt x="24767" y="1476"/>
                  </a:lnTo>
                  <a:lnTo>
                    <a:pt x="24861" y="1522"/>
                  </a:lnTo>
                  <a:lnTo>
                    <a:pt x="24956" y="1570"/>
                  </a:lnTo>
                  <a:lnTo>
                    <a:pt x="25051" y="1618"/>
                  </a:lnTo>
                  <a:lnTo>
                    <a:pt x="25143" y="1667"/>
                  </a:lnTo>
                  <a:lnTo>
                    <a:pt x="25236" y="1717"/>
                  </a:lnTo>
                  <a:lnTo>
                    <a:pt x="25328" y="1766"/>
                  </a:lnTo>
                  <a:lnTo>
                    <a:pt x="25419" y="1817"/>
                  </a:lnTo>
                  <a:lnTo>
                    <a:pt x="25510" y="1867"/>
                  </a:lnTo>
                  <a:lnTo>
                    <a:pt x="25601" y="1919"/>
                  </a:lnTo>
                  <a:lnTo>
                    <a:pt x="25690" y="1971"/>
                  </a:lnTo>
                  <a:lnTo>
                    <a:pt x="25779" y="2024"/>
                  </a:lnTo>
                  <a:lnTo>
                    <a:pt x="25867" y="2076"/>
                  </a:lnTo>
                  <a:lnTo>
                    <a:pt x="25955" y="2130"/>
                  </a:lnTo>
                  <a:lnTo>
                    <a:pt x="25965" y="2136"/>
                  </a:lnTo>
                  <a:lnTo>
                    <a:pt x="26040" y="2187"/>
                  </a:lnTo>
                  <a:lnTo>
                    <a:pt x="26123" y="2246"/>
                  </a:lnTo>
                  <a:lnTo>
                    <a:pt x="26207" y="2304"/>
                  </a:lnTo>
                  <a:lnTo>
                    <a:pt x="26288" y="2363"/>
                  </a:lnTo>
                  <a:lnTo>
                    <a:pt x="26370" y="2423"/>
                  </a:lnTo>
                  <a:lnTo>
                    <a:pt x="26452" y="2483"/>
                  </a:lnTo>
                  <a:lnTo>
                    <a:pt x="26532" y="2543"/>
                  </a:lnTo>
                  <a:lnTo>
                    <a:pt x="26611" y="2604"/>
                  </a:lnTo>
                  <a:lnTo>
                    <a:pt x="26690" y="2666"/>
                  </a:lnTo>
                  <a:lnTo>
                    <a:pt x="26769" y="2727"/>
                  </a:lnTo>
                  <a:lnTo>
                    <a:pt x="26846" y="2789"/>
                  </a:lnTo>
                  <a:lnTo>
                    <a:pt x="26922" y="2851"/>
                  </a:lnTo>
                  <a:lnTo>
                    <a:pt x="26999" y="2913"/>
                  </a:lnTo>
                  <a:lnTo>
                    <a:pt x="27074" y="2978"/>
                  </a:lnTo>
                  <a:lnTo>
                    <a:pt x="27149" y="3041"/>
                  </a:lnTo>
                  <a:lnTo>
                    <a:pt x="27223" y="3104"/>
                  </a:lnTo>
                  <a:lnTo>
                    <a:pt x="27296" y="3168"/>
                  </a:lnTo>
                  <a:lnTo>
                    <a:pt x="27368" y="3233"/>
                  </a:lnTo>
                  <a:lnTo>
                    <a:pt x="27441" y="3297"/>
                  </a:lnTo>
                  <a:lnTo>
                    <a:pt x="27512" y="3362"/>
                  </a:lnTo>
                  <a:lnTo>
                    <a:pt x="27582" y="3428"/>
                  </a:lnTo>
                  <a:lnTo>
                    <a:pt x="27651" y="3493"/>
                  </a:lnTo>
                  <a:lnTo>
                    <a:pt x="27721" y="3560"/>
                  </a:lnTo>
                  <a:lnTo>
                    <a:pt x="27788" y="3626"/>
                  </a:lnTo>
                  <a:lnTo>
                    <a:pt x="27856" y="3692"/>
                  </a:lnTo>
                  <a:lnTo>
                    <a:pt x="27923" y="3759"/>
                  </a:lnTo>
                  <a:lnTo>
                    <a:pt x="27989" y="3826"/>
                  </a:lnTo>
                  <a:lnTo>
                    <a:pt x="28055" y="3893"/>
                  </a:lnTo>
                  <a:lnTo>
                    <a:pt x="28119" y="3961"/>
                  </a:lnTo>
                  <a:lnTo>
                    <a:pt x="28182" y="4030"/>
                  </a:lnTo>
                  <a:lnTo>
                    <a:pt x="28246" y="4097"/>
                  </a:lnTo>
                  <a:lnTo>
                    <a:pt x="28308" y="4165"/>
                  </a:lnTo>
                  <a:lnTo>
                    <a:pt x="28370" y="4234"/>
                  </a:lnTo>
                  <a:lnTo>
                    <a:pt x="28431" y="4303"/>
                  </a:lnTo>
                  <a:lnTo>
                    <a:pt x="28491" y="4372"/>
                  </a:lnTo>
                  <a:lnTo>
                    <a:pt x="28550" y="4441"/>
                  </a:lnTo>
                  <a:lnTo>
                    <a:pt x="28609" y="4511"/>
                  </a:lnTo>
                  <a:lnTo>
                    <a:pt x="28667" y="4579"/>
                  </a:lnTo>
                  <a:lnTo>
                    <a:pt x="28724" y="4649"/>
                  </a:lnTo>
                  <a:lnTo>
                    <a:pt x="28781" y="4719"/>
                  </a:lnTo>
                  <a:lnTo>
                    <a:pt x="28836" y="4789"/>
                  </a:lnTo>
                  <a:lnTo>
                    <a:pt x="28891" y="4861"/>
                  </a:lnTo>
                  <a:lnTo>
                    <a:pt x="28944" y="4931"/>
                  </a:lnTo>
                  <a:lnTo>
                    <a:pt x="28999" y="5002"/>
                  </a:lnTo>
                  <a:lnTo>
                    <a:pt x="29052" y="5072"/>
                  </a:lnTo>
                  <a:lnTo>
                    <a:pt x="29104" y="5143"/>
                  </a:lnTo>
                  <a:lnTo>
                    <a:pt x="29154" y="5214"/>
                  </a:lnTo>
                  <a:lnTo>
                    <a:pt x="29205" y="5286"/>
                  </a:lnTo>
                  <a:lnTo>
                    <a:pt x="29255" y="5356"/>
                  </a:lnTo>
                  <a:lnTo>
                    <a:pt x="29303" y="5428"/>
                  </a:lnTo>
                  <a:lnTo>
                    <a:pt x="29352" y="5501"/>
                  </a:lnTo>
                  <a:lnTo>
                    <a:pt x="29398" y="5572"/>
                  </a:lnTo>
                  <a:lnTo>
                    <a:pt x="29446" y="5643"/>
                  </a:lnTo>
                  <a:lnTo>
                    <a:pt x="29491" y="5715"/>
                  </a:lnTo>
                  <a:lnTo>
                    <a:pt x="29536" y="5787"/>
                  </a:lnTo>
                  <a:lnTo>
                    <a:pt x="29580" y="5860"/>
                  </a:lnTo>
                  <a:lnTo>
                    <a:pt x="29624" y="5932"/>
                  </a:lnTo>
                  <a:lnTo>
                    <a:pt x="29667" y="6004"/>
                  </a:lnTo>
                  <a:lnTo>
                    <a:pt x="29709" y="6076"/>
                  </a:lnTo>
                  <a:lnTo>
                    <a:pt x="29749" y="6149"/>
                  </a:lnTo>
                  <a:lnTo>
                    <a:pt x="29790" y="6221"/>
                  </a:lnTo>
                  <a:lnTo>
                    <a:pt x="29831" y="6293"/>
                  </a:lnTo>
                  <a:lnTo>
                    <a:pt x="29869" y="6367"/>
                  </a:lnTo>
                  <a:lnTo>
                    <a:pt x="29907" y="6439"/>
                  </a:lnTo>
                  <a:lnTo>
                    <a:pt x="29943" y="6512"/>
                  </a:lnTo>
                  <a:lnTo>
                    <a:pt x="29981" y="6584"/>
                  </a:lnTo>
                  <a:lnTo>
                    <a:pt x="30016" y="6658"/>
                  </a:lnTo>
                  <a:lnTo>
                    <a:pt x="30051" y="6730"/>
                  </a:lnTo>
                  <a:lnTo>
                    <a:pt x="30085" y="6803"/>
                  </a:lnTo>
                  <a:lnTo>
                    <a:pt x="30117" y="6876"/>
                  </a:lnTo>
                  <a:lnTo>
                    <a:pt x="30150" y="6949"/>
                  </a:lnTo>
                  <a:lnTo>
                    <a:pt x="30182" y="7021"/>
                  </a:lnTo>
                  <a:lnTo>
                    <a:pt x="30193" y="7047"/>
                  </a:lnTo>
                  <a:lnTo>
                    <a:pt x="30207" y="7097"/>
                  </a:lnTo>
                  <a:lnTo>
                    <a:pt x="30227" y="7174"/>
                  </a:lnTo>
                  <a:lnTo>
                    <a:pt x="30248" y="7252"/>
                  </a:lnTo>
                  <a:lnTo>
                    <a:pt x="30267" y="7327"/>
                  </a:lnTo>
                  <a:lnTo>
                    <a:pt x="30287" y="7403"/>
                  </a:lnTo>
                  <a:lnTo>
                    <a:pt x="30304" y="7479"/>
                  </a:lnTo>
                  <a:lnTo>
                    <a:pt x="30322" y="7554"/>
                  </a:lnTo>
                  <a:lnTo>
                    <a:pt x="30337" y="7629"/>
                  </a:lnTo>
                  <a:lnTo>
                    <a:pt x="30353" y="7704"/>
                  </a:lnTo>
                  <a:lnTo>
                    <a:pt x="30368" y="7779"/>
                  </a:lnTo>
                  <a:lnTo>
                    <a:pt x="30383" y="7853"/>
                  </a:lnTo>
                  <a:lnTo>
                    <a:pt x="30396" y="7927"/>
                  </a:lnTo>
                  <a:lnTo>
                    <a:pt x="30409" y="8000"/>
                  </a:lnTo>
                  <a:lnTo>
                    <a:pt x="30420" y="8073"/>
                  </a:lnTo>
                  <a:lnTo>
                    <a:pt x="30431" y="8147"/>
                  </a:lnTo>
                  <a:lnTo>
                    <a:pt x="30441" y="8219"/>
                  </a:lnTo>
                  <a:lnTo>
                    <a:pt x="30451" y="8291"/>
                  </a:lnTo>
                  <a:lnTo>
                    <a:pt x="30461" y="8364"/>
                  </a:lnTo>
                  <a:lnTo>
                    <a:pt x="30463" y="8390"/>
                  </a:lnTo>
                  <a:lnTo>
                    <a:pt x="30440" y="8443"/>
                  </a:lnTo>
                  <a:lnTo>
                    <a:pt x="30407" y="8523"/>
                  </a:lnTo>
                  <a:lnTo>
                    <a:pt x="30377" y="8602"/>
                  </a:lnTo>
                  <a:lnTo>
                    <a:pt x="30349" y="8679"/>
                  </a:lnTo>
                  <a:lnTo>
                    <a:pt x="30323" y="8752"/>
                  </a:lnTo>
                  <a:lnTo>
                    <a:pt x="30299" y="8824"/>
                  </a:lnTo>
                  <a:lnTo>
                    <a:pt x="30656" y="8760"/>
                  </a:lnTo>
                  <a:lnTo>
                    <a:pt x="30845" y="8725"/>
                  </a:lnTo>
                  <a:lnTo>
                    <a:pt x="30925" y="8905"/>
                  </a:lnTo>
                  <a:close/>
                  <a:moveTo>
                    <a:pt x="18162" y="1912"/>
                  </a:moveTo>
                  <a:lnTo>
                    <a:pt x="18049" y="1913"/>
                  </a:lnTo>
                  <a:lnTo>
                    <a:pt x="17936" y="1915"/>
                  </a:lnTo>
                  <a:lnTo>
                    <a:pt x="17823" y="1919"/>
                  </a:lnTo>
                  <a:lnTo>
                    <a:pt x="17709" y="1922"/>
                  </a:lnTo>
                  <a:lnTo>
                    <a:pt x="17596" y="1926"/>
                  </a:lnTo>
                  <a:lnTo>
                    <a:pt x="17481" y="1932"/>
                  </a:lnTo>
                  <a:lnTo>
                    <a:pt x="17366" y="1939"/>
                  </a:lnTo>
                  <a:lnTo>
                    <a:pt x="17251" y="1947"/>
                  </a:lnTo>
                  <a:lnTo>
                    <a:pt x="17135" y="1955"/>
                  </a:lnTo>
                  <a:lnTo>
                    <a:pt x="17017" y="1964"/>
                  </a:lnTo>
                  <a:lnTo>
                    <a:pt x="16901" y="1975"/>
                  </a:lnTo>
                  <a:lnTo>
                    <a:pt x="16784" y="1986"/>
                  </a:lnTo>
                  <a:lnTo>
                    <a:pt x="16666" y="1999"/>
                  </a:lnTo>
                  <a:lnTo>
                    <a:pt x="16549" y="2012"/>
                  </a:lnTo>
                  <a:lnTo>
                    <a:pt x="16430" y="2026"/>
                  </a:lnTo>
                  <a:lnTo>
                    <a:pt x="16311" y="2041"/>
                  </a:lnTo>
                  <a:lnTo>
                    <a:pt x="16191" y="2057"/>
                  </a:lnTo>
                  <a:lnTo>
                    <a:pt x="16071" y="2074"/>
                  </a:lnTo>
                  <a:lnTo>
                    <a:pt x="15951" y="2094"/>
                  </a:lnTo>
                  <a:lnTo>
                    <a:pt x="15831" y="2113"/>
                  </a:lnTo>
                  <a:lnTo>
                    <a:pt x="15709" y="2133"/>
                  </a:lnTo>
                  <a:lnTo>
                    <a:pt x="15587" y="2153"/>
                  </a:lnTo>
                  <a:lnTo>
                    <a:pt x="15465" y="2176"/>
                  </a:lnTo>
                  <a:lnTo>
                    <a:pt x="15343" y="2200"/>
                  </a:lnTo>
                  <a:lnTo>
                    <a:pt x="15220" y="2225"/>
                  </a:lnTo>
                  <a:lnTo>
                    <a:pt x="15133" y="2243"/>
                  </a:lnTo>
                  <a:lnTo>
                    <a:pt x="15097" y="2249"/>
                  </a:lnTo>
                  <a:lnTo>
                    <a:pt x="14973" y="2275"/>
                  </a:lnTo>
                  <a:lnTo>
                    <a:pt x="14850" y="2304"/>
                  </a:lnTo>
                  <a:lnTo>
                    <a:pt x="14725" y="2332"/>
                  </a:lnTo>
                  <a:lnTo>
                    <a:pt x="14599" y="2361"/>
                  </a:lnTo>
                  <a:lnTo>
                    <a:pt x="14474" y="2393"/>
                  </a:lnTo>
                  <a:lnTo>
                    <a:pt x="14349" y="2424"/>
                  </a:lnTo>
                  <a:lnTo>
                    <a:pt x="14222" y="2457"/>
                  </a:lnTo>
                  <a:lnTo>
                    <a:pt x="14095" y="2491"/>
                  </a:lnTo>
                  <a:lnTo>
                    <a:pt x="13968" y="2526"/>
                  </a:lnTo>
                  <a:lnTo>
                    <a:pt x="13841" y="2562"/>
                  </a:lnTo>
                  <a:lnTo>
                    <a:pt x="13713" y="2599"/>
                  </a:lnTo>
                  <a:lnTo>
                    <a:pt x="13584" y="2639"/>
                  </a:lnTo>
                  <a:lnTo>
                    <a:pt x="13456" y="2678"/>
                  </a:lnTo>
                  <a:lnTo>
                    <a:pt x="13327" y="2719"/>
                  </a:lnTo>
                  <a:lnTo>
                    <a:pt x="13197" y="2761"/>
                  </a:lnTo>
                  <a:lnTo>
                    <a:pt x="13067" y="2805"/>
                  </a:lnTo>
                  <a:lnTo>
                    <a:pt x="12937" y="2849"/>
                  </a:lnTo>
                  <a:lnTo>
                    <a:pt x="12805" y="2894"/>
                  </a:lnTo>
                  <a:lnTo>
                    <a:pt x="12676" y="2941"/>
                  </a:lnTo>
                  <a:lnTo>
                    <a:pt x="12543" y="2989"/>
                  </a:lnTo>
                  <a:lnTo>
                    <a:pt x="12411" y="3038"/>
                  </a:lnTo>
                  <a:lnTo>
                    <a:pt x="12279" y="3088"/>
                  </a:lnTo>
                  <a:lnTo>
                    <a:pt x="12146" y="3140"/>
                  </a:lnTo>
                  <a:lnTo>
                    <a:pt x="12013" y="3193"/>
                  </a:lnTo>
                  <a:lnTo>
                    <a:pt x="11880" y="3247"/>
                  </a:lnTo>
                  <a:lnTo>
                    <a:pt x="11745" y="3303"/>
                  </a:lnTo>
                  <a:lnTo>
                    <a:pt x="11612" y="3359"/>
                  </a:lnTo>
                  <a:lnTo>
                    <a:pt x="11478" y="3418"/>
                  </a:lnTo>
                  <a:lnTo>
                    <a:pt x="11342" y="3476"/>
                  </a:lnTo>
                  <a:lnTo>
                    <a:pt x="11207" y="3537"/>
                  </a:lnTo>
                  <a:lnTo>
                    <a:pt x="11070" y="3600"/>
                  </a:lnTo>
                  <a:lnTo>
                    <a:pt x="10935" y="3663"/>
                  </a:lnTo>
                  <a:lnTo>
                    <a:pt x="10798" y="3727"/>
                  </a:lnTo>
                  <a:lnTo>
                    <a:pt x="10662" y="3793"/>
                  </a:lnTo>
                  <a:lnTo>
                    <a:pt x="10524" y="3860"/>
                  </a:lnTo>
                  <a:lnTo>
                    <a:pt x="10386" y="3928"/>
                  </a:lnTo>
                  <a:lnTo>
                    <a:pt x="10249" y="3998"/>
                  </a:lnTo>
                  <a:lnTo>
                    <a:pt x="10111" y="4069"/>
                  </a:lnTo>
                  <a:lnTo>
                    <a:pt x="9972" y="4141"/>
                  </a:lnTo>
                  <a:lnTo>
                    <a:pt x="9833" y="4215"/>
                  </a:lnTo>
                  <a:lnTo>
                    <a:pt x="9693" y="4290"/>
                  </a:lnTo>
                  <a:lnTo>
                    <a:pt x="9553" y="4366"/>
                  </a:lnTo>
                  <a:lnTo>
                    <a:pt x="9413" y="4445"/>
                  </a:lnTo>
                  <a:lnTo>
                    <a:pt x="9273" y="4524"/>
                  </a:lnTo>
                  <a:lnTo>
                    <a:pt x="9133" y="4604"/>
                  </a:lnTo>
                  <a:lnTo>
                    <a:pt x="8992" y="4687"/>
                  </a:lnTo>
                  <a:lnTo>
                    <a:pt x="8851" y="4770"/>
                  </a:lnTo>
                  <a:lnTo>
                    <a:pt x="8709" y="4855"/>
                  </a:lnTo>
                  <a:lnTo>
                    <a:pt x="8566" y="4942"/>
                  </a:lnTo>
                  <a:lnTo>
                    <a:pt x="8423" y="5029"/>
                  </a:lnTo>
                  <a:lnTo>
                    <a:pt x="8281" y="5118"/>
                  </a:lnTo>
                  <a:lnTo>
                    <a:pt x="8137" y="5209"/>
                  </a:lnTo>
                  <a:lnTo>
                    <a:pt x="7994" y="5302"/>
                  </a:lnTo>
                  <a:lnTo>
                    <a:pt x="7851" y="5396"/>
                  </a:lnTo>
                  <a:lnTo>
                    <a:pt x="7706" y="5490"/>
                  </a:lnTo>
                  <a:lnTo>
                    <a:pt x="7562" y="5588"/>
                  </a:lnTo>
                  <a:lnTo>
                    <a:pt x="7416" y="5685"/>
                  </a:lnTo>
                  <a:lnTo>
                    <a:pt x="7271" y="5784"/>
                  </a:lnTo>
                  <a:lnTo>
                    <a:pt x="7126" y="5886"/>
                  </a:lnTo>
                  <a:lnTo>
                    <a:pt x="6980" y="5987"/>
                  </a:lnTo>
                  <a:lnTo>
                    <a:pt x="6834" y="6092"/>
                  </a:lnTo>
                  <a:lnTo>
                    <a:pt x="6688" y="6197"/>
                  </a:lnTo>
                  <a:lnTo>
                    <a:pt x="6613" y="6253"/>
                  </a:lnTo>
                  <a:lnTo>
                    <a:pt x="6540" y="6307"/>
                  </a:lnTo>
                  <a:lnTo>
                    <a:pt x="6468" y="6362"/>
                  </a:lnTo>
                  <a:lnTo>
                    <a:pt x="6395" y="6417"/>
                  </a:lnTo>
                  <a:lnTo>
                    <a:pt x="6324" y="6473"/>
                  </a:lnTo>
                  <a:lnTo>
                    <a:pt x="6254" y="6528"/>
                  </a:lnTo>
                  <a:lnTo>
                    <a:pt x="6185" y="6583"/>
                  </a:lnTo>
                  <a:lnTo>
                    <a:pt x="6118" y="6640"/>
                  </a:lnTo>
                  <a:lnTo>
                    <a:pt x="6051" y="6695"/>
                  </a:lnTo>
                  <a:lnTo>
                    <a:pt x="5986" y="6751"/>
                  </a:lnTo>
                  <a:lnTo>
                    <a:pt x="5920" y="6807"/>
                  </a:lnTo>
                  <a:lnTo>
                    <a:pt x="5856" y="6863"/>
                  </a:lnTo>
                  <a:lnTo>
                    <a:pt x="5793" y="6920"/>
                  </a:lnTo>
                  <a:lnTo>
                    <a:pt x="5730" y="6977"/>
                  </a:lnTo>
                  <a:lnTo>
                    <a:pt x="5668" y="7034"/>
                  </a:lnTo>
                  <a:lnTo>
                    <a:pt x="5608" y="7091"/>
                  </a:lnTo>
                  <a:lnTo>
                    <a:pt x="5549" y="7148"/>
                  </a:lnTo>
                  <a:lnTo>
                    <a:pt x="5490" y="7205"/>
                  </a:lnTo>
                  <a:lnTo>
                    <a:pt x="5432" y="7263"/>
                  </a:lnTo>
                  <a:lnTo>
                    <a:pt x="5375" y="7320"/>
                  </a:lnTo>
                  <a:lnTo>
                    <a:pt x="5319" y="7378"/>
                  </a:lnTo>
                  <a:lnTo>
                    <a:pt x="5263" y="7436"/>
                  </a:lnTo>
                  <a:lnTo>
                    <a:pt x="5209" y="7494"/>
                  </a:lnTo>
                  <a:lnTo>
                    <a:pt x="5156" y="7552"/>
                  </a:lnTo>
                  <a:lnTo>
                    <a:pt x="5103" y="7611"/>
                  </a:lnTo>
                  <a:lnTo>
                    <a:pt x="5051" y="7668"/>
                  </a:lnTo>
                  <a:lnTo>
                    <a:pt x="5000" y="7728"/>
                  </a:lnTo>
                  <a:lnTo>
                    <a:pt x="4949" y="7786"/>
                  </a:lnTo>
                  <a:lnTo>
                    <a:pt x="4900" y="7845"/>
                  </a:lnTo>
                  <a:lnTo>
                    <a:pt x="4851" y="7904"/>
                  </a:lnTo>
                  <a:lnTo>
                    <a:pt x="4802" y="7964"/>
                  </a:lnTo>
                  <a:lnTo>
                    <a:pt x="4756" y="8023"/>
                  </a:lnTo>
                  <a:lnTo>
                    <a:pt x="4709" y="8081"/>
                  </a:lnTo>
                  <a:lnTo>
                    <a:pt x="4664" y="8141"/>
                  </a:lnTo>
                  <a:lnTo>
                    <a:pt x="4618" y="8201"/>
                  </a:lnTo>
                  <a:lnTo>
                    <a:pt x="4574" y="8261"/>
                  </a:lnTo>
                  <a:lnTo>
                    <a:pt x="4532" y="8321"/>
                  </a:lnTo>
                  <a:lnTo>
                    <a:pt x="4489" y="8381"/>
                  </a:lnTo>
                  <a:lnTo>
                    <a:pt x="4447" y="8440"/>
                  </a:lnTo>
                  <a:lnTo>
                    <a:pt x="4405" y="8501"/>
                  </a:lnTo>
                  <a:lnTo>
                    <a:pt x="4364" y="8562"/>
                  </a:lnTo>
                  <a:lnTo>
                    <a:pt x="4325" y="8623"/>
                  </a:lnTo>
                  <a:lnTo>
                    <a:pt x="4285" y="8683"/>
                  </a:lnTo>
                  <a:lnTo>
                    <a:pt x="4247" y="8744"/>
                  </a:lnTo>
                  <a:lnTo>
                    <a:pt x="4209" y="8805"/>
                  </a:lnTo>
                  <a:lnTo>
                    <a:pt x="4171" y="8867"/>
                  </a:lnTo>
                  <a:lnTo>
                    <a:pt x="4135" y="8928"/>
                  </a:lnTo>
                  <a:lnTo>
                    <a:pt x="4100" y="8990"/>
                  </a:lnTo>
                  <a:lnTo>
                    <a:pt x="4065" y="9051"/>
                  </a:lnTo>
                  <a:lnTo>
                    <a:pt x="4030" y="9113"/>
                  </a:lnTo>
                  <a:lnTo>
                    <a:pt x="3998" y="9175"/>
                  </a:lnTo>
                  <a:lnTo>
                    <a:pt x="3964" y="9237"/>
                  </a:lnTo>
                  <a:lnTo>
                    <a:pt x="3931" y="9301"/>
                  </a:lnTo>
                  <a:lnTo>
                    <a:pt x="3899" y="9363"/>
                  </a:lnTo>
                  <a:lnTo>
                    <a:pt x="3869" y="9425"/>
                  </a:lnTo>
                  <a:lnTo>
                    <a:pt x="3837" y="9488"/>
                  </a:lnTo>
                  <a:lnTo>
                    <a:pt x="3808" y="9551"/>
                  </a:lnTo>
                  <a:lnTo>
                    <a:pt x="3779" y="9614"/>
                  </a:lnTo>
                  <a:lnTo>
                    <a:pt x="3749" y="9678"/>
                  </a:lnTo>
                  <a:lnTo>
                    <a:pt x="3721" y="9741"/>
                  </a:lnTo>
                  <a:lnTo>
                    <a:pt x="3694" y="9805"/>
                  </a:lnTo>
                  <a:lnTo>
                    <a:pt x="3683" y="9831"/>
                  </a:lnTo>
                  <a:lnTo>
                    <a:pt x="3667" y="9868"/>
                  </a:lnTo>
                  <a:lnTo>
                    <a:pt x="3640" y="9933"/>
                  </a:lnTo>
                  <a:lnTo>
                    <a:pt x="3614" y="9997"/>
                  </a:lnTo>
                  <a:lnTo>
                    <a:pt x="3589" y="10061"/>
                  </a:lnTo>
                  <a:lnTo>
                    <a:pt x="3564" y="10126"/>
                  </a:lnTo>
                  <a:lnTo>
                    <a:pt x="3540" y="10191"/>
                  </a:lnTo>
                  <a:lnTo>
                    <a:pt x="3517" y="10256"/>
                  </a:lnTo>
                  <a:lnTo>
                    <a:pt x="3493" y="10321"/>
                  </a:lnTo>
                  <a:lnTo>
                    <a:pt x="3471" y="10387"/>
                  </a:lnTo>
                  <a:lnTo>
                    <a:pt x="3449" y="10451"/>
                  </a:lnTo>
                  <a:lnTo>
                    <a:pt x="3427" y="10518"/>
                  </a:lnTo>
                  <a:lnTo>
                    <a:pt x="3407" y="10583"/>
                  </a:lnTo>
                  <a:lnTo>
                    <a:pt x="3387" y="10649"/>
                  </a:lnTo>
                  <a:lnTo>
                    <a:pt x="3366" y="10715"/>
                  </a:lnTo>
                  <a:lnTo>
                    <a:pt x="3347" y="10782"/>
                  </a:lnTo>
                  <a:lnTo>
                    <a:pt x="3329" y="10848"/>
                  </a:lnTo>
                  <a:lnTo>
                    <a:pt x="3310" y="10915"/>
                  </a:lnTo>
                  <a:lnTo>
                    <a:pt x="3293" y="10982"/>
                  </a:lnTo>
                  <a:lnTo>
                    <a:pt x="3275" y="11049"/>
                  </a:lnTo>
                  <a:lnTo>
                    <a:pt x="3258" y="11116"/>
                  </a:lnTo>
                  <a:lnTo>
                    <a:pt x="3242" y="11184"/>
                  </a:lnTo>
                  <a:lnTo>
                    <a:pt x="3226" y="11251"/>
                  </a:lnTo>
                  <a:lnTo>
                    <a:pt x="3212" y="11319"/>
                  </a:lnTo>
                  <a:lnTo>
                    <a:pt x="3197" y="11387"/>
                  </a:lnTo>
                  <a:lnTo>
                    <a:pt x="3182" y="11455"/>
                  </a:lnTo>
                  <a:lnTo>
                    <a:pt x="3169" y="11523"/>
                  </a:lnTo>
                  <a:lnTo>
                    <a:pt x="3155" y="11592"/>
                  </a:lnTo>
                  <a:lnTo>
                    <a:pt x="3143" y="11661"/>
                  </a:lnTo>
                  <a:lnTo>
                    <a:pt x="3131" y="11730"/>
                  </a:lnTo>
                  <a:lnTo>
                    <a:pt x="3118" y="11799"/>
                  </a:lnTo>
                  <a:lnTo>
                    <a:pt x="3107" y="11868"/>
                  </a:lnTo>
                  <a:lnTo>
                    <a:pt x="3096" y="11938"/>
                  </a:lnTo>
                  <a:lnTo>
                    <a:pt x="3084" y="12007"/>
                  </a:lnTo>
                  <a:lnTo>
                    <a:pt x="3074" y="12077"/>
                  </a:lnTo>
                  <a:lnTo>
                    <a:pt x="3064" y="12147"/>
                  </a:lnTo>
                  <a:lnTo>
                    <a:pt x="3055" y="12217"/>
                  </a:lnTo>
                  <a:lnTo>
                    <a:pt x="3046" y="12288"/>
                  </a:lnTo>
                  <a:lnTo>
                    <a:pt x="3038" y="12358"/>
                  </a:lnTo>
                  <a:lnTo>
                    <a:pt x="3030" y="12427"/>
                  </a:lnTo>
                  <a:lnTo>
                    <a:pt x="3015" y="12570"/>
                  </a:lnTo>
                  <a:lnTo>
                    <a:pt x="3002" y="12713"/>
                  </a:lnTo>
                  <a:lnTo>
                    <a:pt x="2991" y="12857"/>
                  </a:lnTo>
                  <a:lnTo>
                    <a:pt x="2980" y="13000"/>
                  </a:lnTo>
                  <a:lnTo>
                    <a:pt x="2972" y="13145"/>
                  </a:lnTo>
                  <a:lnTo>
                    <a:pt x="2966" y="13290"/>
                  </a:lnTo>
                  <a:lnTo>
                    <a:pt x="2960" y="13436"/>
                  </a:lnTo>
                  <a:lnTo>
                    <a:pt x="2957" y="13583"/>
                  </a:lnTo>
                  <a:lnTo>
                    <a:pt x="2954" y="13730"/>
                  </a:lnTo>
                  <a:lnTo>
                    <a:pt x="2953" y="13878"/>
                  </a:lnTo>
                  <a:lnTo>
                    <a:pt x="2954" y="14026"/>
                  </a:lnTo>
                  <a:lnTo>
                    <a:pt x="2956" y="14176"/>
                  </a:lnTo>
                  <a:lnTo>
                    <a:pt x="2958" y="14325"/>
                  </a:lnTo>
                  <a:lnTo>
                    <a:pt x="2962" y="14476"/>
                  </a:lnTo>
                  <a:lnTo>
                    <a:pt x="2968" y="14627"/>
                  </a:lnTo>
                  <a:lnTo>
                    <a:pt x="2975" y="14778"/>
                  </a:lnTo>
                  <a:lnTo>
                    <a:pt x="2983" y="14929"/>
                  </a:lnTo>
                  <a:lnTo>
                    <a:pt x="2992" y="15082"/>
                  </a:lnTo>
                  <a:lnTo>
                    <a:pt x="3002" y="15235"/>
                  </a:lnTo>
                  <a:lnTo>
                    <a:pt x="3012" y="15388"/>
                  </a:lnTo>
                  <a:lnTo>
                    <a:pt x="3024" y="15542"/>
                  </a:lnTo>
                  <a:lnTo>
                    <a:pt x="3038" y="15696"/>
                  </a:lnTo>
                  <a:lnTo>
                    <a:pt x="3051" y="15851"/>
                  </a:lnTo>
                  <a:lnTo>
                    <a:pt x="3066" y="16005"/>
                  </a:lnTo>
                  <a:lnTo>
                    <a:pt x="3082" y="16161"/>
                  </a:lnTo>
                  <a:lnTo>
                    <a:pt x="3099" y="16317"/>
                  </a:lnTo>
                  <a:lnTo>
                    <a:pt x="3116" y="16473"/>
                  </a:lnTo>
                  <a:lnTo>
                    <a:pt x="3134" y="16630"/>
                  </a:lnTo>
                  <a:lnTo>
                    <a:pt x="3152" y="16786"/>
                  </a:lnTo>
                  <a:lnTo>
                    <a:pt x="3172" y="16943"/>
                  </a:lnTo>
                  <a:lnTo>
                    <a:pt x="3191" y="17101"/>
                  </a:lnTo>
                  <a:lnTo>
                    <a:pt x="3212" y="17258"/>
                  </a:lnTo>
                  <a:lnTo>
                    <a:pt x="3255" y="17577"/>
                  </a:lnTo>
                  <a:lnTo>
                    <a:pt x="3299" y="17894"/>
                  </a:lnTo>
                  <a:lnTo>
                    <a:pt x="3345" y="18213"/>
                  </a:lnTo>
                  <a:lnTo>
                    <a:pt x="3391" y="18533"/>
                  </a:lnTo>
                  <a:lnTo>
                    <a:pt x="3439" y="18855"/>
                  </a:lnTo>
                  <a:lnTo>
                    <a:pt x="3536" y="19498"/>
                  </a:lnTo>
                  <a:lnTo>
                    <a:pt x="3584" y="19820"/>
                  </a:lnTo>
                  <a:lnTo>
                    <a:pt x="3633" y="20144"/>
                  </a:lnTo>
                  <a:lnTo>
                    <a:pt x="3679" y="20467"/>
                  </a:lnTo>
                  <a:lnTo>
                    <a:pt x="3725" y="20791"/>
                  </a:lnTo>
                  <a:lnTo>
                    <a:pt x="3769" y="21114"/>
                  </a:lnTo>
                  <a:lnTo>
                    <a:pt x="3791" y="21277"/>
                  </a:lnTo>
                  <a:lnTo>
                    <a:pt x="3811" y="21439"/>
                  </a:lnTo>
                  <a:lnTo>
                    <a:pt x="3832" y="21601"/>
                  </a:lnTo>
                  <a:lnTo>
                    <a:pt x="3852" y="21764"/>
                  </a:lnTo>
                  <a:lnTo>
                    <a:pt x="3871" y="21926"/>
                  </a:lnTo>
                  <a:lnTo>
                    <a:pt x="3889" y="22088"/>
                  </a:lnTo>
                  <a:lnTo>
                    <a:pt x="3907" y="22250"/>
                  </a:lnTo>
                  <a:lnTo>
                    <a:pt x="3924" y="22412"/>
                  </a:lnTo>
                  <a:lnTo>
                    <a:pt x="3940" y="22574"/>
                  </a:lnTo>
                  <a:lnTo>
                    <a:pt x="3955" y="22736"/>
                  </a:lnTo>
                  <a:lnTo>
                    <a:pt x="3969" y="22898"/>
                  </a:lnTo>
                  <a:lnTo>
                    <a:pt x="3982" y="23060"/>
                  </a:lnTo>
                  <a:lnTo>
                    <a:pt x="3994" y="23222"/>
                  </a:lnTo>
                  <a:lnTo>
                    <a:pt x="4005" y="23384"/>
                  </a:lnTo>
                  <a:lnTo>
                    <a:pt x="4016" y="23546"/>
                  </a:lnTo>
                  <a:lnTo>
                    <a:pt x="4026" y="23708"/>
                  </a:lnTo>
                  <a:lnTo>
                    <a:pt x="4033" y="23869"/>
                  </a:lnTo>
                  <a:lnTo>
                    <a:pt x="4039" y="24031"/>
                  </a:lnTo>
                  <a:lnTo>
                    <a:pt x="4044" y="24192"/>
                  </a:lnTo>
                  <a:lnTo>
                    <a:pt x="4048" y="24354"/>
                  </a:lnTo>
                  <a:lnTo>
                    <a:pt x="4051" y="24515"/>
                  </a:lnTo>
                  <a:lnTo>
                    <a:pt x="4052" y="24676"/>
                  </a:lnTo>
                  <a:lnTo>
                    <a:pt x="4051" y="24766"/>
                  </a:lnTo>
                  <a:lnTo>
                    <a:pt x="4049" y="24855"/>
                  </a:lnTo>
                  <a:lnTo>
                    <a:pt x="4047" y="24943"/>
                  </a:lnTo>
                  <a:lnTo>
                    <a:pt x="4045" y="25030"/>
                  </a:lnTo>
                  <a:lnTo>
                    <a:pt x="4040" y="25117"/>
                  </a:lnTo>
                  <a:lnTo>
                    <a:pt x="4035" y="25203"/>
                  </a:lnTo>
                  <a:lnTo>
                    <a:pt x="4029" y="25288"/>
                  </a:lnTo>
                  <a:lnTo>
                    <a:pt x="4021" y="25373"/>
                  </a:lnTo>
                  <a:lnTo>
                    <a:pt x="4013" y="25458"/>
                  </a:lnTo>
                  <a:lnTo>
                    <a:pt x="4005" y="25542"/>
                  </a:lnTo>
                  <a:lnTo>
                    <a:pt x="3996" y="25618"/>
                  </a:lnTo>
                  <a:lnTo>
                    <a:pt x="3995" y="25626"/>
                  </a:lnTo>
                  <a:lnTo>
                    <a:pt x="3985" y="25708"/>
                  </a:lnTo>
                  <a:lnTo>
                    <a:pt x="3974" y="25791"/>
                  </a:lnTo>
                  <a:lnTo>
                    <a:pt x="3961" y="25872"/>
                  </a:lnTo>
                  <a:lnTo>
                    <a:pt x="3949" y="25953"/>
                  </a:lnTo>
                  <a:lnTo>
                    <a:pt x="3934" y="26033"/>
                  </a:lnTo>
                  <a:lnTo>
                    <a:pt x="3920" y="26112"/>
                  </a:lnTo>
                  <a:lnTo>
                    <a:pt x="3904" y="26193"/>
                  </a:lnTo>
                  <a:lnTo>
                    <a:pt x="3888" y="26271"/>
                  </a:lnTo>
                  <a:lnTo>
                    <a:pt x="3871" y="26350"/>
                  </a:lnTo>
                  <a:lnTo>
                    <a:pt x="3852" y="26427"/>
                  </a:lnTo>
                  <a:lnTo>
                    <a:pt x="3834" y="26504"/>
                  </a:lnTo>
                  <a:lnTo>
                    <a:pt x="3814" y="26581"/>
                  </a:lnTo>
                  <a:lnTo>
                    <a:pt x="3793" y="26658"/>
                  </a:lnTo>
                  <a:lnTo>
                    <a:pt x="3772" y="26733"/>
                  </a:lnTo>
                  <a:lnTo>
                    <a:pt x="3750" y="26808"/>
                  </a:lnTo>
                  <a:lnTo>
                    <a:pt x="3728" y="26884"/>
                  </a:lnTo>
                  <a:lnTo>
                    <a:pt x="3704" y="26957"/>
                  </a:lnTo>
                  <a:lnTo>
                    <a:pt x="3680" y="27031"/>
                  </a:lnTo>
                  <a:lnTo>
                    <a:pt x="3655" y="27105"/>
                  </a:lnTo>
                  <a:lnTo>
                    <a:pt x="3631" y="27178"/>
                  </a:lnTo>
                  <a:lnTo>
                    <a:pt x="3605" y="27250"/>
                  </a:lnTo>
                  <a:lnTo>
                    <a:pt x="3578" y="27323"/>
                  </a:lnTo>
                  <a:lnTo>
                    <a:pt x="3550" y="27394"/>
                  </a:lnTo>
                  <a:lnTo>
                    <a:pt x="3523" y="27466"/>
                  </a:lnTo>
                  <a:lnTo>
                    <a:pt x="3495" y="27537"/>
                  </a:lnTo>
                  <a:lnTo>
                    <a:pt x="3466" y="27608"/>
                  </a:lnTo>
                  <a:lnTo>
                    <a:pt x="3435" y="27678"/>
                  </a:lnTo>
                  <a:lnTo>
                    <a:pt x="3406" y="27748"/>
                  </a:lnTo>
                  <a:lnTo>
                    <a:pt x="3375" y="27818"/>
                  </a:lnTo>
                  <a:lnTo>
                    <a:pt x="3344" y="27887"/>
                  </a:lnTo>
                  <a:lnTo>
                    <a:pt x="3313" y="27957"/>
                  </a:lnTo>
                  <a:lnTo>
                    <a:pt x="3281" y="28026"/>
                  </a:lnTo>
                  <a:lnTo>
                    <a:pt x="3248" y="28096"/>
                  </a:lnTo>
                  <a:lnTo>
                    <a:pt x="3181" y="28231"/>
                  </a:lnTo>
                  <a:lnTo>
                    <a:pt x="3114" y="28368"/>
                  </a:lnTo>
                  <a:lnTo>
                    <a:pt x="3044" y="28505"/>
                  </a:lnTo>
                  <a:lnTo>
                    <a:pt x="2972" y="28640"/>
                  </a:lnTo>
                  <a:lnTo>
                    <a:pt x="2900" y="28776"/>
                  </a:lnTo>
                  <a:lnTo>
                    <a:pt x="2826" y="28911"/>
                  </a:lnTo>
                  <a:lnTo>
                    <a:pt x="2750" y="29048"/>
                  </a:lnTo>
                  <a:lnTo>
                    <a:pt x="2673" y="29183"/>
                  </a:lnTo>
                  <a:lnTo>
                    <a:pt x="2595" y="29319"/>
                  </a:lnTo>
                  <a:lnTo>
                    <a:pt x="2514" y="29463"/>
                  </a:lnTo>
                  <a:lnTo>
                    <a:pt x="2487" y="29506"/>
                  </a:lnTo>
                  <a:lnTo>
                    <a:pt x="2457" y="29553"/>
                  </a:lnTo>
                  <a:lnTo>
                    <a:pt x="2400" y="29640"/>
                  </a:lnTo>
                  <a:lnTo>
                    <a:pt x="2269" y="29832"/>
                  </a:lnTo>
                  <a:lnTo>
                    <a:pt x="2198" y="29938"/>
                  </a:lnTo>
                  <a:lnTo>
                    <a:pt x="2126" y="30050"/>
                  </a:lnTo>
                  <a:lnTo>
                    <a:pt x="2091" y="30103"/>
                  </a:lnTo>
                  <a:lnTo>
                    <a:pt x="2057" y="30159"/>
                  </a:lnTo>
                  <a:lnTo>
                    <a:pt x="2023" y="30213"/>
                  </a:lnTo>
                  <a:lnTo>
                    <a:pt x="1990" y="30266"/>
                  </a:lnTo>
                  <a:lnTo>
                    <a:pt x="1960" y="30318"/>
                  </a:lnTo>
                  <a:lnTo>
                    <a:pt x="1946" y="30343"/>
                  </a:lnTo>
                  <a:lnTo>
                    <a:pt x="1969" y="30364"/>
                  </a:lnTo>
                  <a:lnTo>
                    <a:pt x="2015" y="30403"/>
                  </a:lnTo>
                  <a:lnTo>
                    <a:pt x="2063" y="30445"/>
                  </a:lnTo>
                  <a:lnTo>
                    <a:pt x="2112" y="30487"/>
                  </a:lnTo>
                  <a:lnTo>
                    <a:pt x="2164" y="30528"/>
                  </a:lnTo>
                  <a:lnTo>
                    <a:pt x="2218" y="30569"/>
                  </a:lnTo>
                  <a:lnTo>
                    <a:pt x="2274" y="30612"/>
                  </a:lnTo>
                  <a:lnTo>
                    <a:pt x="2331" y="30653"/>
                  </a:lnTo>
                  <a:lnTo>
                    <a:pt x="2391" y="30696"/>
                  </a:lnTo>
                  <a:lnTo>
                    <a:pt x="2452" y="30738"/>
                  </a:lnTo>
                  <a:lnTo>
                    <a:pt x="2514" y="30781"/>
                  </a:lnTo>
                  <a:lnTo>
                    <a:pt x="2578" y="30822"/>
                  </a:lnTo>
                  <a:lnTo>
                    <a:pt x="2643" y="30865"/>
                  </a:lnTo>
                  <a:lnTo>
                    <a:pt x="2709" y="30907"/>
                  </a:lnTo>
                  <a:lnTo>
                    <a:pt x="2777" y="30949"/>
                  </a:lnTo>
                  <a:lnTo>
                    <a:pt x="2847" y="30991"/>
                  </a:lnTo>
                  <a:lnTo>
                    <a:pt x="2917" y="31032"/>
                  </a:lnTo>
                  <a:lnTo>
                    <a:pt x="2988" y="31074"/>
                  </a:lnTo>
                  <a:lnTo>
                    <a:pt x="3061" y="31115"/>
                  </a:lnTo>
                  <a:lnTo>
                    <a:pt x="3134" y="31156"/>
                  </a:lnTo>
                  <a:lnTo>
                    <a:pt x="3208" y="31197"/>
                  </a:lnTo>
                  <a:lnTo>
                    <a:pt x="3283" y="31238"/>
                  </a:lnTo>
                  <a:lnTo>
                    <a:pt x="3359" y="31278"/>
                  </a:lnTo>
                  <a:lnTo>
                    <a:pt x="3435" y="31318"/>
                  </a:lnTo>
                  <a:lnTo>
                    <a:pt x="3512" y="31357"/>
                  </a:lnTo>
                  <a:lnTo>
                    <a:pt x="3589" y="31396"/>
                  </a:lnTo>
                  <a:lnTo>
                    <a:pt x="3667" y="31436"/>
                  </a:lnTo>
                  <a:lnTo>
                    <a:pt x="3745" y="31474"/>
                  </a:lnTo>
                  <a:lnTo>
                    <a:pt x="3821" y="31512"/>
                  </a:lnTo>
                  <a:lnTo>
                    <a:pt x="3981" y="31588"/>
                  </a:lnTo>
                  <a:lnTo>
                    <a:pt x="4138" y="31662"/>
                  </a:lnTo>
                  <a:lnTo>
                    <a:pt x="4294" y="31733"/>
                  </a:lnTo>
                  <a:lnTo>
                    <a:pt x="4451" y="31804"/>
                  </a:lnTo>
                  <a:lnTo>
                    <a:pt x="4607" y="31872"/>
                  </a:lnTo>
                  <a:lnTo>
                    <a:pt x="4762" y="31939"/>
                  </a:lnTo>
                  <a:lnTo>
                    <a:pt x="4913" y="32003"/>
                  </a:lnTo>
                  <a:lnTo>
                    <a:pt x="5062" y="32066"/>
                  </a:lnTo>
                  <a:lnTo>
                    <a:pt x="5208" y="32127"/>
                  </a:lnTo>
                  <a:lnTo>
                    <a:pt x="5350" y="32185"/>
                  </a:lnTo>
                  <a:lnTo>
                    <a:pt x="5623" y="32297"/>
                  </a:lnTo>
                  <a:lnTo>
                    <a:pt x="5874" y="32397"/>
                  </a:lnTo>
                  <a:lnTo>
                    <a:pt x="5995" y="32446"/>
                  </a:lnTo>
                  <a:lnTo>
                    <a:pt x="6113" y="32492"/>
                  </a:lnTo>
                  <a:lnTo>
                    <a:pt x="6234" y="32537"/>
                  </a:lnTo>
                  <a:lnTo>
                    <a:pt x="6352" y="32582"/>
                  </a:lnTo>
                  <a:lnTo>
                    <a:pt x="6472" y="32626"/>
                  </a:lnTo>
                  <a:lnTo>
                    <a:pt x="6593" y="32670"/>
                  </a:lnTo>
                  <a:lnTo>
                    <a:pt x="6713" y="32711"/>
                  </a:lnTo>
                  <a:lnTo>
                    <a:pt x="6833" y="32753"/>
                  </a:lnTo>
                  <a:lnTo>
                    <a:pt x="6954" y="32793"/>
                  </a:lnTo>
                  <a:lnTo>
                    <a:pt x="7075" y="32833"/>
                  </a:lnTo>
                  <a:lnTo>
                    <a:pt x="7196" y="32872"/>
                  </a:lnTo>
                  <a:lnTo>
                    <a:pt x="7318" y="32909"/>
                  </a:lnTo>
                  <a:lnTo>
                    <a:pt x="7438" y="32946"/>
                  </a:lnTo>
                  <a:lnTo>
                    <a:pt x="7560" y="32982"/>
                  </a:lnTo>
                  <a:lnTo>
                    <a:pt x="7682" y="33018"/>
                  </a:lnTo>
                  <a:lnTo>
                    <a:pt x="7804" y="33052"/>
                  </a:lnTo>
                  <a:lnTo>
                    <a:pt x="7926" y="33086"/>
                  </a:lnTo>
                  <a:lnTo>
                    <a:pt x="8049" y="33119"/>
                  </a:lnTo>
                  <a:lnTo>
                    <a:pt x="8171" y="33151"/>
                  </a:lnTo>
                  <a:lnTo>
                    <a:pt x="8294" y="33182"/>
                  </a:lnTo>
                  <a:lnTo>
                    <a:pt x="8417" y="33212"/>
                  </a:lnTo>
                  <a:lnTo>
                    <a:pt x="8540" y="33242"/>
                  </a:lnTo>
                  <a:lnTo>
                    <a:pt x="8663" y="33271"/>
                  </a:lnTo>
                  <a:lnTo>
                    <a:pt x="8786" y="33299"/>
                  </a:lnTo>
                  <a:lnTo>
                    <a:pt x="8911" y="33325"/>
                  </a:lnTo>
                  <a:lnTo>
                    <a:pt x="8932" y="33331"/>
                  </a:lnTo>
                  <a:lnTo>
                    <a:pt x="9035" y="33352"/>
                  </a:lnTo>
                  <a:lnTo>
                    <a:pt x="9159" y="33377"/>
                  </a:lnTo>
                  <a:lnTo>
                    <a:pt x="9283" y="33401"/>
                  </a:lnTo>
                  <a:lnTo>
                    <a:pt x="9408" y="33423"/>
                  </a:lnTo>
                  <a:lnTo>
                    <a:pt x="9533" y="33446"/>
                  </a:lnTo>
                  <a:lnTo>
                    <a:pt x="9658" y="33468"/>
                  </a:lnTo>
                  <a:lnTo>
                    <a:pt x="9782" y="33489"/>
                  </a:lnTo>
                  <a:lnTo>
                    <a:pt x="9907" y="33509"/>
                  </a:lnTo>
                  <a:lnTo>
                    <a:pt x="10033" y="33529"/>
                  </a:lnTo>
                  <a:lnTo>
                    <a:pt x="10158" y="33548"/>
                  </a:lnTo>
                  <a:lnTo>
                    <a:pt x="10283" y="33567"/>
                  </a:lnTo>
                  <a:lnTo>
                    <a:pt x="10410" y="33584"/>
                  </a:lnTo>
                  <a:lnTo>
                    <a:pt x="10536" y="33601"/>
                  </a:lnTo>
                  <a:lnTo>
                    <a:pt x="10662" y="33616"/>
                  </a:lnTo>
                  <a:lnTo>
                    <a:pt x="10788" y="33632"/>
                  </a:lnTo>
                  <a:lnTo>
                    <a:pt x="10913" y="33647"/>
                  </a:lnTo>
                  <a:lnTo>
                    <a:pt x="11041" y="33660"/>
                  </a:lnTo>
                  <a:lnTo>
                    <a:pt x="11167" y="33674"/>
                  </a:lnTo>
                  <a:lnTo>
                    <a:pt x="11295" y="33686"/>
                  </a:lnTo>
                  <a:lnTo>
                    <a:pt x="11421" y="33699"/>
                  </a:lnTo>
                  <a:lnTo>
                    <a:pt x="11548" y="33709"/>
                  </a:lnTo>
                  <a:lnTo>
                    <a:pt x="11675" y="33720"/>
                  </a:lnTo>
                  <a:lnTo>
                    <a:pt x="11802" y="33730"/>
                  </a:lnTo>
                  <a:lnTo>
                    <a:pt x="11929" y="33741"/>
                  </a:lnTo>
                  <a:lnTo>
                    <a:pt x="12057" y="33750"/>
                  </a:lnTo>
                  <a:lnTo>
                    <a:pt x="12184" y="33758"/>
                  </a:lnTo>
                  <a:lnTo>
                    <a:pt x="12312" y="33764"/>
                  </a:lnTo>
                  <a:lnTo>
                    <a:pt x="12440" y="33771"/>
                  </a:lnTo>
                  <a:lnTo>
                    <a:pt x="12568" y="33778"/>
                  </a:lnTo>
                  <a:lnTo>
                    <a:pt x="12696" y="33783"/>
                  </a:lnTo>
                  <a:lnTo>
                    <a:pt x="12823" y="33789"/>
                  </a:lnTo>
                  <a:lnTo>
                    <a:pt x="12952" y="33794"/>
                  </a:lnTo>
                  <a:lnTo>
                    <a:pt x="13080" y="33797"/>
                  </a:lnTo>
                  <a:lnTo>
                    <a:pt x="13208" y="33800"/>
                  </a:lnTo>
                  <a:lnTo>
                    <a:pt x="13337" y="33803"/>
                  </a:lnTo>
                  <a:lnTo>
                    <a:pt x="13466" y="33806"/>
                  </a:lnTo>
                  <a:lnTo>
                    <a:pt x="13594" y="33807"/>
                  </a:lnTo>
                  <a:lnTo>
                    <a:pt x="13722" y="33808"/>
                  </a:lnTo>
                  <a:lnTo>
                    <a:pt x="13851" y="33809"/>
                  </a:lnTo>
                  <a:lnTo>
                    <a:pt x="13981" y="33809"/>
                  </a:lnTo>
                  <a:lnTo>
                    <a:pt x="14109" y="33808"/>
                  </a:lnTo>
                  <a:lnTo>
                    <a:pt x="14239" y="33807"/>
                  </a:lnTo>
                  <a:lnTo>
                    <a:pt x="14368" y="33806"/>
                  </a:lnTo>
                  <a:lnTo>
                    <a:pt x="14496" y="33804"/>
                  </a:lnTo>
                  <a:lnTo>
                    <a:pt x="14626" y="33802"/>
                  </a:lnTo>
                  <a:lnTo>
                    <a:pt x="14755" y="33798"/>
                  </a:lnTo>
                  <a:lnTo>
                    <a:pt x="14885" y="33795"/>
                  </a:lnTo>
                  <a:lnTo>
                    <a:pt x="15014" y="33790"/>
                  </a:lnTo>
                  <a:lnTo>
                    <a:pt x="15143" y="33786"/>
                  </a:lnTo>
                  <a:lnTo>
                    <a:pt x="15273" y="33780"/>
                  </a:lnTo>
                  <a:lnTo>
                    <a:pt x="15401" y="33774"/>
                  </a:lnTo>
                  <a:lnTo>
                    <a:pt x="15662" y="33762"/>
                  </a:lnTo>
                  <a:lnTo>
                    <a:pt x="15921" y="33748"/>
                  </a:lnTo>
                  <a:lnTo>
                    <a:pt x="16180" y="33732"/>
                  </a:lnTo>
                  <a:lnTo>
                    <a:pt x="16440" y="33713"/>
                  </a:lnTo>
                  <a:lnTo>
                    <a:pt x="16700" y="33694"/>
                  </a:lnTo>
                  <a:lnTo>
                    <a:pt x="16960" y="33673"/>
                  </a:lnTo>
                  <a:lnTo>
                    <a:pt x="17219" y="33650"/>
                  </a:lnTo>
                  <a:lnTo>
                    <a:pt x="17480" y="33627"/>
                  </a:lnTo>
                  <a:lnTo>
                    <a:pt x="17740" y="33601"/>
                  </a:lnTo>
                  <a:lnTo>
                    <a:pt x="18001" y="33573"/>
                  </a:lnTo>
                  <a:lnTo>
                    <a:pt x="18260" y="33544"/>
                  </a:lnTo>
                  <a:lnTo>
                    <a:pt x="18520" y="33515"/>
                  </a:lnTo>
                  <a:lnTo>
                    <a:pt x="18781" y="33483"/>
                  </a:lnTo>
                  <a:lnTo>
                    <a:pt x="19039" y="33450"/>
                  </a:lnTo>
                  <a:lnTo>
                    <a:pt x="19300" y="33418"/>
                  </a:lnTo>
                  <a:lnTo>
                    <a:pt x="19560" y="33382"/>
                  </a:lnTo>
                  <a:lnTo>
                    <a:pt x="19819" y="33345"/>
                  </a:lnTo>
                  <a:lnTo>
                    <a:pt x="20079" y="33309"/>
                  </a:lnTo>
                  <a:lnTo>
                    <a:pt x="20270" y="33281"/>
                  </a:lnTo>
                  <a:lnTo>
                    <a:pt x="20337" y="33271"/>
                  </a:lnTo>
                  <a:lnTo>
                    <a:pt x="20597" y="33230"/>
                  </a:lnTo>
                  <a:lnTo>
                    <a:pt x="20856" y="33190"/>
                  </a:lnTo>
                  <a:lnTo>
                    <a:pt x="21113" y="33147"/>
                  </a:lnTo>
                  <a:lnTo>
                    <a:pt x="21372" y="33105"/>
                  </a:lnTo>
                  <a:lnTo>
                    <a:pt x="21629" y="33062"/>
                  </a:lnTo>
                  <a:lnTo>
                    <a:pt x="21886" y="33018"/>
                  </a:lnTo>
                  <a:lnTo>
                    <a:pt x="22143" y="32973"/>
                  </a:lnTo>
                  <a:lnTo>
                    <a:pt x="22309" y="32944"/>
                  </a:lnTo>
                  <a:lnTo>
                    <a:pt x="22476" y="32913"/>
                  </a:lnTo>
                  <a:lnTo>
                    <a:pt x="22642" y="32880"/>
                  </a:lnTo>
                  <a:lnTo>
                    <a:pt x="22809" y="32848"/>
                  </a:lnTo>
                  <a:lnTo>
                    <a:pt x="22976" y="32813"/>
                  </a:lnTo>
                  <a:lnTo>
                    <a:pt x="23144" y="32776"/>
                  </a:lnTo>
                  <a:lnTo>
                    <a:pt x="23310" y="32739"/>
                  </a:lnTo>
                  <a:lnTo>
                    <a:pt x="23478" y="32702"/>
                  </a:lnTo>
                  <a:lnTo>
                    <a:pt x="23645" y="32661"/>
                  </a:lnTo>
                  <a:lnTo>
                    <a:pt x="23812" y="32621"/>
                  </a:lnTo>
                  <a:lnTo>
                    <a:pt x="23979" y="32578"/>
                  </a:lnTo>
                  <a:lnTo>
                    <a:pt x="24145" y="32534"/>
                  </a:lnTo>
                  <a:lnTo>
                    <a:pt x="24311" y="32487"/>
                  </a:lnTo>
                  <a:lnTo>
                    <a:pt x="24476" y="32441"/>
                  </a:lnTo>
                  <a:lnTo>
                    <a:pt x="24641" y="32393"/>
                  </a:lnTo>
                  <a:lnTo>
                    <a:pt x="24804" y="32342"/>
                  </a:lnTo>
                  <a:lnTo>
                    <a:pt x="24968" y="32290"/>
                  </a:lnTo>
                  <a:lnTo>
                    <a:pt x="25047" y="32265"/>
                  </a:lnTo>
                  <a:lnTo>
                    <a:pt x="25128" y="32238"/>
                  </a:lnTo>
                  <a:lnTo>
                    <a:pt x="25208" y="32211"/>
                  </a:lnTo>
                  <a:lnTo>
                    <a:pt x="25288" y="32184"/>
                  </a:lnTo>
                  <a:lnTo>
                    <a:pt x="25368" y="32156"/>
                  </a:lnTo>
                  <a:lnTo>
                    <a:pt x="25447" y="32127"/>
                  </a:lnTo>
                  <a:lnTo>
                    <a:pt x="25527" y="32098"/>
                  </a:lnTo>
                  <a:lnTo>
                    <a:pt x="25605" y="32069"/>
                  </a:lnTo>
                  <a:lnTo>
                    <a:pt x="25684" y="32039"/>
                  </a:lnTo>
                  <a:lnTo>
                    <a:pt x="25761" y="32010"/>
                  </a:lnTo>
                  <a:lnTo>
                    <a:pt x="25839" y="31979"/>
                  </a:lnTo>
                  <a:lnTo>
                    <a:pt x="25915" y="31948"/>
                  </a:lnTo>
                  <a:lnTo>
                    <a:pt x="25992" y="31917"/>
                  </a:lnTo>
                  <a:lnTo>
                    <a:pt x="26069" y="31886"/>
                  </a:lnTo>
                  <a:lnTo>
                    <a:pt x="26146" y="31853"/>
                  </a:lnTo>
                  <a:lnTo>
                    <a:pt x="26220" y="31821"/>
                  </a:lnTo>
                  <a:lnTo>
                    <a:pt x="26295" y="31789"/>
                  </a:lnTo>
                  <a:lnTo>
                    <a:pt x="26370" y="31755"/>
                  </a:lnTo>
                  <a:lnTo>
                    <a:pt x="26445" y="31721"/>
                  </a:lnTo>
                  <a:lnTo>
                    <a:pt x="26517" y="31687"/>
                  </a:lnTo>
                  <a:lnTo>
                    <a:pt x="26591" y="31652"/>
                  </a:lnTo>
                  <a:lnTo>
                    <a:pt x="26663" y="31617"/>
                  </a:lnTo>
                  <a:lnTo>
                    <a:pt x="26735" y="31582"/>
                  </a:lnTo>
                  <a:lnTo>
                    <a:pt x="26806" y="31546"/>
                  </a:lnTo>
                  <a:lnTo>
                    <a:pt x="26877" y="31510"/>
                  </a:lnTo>
                  <a:lnTo>
                    <a:pt x="26947" y="31474"/>
                  </a:lnTo>
                  <a:lnTo>
                    <a:pt x="27017" y="31436"/>
                  </a:lnTo>
                  <a:lnTo>
                    <a:pt x="27087" y="31398"/>
                  </a:lnTo>
                  <a:lnTo>
                    <a:pt x="27155" y="31360"/>
                  </a:lnTo>
                  <a:lnTo>
                    <a:pt x="27230" y="31319"/>
                  </a:lnTo>
                  <a:lnTo>
                    <a:pt x="27314" y="31272"/>
                  </a:lnTo>
                  <a:lnTo>
                    <a:pt x="27408" y="31220"/>
                  </a:lnTo>
                  <a:lnTo>
                    <a:pt x="27505" y="31169"/>
                  </a:lnTo>
                  <a:lnTo>
                    <a:pt x="27604" y="31117"/>
                  </a:lnTo>
                  <a:lnTo>
                    <a:pt x="27706" y="31065"/>
                  </a:lnTo>
                  <a:lnTo>
                    <a:pt x="27811" y="31013"/>
                  </a:lnTo>
                  <a:lnTo>
                    <a:pt x="27916" y="30961"/>
                  </a:lnTo>
                  <a:lnTo>
                    <a:pt x="28023" y="30909"/>
                  </a:lnTo>
                  <a:lnTo>
                    <a:pt x="28132" y="30857"/>
                  </a:lnTo>
                  <a:lnTo>
                    <a:pt x="28241" y="30805"/>
                  </a:lnTo>
                  <a:lnTo>
                    <a:pt x="28457" y="30704"/>
                  </a:lnTo>
                  <a:lnTo>
                    <a:pt x="28671" y="30604"/>
                  </a:lnTo>
                  <a:lnTo>
                    <a:pt x="28794" y="30548"/>
                  </a:lnTo>
                  <a:lnTo>
                    <a:pt x="28787" y="30531"/>
                  </a:lnTo>
                  <a:lnTo>
                    <a:pt x="28757" y="30442"/>
                  </a:lnTo>
                  <a:lnTo>
                    <a:pt x="28729" y="30353"/>
                  </a:lnTo>
                  <a:lnTo>
                    <a:pt x="28699" y="30261"/>
                  </a:lnTo>
                  <a:lnTo>
                    <a:pt x="28671" y="30170"/>
                  </a:lnTo>
                  <a:lnTo>
                    <a:pt x="28644" y="30077"/>
                  </a:lnTo>
                  <a:lnTo>
                    <a:pt x="28618" y="29985"/>
                  </a:lnTo>
                  <a:lnTo>
                    <a:pt x="28597" y="29904"/>
                  </a:lnTo>
                  <a:lnTo>
                    <a:pt x="28593" y="29890"/>
                  </a:lnTo>
                  <a:lnTo>
                    <a:pt x="28571" y="29795"/>
                  </a:lnTo>
                  <a:lnTo>
                    <a:pt x="28548" y="29699"/>
                  </a:lnTo>
                  <a:lnTo>
                    <a:pt x="28529" y="29601"/>
                  </a:lnTo>
                  <a:lnTo>
                    <a:pt x="28512" y="29506"/>
                  </a:lnTo>
                  <a:lnTo>
                    <a:pt x="28504" y="29451"/>
                  </a:lnTo>
                  <a:lnTo>
                    <a:pt x="28497" y="29402"/>
                  </a:lnTo>
                  <a:lnTo>
                    <a:pt x="28479" y="29264"/>
                  </a:lnTo>
                  <a:lnTo>
                    <a:pt x="28463" y="29128"/>
                  </a:lnTo>
                  <a:lnTo>
                    <a:pt x="28450" y="28992"/>
                  </a:lnTo>
                  <a:lnTo>
                    <a:pt x="28435" y="28857"/>
                  </a:lnTo>
                  <a:lnTo>
                    <a:pt x="28423" y="28723"/>
                  </a:lnTo>
                  <a:lnTo>
                    <a:pt x="28412" y="28587"/>
                  </a:lnTo>
                  <a:lnTo>
                    <a:pt x="28401" y="28453"/>
                  </a:lnTo>
                  <a:lnTo>
                    <a:pt x="28391" y="28317"/>
                  </a:lnTo>
                  <a:lnTo>
                    <a:pt x="28382" y="28183"/>
                  </a:lnTo>
                  <a:lnTo>
                    <a:pt x="28374" y="28049"/>
                  </a:lnTo>
                  <a:lnTo>
                    <a:pt x="28367" y="27914"/>
                  </a:lnTo>
                  <a:lnTo>
                    <a:pt x="28361" y="27781"/>
                  </a:lnTo>
                  <a:lnTo>
                    <a:pt x="28355" y="27648"/>
                  </a:lnTo>
                  <a:lnTo>
                    <a:pt x="28351" y="27513"/>
                  </a:lnTo>
                  <a:lnTo>
                    <a:pt x="28346" y="27380"/>
                  </a:lnTo>
                  <a:lnTo>
                    <a:pt x="28343" y="27248"/>
                  </a:lnTo>
                  <a:lnTo>
                    <a:pt x="28339" y="27116"/>
                  </a:lnTo>
                  <a:lnTo>
                    <a:pt x="28337" y="26983"/>
                  </a:lnTo>
                  <a:lnTo>
                    <a:pt x="28333" y="26721"/>
                  </a:lnTo>
                  <a:lnTo>
                    <a:pt x="28331" y="26459"/>
                  </a:lnTo>
                  <a:lnTo>
                    <a:pt x="28330" y="26199"/>
                  </a:lnTo>
                  <a:lnTo>
                    <a:pt x="28331" y="25941"/>
                  </a:lnTo>
                  <a:lnTo>
                    <a:pt x="28333" y="25683"/>
                  </a:lnTo>
                  <a:lnTo>
                    <a:pt x="28336" y="25175"/>
                  </a:lnTo>
                  <a:lnTo>
                    <a:pt x="28337" y="25067"/>
                  </a:lnTo>
                  <a:lnTo>
                    <a:pt x="28339" y="24958"/>
                  </a:lnTo>
                  <a:lnTo>
                    <a:pt x="28342" y="24849"/>
                  </a:lnTo>
                  <a:lnTo>
                    <a:pt x="28345" y="24740"/>
                  </a:lnTo>
                  <a:lnTo>
                    <a:pt x="28349" y="24631"/>
                  </a:lnTo>
                  <a:lnTo>
                    <a:pt x="28353" y="24523"/>
                  </a:lnTo>
                  <a:lnTo>
                    <a:pt x="28358" y="24415"/>
                  </a:lnTo>
                  <a:lnTo>
                    <a:pt x="28365" y="24306"/>
                  </a:lnTo>
                  <a:lnTo>
                    <a:pt x="28371" y="24199"/>
                  </a:lnTo>
                  <a:lnTo>
                    <a:pt x="28378" y="24091"/>
                  </a:lnTo>
                  <a:lnTo>
                    <a:pt x="28386" y="23983"/>
                  </a:lnTo>
                  <a:lnTo>
                    <a:pt x="28393" y="23875"/>
                  </a:lnTo>
                  <a:lnTo>
                    <a:pt x="28409" y="23662"/>
                  </a:lnTo>
                  <a:lnTo>
                    <a:pt x="28428" y="23448"/>
                  </a:lnTo>
                  <a:lnTo>
                    <a:pt x="28449" y="23235"/>
                  </a:lnTo>
                  <a:lnTo>
                    <a:pt x="28470" y="23021"/>
                  </a:lnTo>
                  <a:lnTo>
                    <a:pt x="28494" y="22809"/>
                  </a:lnTo>
                  <a:lnTo>
                    <a:pt x="28519" y="22598"/>
                  </a:lnTo>
                  <a:lnTo>
                    <a:pt x="28544" y="22385"/>
                  </a:lnTo>
                  <a:lnTo>
                    <a:pt x="28571" y="22174"/>
                  </a:lnTo>
                  <a:lnTo>
                    <a:pt x="28598" y="21960"/>
                  </a:lnTo>
                  <a:lnTo>
                    <a:pt x="28626" y="21748"/>
                  </a:lnTo>
                  <a:lnTo>
                    <a:pt x="28684" y="21322"/>
                  </a:lnTo>
                  <a:lnTo>
                    <a:pt x="28742" y="20895"/>
                  </a:lnTo>
                  <a:lnTo>
                    <a:pt x="28802" y="20463"/>
                  </a:lnTo>
                  <a:lnTo>
                    <a:pt x="28862" y="20028"/>
                  </a:lnTo>
                  <a:lnTo>
                    <a:pt x="28890" y="19810"/>
                  </a:lnTo>
                  <a:lnTo>
                    <a:pt x="28918" y="19590"/>
                  </a:lnTo>
                  <a:lnTo>
                    <a:pt x="28947" y="19368"/>
                  </a:lnTo>
                  <a:lnTo>
                    <a:pt x="28974" y="19145"/>
                  </a:lnTo>
                  <a:lnTo>
                    <a:pt x="29000" y="18919"/>
                  </a:lnTo>
                  <a:lnTo>
                    <a:pt x="29019" y="18754"/>
                  </a:lnTo>
                  <a:lnTo>
                    <a:pt x="29026" y="18693"/>
                  </a:lnTo>
                  <a:lnTo>
                    <a:pt x="29052" y="18466"/>
                  </a:lnTo>
                  <a:lnTo>
                    <a:pt x="29076" y="18236"/>
                  </a:lnTo>
                  <a:lnTo>
                    <a:pt x="29099" y="18003"/>
                  </a:lnTo>
                  <a:lnTo>
                    <a:pt x="29120" y="17770"/>
                  </a:lnTo>
                  <a:lnTo>
                    <a:pt x="29141" y="17533"/>
                  </a:lnTo>
                  <a:lnTo>
                    <a:pt x="29161" y="17293"/>
                  </a:lnTo>
                  <a:lnTo>
                    <a:pt x="29169" y="17174"/>
                  </a:lnTo>
                  <a:lnTo>
                    <a:pt x="29178" y="17052"/>
                  </a:lnTo>
                  <a:lnTo>
                    <a:pt x="29186" y="16931"/>
                  </a:lnTo>
                  <a:lnTo>
                    <a:pt x="29194" y="16809"/>
                  </a:lnTo>
                  <a:lnTo>
                    <a:pt x="29201" y="16685"/>
                  </a:lnTo>
                  <a:lnTo>
                    <a:pt x="29206" y="16562"/>
                  </a:lnTo>
                  <a:lnTo>
                    <a:pt x="29213" y="16436"/>
                  </a:lnTo>
                  <a:lnTo>
                    <a:pt x="29219" y="16311"/>
                  </a:lnTo>
                  <a:lnTo>
                    <a:pt x="29223" y="16186"/>
                  </a:lnTo>
                  <a:lnTo>
                    <a:pt x="29229" y="16059"/>
                  </a:lnTo>
                  <a:lnTo>
                    <a:pt x="29232" y="15931"/>
                  </a:lnTo>
                  <a:lnTo>
                    <a:pt x="29236" y="15803"/>
                  </a:lnTo>
                  <a:lnTo>
                    <a:pt x="29238" y="15673"/>
                  </a:lnTo>
                  <a:lnTo>
                    <a:pt x="29241" y="15544"/>
                  </a:lnTo>
                  <a:lnTo>
                    <a:pt x="29242" y="15414"/>
                  </a:lnTo>
                  <a:lnTo>
                    <a:pt x="29244" y="15282"/>
                  </a:lnTo>
                  <a:lnTo>
                    <a:pt x="29245" y="15148"/>
                  </a:lnTo>
                  <a:lnTo>
                    <a:pt x="29245" y="15015"/>
                  </a:lnTo>
                  <a:lnTo>
                    <a:pt x="29244" y="14881"/>
                  </a:lnTo>
                  <a:lnTo>
                    <a:pt x="29242" y="14746"/>
                  </a:lnTo>
                  <a:lnTo>
                    <a:pt x="29240" y="14616"/>
                  </a:lnTo>
                  <a:lnTo>
                    <a:pt x="29240" y="14609"/>
                  </a:lnTo>
                  <a:lnTo>
                    <a:pt x="29238" y="14472"/>
                  </a:lnTo>
                  <a:lnTo>
                    <a:pt x="29236" y="14333"/>
                  </a:lnTo>
                  <a:lnTo>
                    <a:pt x="29233" y="14196"/>
                  </a:lnTo>
                  <a:lnTo>
                    <a:pt x="29230" y="14054"/>
                  </a:lnTo>
                  <a:lnTo>
                    <a:pt x="29224" y="13913"/>
                  </a:lnTo>
                  <a:lnTo>
                    <a:pt x="29219" y="13771"/>
                  </a:lnTo>
                  <a:lnTo>
                    <a:pt x="29214" y="13628"/>
                  </a:lnTo>
                  <a:lnTo>
                    <a:pt x="29206" y="13484"/>
                  </a:lnTo>
                  <a:lnTo>
                    <a:pt x="29198" y="13339"/>
                  </a:lnTo>
                  <a:lnTo>
                    <a:pt x="29190" y="13192"/>
                  </a:lnTo>
                  <a:lnTo>
                    <a:pt x="29181" y="13044"/>
                  </a:lnTo>
                  <a:lnTo>
                    <a:pt x="29171" y="12895"/>
                  </a:lnTo>
                  <a:lnTo>
                    <a:pt x="29160" y="12745"/>
                  </a:lnTo>
                  <a:lnTo>
                    <a:pt x="29149" y="12595"/>
                  </a:lnTo>
                  <a:lnTo>
                    <a:pt x="29136" y="12442"/>
                  </a:lnTo>
                  <a:lnTo>
                    <a:pt x="29122" y="12289"/>
                  </a:lnTo>
                  <a:lnTo>
                    <a:pt x="29108" y="12134"/>
                  </a:lnTo>
                  <a:lnTo>
                    <a:pt x="29092" y="11978"/>
                  </a:lnTo>
                  <a:lnTo>
                    <a:pt x="29076" y="11821"/>
                  </a:lnTo>
                  <a:lnTo>
                    <a:pt x="29058" y="11663"/>
                  </a:lnTo>
                  <a:lnTo>
                    <a:pt x="29040" y="11503"/>
                  </a:lnTo>
                  <a:lnTo>
                    <a:pt x="29031" y="11427"/>
                  </a:lnTo>
                  <a:lnTo>
                    <a:pt x="29048" y="11339"/>
                  </a:lnTo>
                  <a:lnTo>
                    <a:pt x="29082" y="11171"/>
                  </a:lnTo>
                  <a:lnTo>
                    <a:pt x="29114" y="11001"/>
                  </a:lnTo>
                  <a:lnTo>
                    <a:pt x="29144" y="10827"/>
                  </a:lnTo>
                  <a:lnTo>
                    <a:pt x="29171" y="10653"/>
                  </a:lnTo>
                  <a:lnTo>
                    <a:pt x="29198" y="10477"/>
                  </a:lnTo>
                  <a:lnTo>
                    <a:pt x="29223" y="10300"/>
                  </a:lnTo>
                  <a:lnTo>
                    <a:pt x="29245" y="10119"/>
                  </a:lnTo>
                  <a:lnTo>
                    <a:pt x="29266" y="9938"/>
                  </a:lnTo>
                  <a:lnTo>
                    <a:pt x="29284" y="9756"/>
                  </a:lnTo>
                  <a:lnTo>
                    <a:pt x="29301" y="9570"/>
                  </a:lnTo>
                  <a:lnTo>
                    <a:pt x="29316" y="9384"/>
                  </a:lnTo>
                  <a:lnTo>
                    <a:pt x="29328" y="9196"/>
                  </a:lnTo>
                  <a:lnTo>
                    <a:pt x="29338" y="9004"/>
                  </a:lnTo>
                  <a:lnTo>
                    <a:pt x="29885" y="8902"/>
                  </a:lnTo>
                  <a:lnTo>
                    <a:pt x="29837" y="8849"/>
                  </a:lnTo>
                  <a:lnTo>
                    <a:pt x="29784" y="8797"/>
                  </a:lnTo>
                  <a:lnTo>
                    <a:pt x="29728" y="8746"/>
                  </a:lnTo>
                  <a:lnTo>
                    <a:pt x="29668" y="8698"/>
                  </a:lnTo>
                  <a:lnTo>
                    <a:pt x="29604" y="8650"/>
                  </a:lnTo>
                  <a:lnTo>
                    <a:pt x="29561" y="8621"/>
                  </a:lnTo>
                  <a:lnTo>
                    <a:pt x="29552" y="8601"/>
                  </a:lnTo>
                  <a:lnTo>
                    <a:pt x="29526" y="8544"/>
                  </a:lnTo>
                  <a:lnTo>
                    <a:pt x="29500" y="8488"/>
                  </a:lnTo>
                  <a:lnTo>
                    <a:pt x="29473" y="8431"/>
                  </a:lnTo>
                  <a:lnTo>
                    <a:pt x="29444" y="8375"/>
                  </a:lnTo>
                  <a:lnTo>
                    <a:pt x="29415" y="8320"/>
                  </a:lnTo>
                  <a:lnTo>
                    <a:pt x="29385" y="8263"/>
                  </a:lnTo>
                  <a:lnTo>
                    <a:pt x="29354" y="8208"/>
                  </a:lnTo>
                  <a:lnTo>
                    <a:pt x="29324" y="8151"/>
                  </a:lnTo>
                  <a:lnTo>
                    <a:pt x="29291" y="8095"/>
                  </a:lnTo>
                  <a:lnTo>
                    <a:pt x="29257" y="8040"/>
                  </a:lnTo>
                  <a:lnTo>
                    <a:pt x="29223" y="7984"/>
                  </a:lnTo>
                  <a:lnTo>
                    <a:pt x="29188" y="7929"/>
                  </a:lnTo>
                  <a:lnTo>
                    <a:pt x="29152" y="7874"/>
                  </a:lnTo>
                  <a:lnTo>
                    <a:pt x="29116" y="7819"/>
                  </a:lnTo>
                  <a:lnTo>
                    <a:pt x="29078" y="7763"/>
                  </a:lnTo>
                  <a:lnTo>
                    <a:pt x="29040" y="7710"/>
                  </a:lnTo>
                  <a:lnTo>
                    <a:pt x="29001" y="7655"/>
                  </a:lnTo>
                  <a:lnTo>
                    <a:pt x="28975" y="7620"/>
                  </a:lnTo>
                  <a:lnTo>
                    <a:pt x="28964" y="7599"/>
                  </a:lnTo>
                  <a:lnTo>
                    <a:pt x="28932" y="7541"/>
                  </a:lnTo>
                  <a:lnTo>
                    <a:pt x="28900" y="7482"/>
                  </a:lnTo>
                  <a:lnTo>
                    <a:pt x="28866" y="7423"/>
                  </a:lnTo>
                  <a:lnTo>
                    <a:pt x="28834" y="7364"/>
                  </a:lnTo>
                  <a:lnTo>
                    <a:pt x="28799" y="7306"/>
                  </a:lnTo>
                  <a:lnTo>
                    <a:pt x="28764" y="7247"/>
                  </a:lnTo>
                  <a:lnTo>
                    <a:pt x="28729" y="7188"/>
                  </a:lnTo>
                  <a:lnTo>
                    <a:pt x="28691" y="7130"/>
                  </a:lnTo>
                  <a:lnTo>
                    <a:pt x="28654" y="7071"/>
                  </a:lnTo>
                  <a:lnTo>
                    <a:pt x="28616" y="7012"/>
                  </a:lnTo>
                  <a:lnTo>
                    <a:pt x="28577" y="6955"/>
                  </a:lnTo>
                  <a:lnTo>
                    <a:pt x="28538" y="6895"/>
                  </a:lnTo>
                  <a:lnTo>
                    <a:pt x="28497" y="6837"/>
                  </a:lnTo>
                  <a:lnTo>
                    <a:pt x="28457" y="6779"/>
                  </a:lnTo>
                  <a:lnTo>
                    <a:pt x="28415" y="6720"/>
                  </a:lnTo>
                  <a:lnTo>
                    <a:pt x="28373" y="6662"/>
                  </a:lnTo>
                  <a:lnTo>
                    <a:pt x="28329" y="6604"/>
                  </a:lnTo>
                  <a:lnTo>
                    <a:pt x="28287" y="6546"/>
                  </a:lnTo>
                  <a:lnTo>
                    <a:pt x="28242" y="6488"/>
                  </a:lnTo>
                  <a:lnTo>
                    <a:pt x="28197" y="6430"/>
                  </a:lnTo>
                  <a:lnTo>
                    <a:pt x="28151" y="6372"/>
                  </a:lnTo>
                  <a:lnTo>
                    <a:pt x="28104" y="6315"/>
                  </a:lnTo>
                  <a:lnTo>
                    <a:pt x="28057" y="6257"/>
                  </a:lnTo>
                  <a:lnTo>
                    <a:pt x="28010" y="6199"/>
                  </a:lnTo>
                  <a:lnTo>
                    <a:pt x="27960" y="6142"/>
                  </a:lnTo>
                  <a:lnTo>
                    <a:pt x="27911" y="6085"/>
                  </a:lnTo>
                  <a:lnTo>
                    <a:pt x="27862" y="6028"/>
                  </a:lnTo>
                  <a:lnTo>
                    <a:pt x="27811" y="5971"/>
                  </a:lnTo>
                  <a:lnTo>
                    <a:pt x="27760" y="5915"/>
                  </a:lnTo>
                  <a:lnTo>
                    <a:pt x="27708" y="5859"/>
                  </a:lnTo>
                  <a:lnTo>
                    <a:pt x="27655" y="5802"/>
                  </a:lnTo>
                  <a:lnTo>
                    <a:pt x="27602" y="5747"/>
                  </a:lnTo>
                  <a:lnTo>
                    <a:pt x="27547" y="5691"/>
                  </a:lnTo>
                  <a:lnTo>
                    <a:pt x="27494" y="5636"/>
                  </a:lnTo>
                  <a:lnTo>
                    <a:pt x="27437" y="5580"/>
                  </a:lnTo>
                  <a:lnTo>
                    <a:pt x="27382" y="5525"/>
                  </a:lnTo>
                  <a:lnTo>
                    <a:pt x="27324" y="5470"/>
                  </a:lnTo>
                  <a:lnTo>
                    <a:pt x="27268" y="5415"/>
                  </a:lnTo>
                  <a:lnTo>
                    <a:pt x="27210" y="5361"/>
                  </a:lnTo>
                  <a:lnTo>
                    <a:pt x="27152" y="5306"/>
                  </a:lnTo>
                  <a:lnTo>
                    <a:pt x="27093" y="5252"/>
                  </a:lnTo>
                  <a:lnTo>
                    <a:pt x="27033" y="5199"/>
                  </a:lnTo>
                  <a:lnTo>
                    <a:pt x="26973" y="5146"/>
                  </a:lnTo>
                  <a:lnTo>
                    <a:pt x="26911" y="5093"/>
                  </a:lnTo>
                  <a:lnTo>
                    <a:pt x="26850" y="5040"/>
                  </a:lnTo>
                  <a:lnTo>
                    <a:pt x="26787" y="4988"/>
                  </a:lnTo>
                  <a:lnTo>
                    <a:pt x="26725" y="4936"/>
                  </a:lnTo>
                  <a:lnTo>
                    <a:pt x="26662" y="4884"/>
                  </a:lnTo>
                  <a:lnTo>
                    <a:pt x="26597" y="4831"/>
                  </a:lnTo>
                  <a:lnTo>
                    <a:pt x="26532" y="4780"/>
                  </a:lnTo>
                  <a:lnTo>
                    <a:pt x="26468" y="4730"/>
                  </a:lnTo>
                  <a:lnTo>
                    <a:pt x="26401" y="4679"/>
                  </a:lnTo>
                  <a:lnTo>
                    <a:pt x="26334" y="4629"/>
                  </a:lnTo>
                  <a:lnTo>
                    <a:pt x="26267" y="4579"/>
                  </a:lnTo>
                  <a:lnTo>
                    <a:pt x="26200" y="4530"/>
                  </a:lnTo>
                  <a:lnTo>
                    <a:pt x="26131" y="4480"/>
                  </a:lnTo>
                  <a:lnTo>
                    <a:pt x="26062" y="4432"/>
                  </a:lnTo>
                  <a:lnTo>
                    <a:pt x="25992" y="4383"/>
                  </a:lnTo>
                  <a:lnTo>
                    <a:pt x="25922" y="4336"/>
                  </a:lnTo>
                  <a:lnTo>
                    <a:pt x="25852" y="4288"/>
                  </a:lnTo>
                  <a:lnTo>
                    <a:pt x="25781" y="4241"/>
                  </a:lnTo>
                  <a:lnTo>
                    <a:pt x="25709" y="4193"/>
                  </a:lnTo>
                  <a:lnTo>
                    <a:pt x="25637" y="4147"/>
                  </a:lnTo>
                  <a:lnTo>
                    <a:pt x="25563" y="4101"/>
                  </a:lnTo>
                  <a:lnTo>
                    <a:pt x="25490" y="4056"/>
                  </a:lnTo>
                  <a:lnTo>
                    <a:pt x="25417" y="4010"/>
                  </a:lnTo>
                  <a:lnTo>
                    <a:pt x="25341" y="3965"/>
                  </a:lnTo>
                  <a:lnTo>
                    <a:pt x="25266" y="3921"/>
                  </a:lnTo>
                  <a:lnTo>
                    <a:pt x="25191" y="3877"/>
                  </a:lnTo>
                  <a:lnTo>
                    <a:pt x="25114" y="3834"/>
                  </a:lnTo>
                  <a:lnTo>
                    <a:pt x="25037" y="3791"/>
                  </a:lnTo>
                  <a:lnTo>
                    <a:pt x="24969" y="3754"/>
                  </a:lnTo>
                  <a:lnTo>
                    <a:pt x="24959" y="3749"/>
                  </a:lnTo>
                  <a:lnTo>
                    <a:pt x="24885" y="3703"/>
                  </a:lnTo>
                  <a:lnTo>
                    <a:pt x="24809" y="3657"/>
                  </a:lnTo>
                  <a:lnTo>
                    <a:pt x="24732" y="3612"/>
                  </a:lnTo>
                  <a:lnTo>
                    <a:pt x="24654" y="3567"/>
                  </a:lnTo>
                  <a:lnTo>
                    <a:pt x="24577" y="3523"/>
                  </a:lnTo>
                  <a:lnTo>
                    <a:pt x="24499" y="3480"/>
                  </a:lnTo>
                  <a:lnTo>
                    <a:pt x="24420" y="3436"/>
                  </a:lnTo>
                  <a:lnTo>
                    <a:pt x="24341" y="3393"/>
                  </a:lnTo>
                  <a:lnTo>
                    <a:pt x="24260" y="3351"/>
                  </a:lnTo>
                  <a:lnTo>
                    <a:pt x="24179" y="3309"/>
                  </a:lnTo>
                  <a:lnTo>
                    <a:pt x="24098" y="3268"/>
                  </a:lnTo>
                  <a:lnTo>
                    <a:pt x="24017" y="3226"/>
                  </a:lnTo>
                  <a:lnTo>
                    <a:pt x="23934" y="3185"/>
                  </a:lnTo>
                  <a:lnTo>
                    <a:pt x="23852" y="3146"/>
                  </a:lnTo>
                  <a:lnTo>
                    <a:pt x="23767" y="3107"/>
                  </a:lnTo>
                  <a:lnTo>
                    <a:pt x="23684" y="3068"/>
                  </a:lnTo>
                  <a:lnTo>
                    <a:pt x="23599" y="3029"/>
                  </a:lnTo>
                  <a:lnTo>
                    <a:pt x="23514" y="2991"/>
                  </a:lnTo>
                  <a:lnTo>
                    <a:pt x="23428" y="2955"/>
                  </a:lnTo>
                  <a:lnTo>
                    <a:pt x="23343" y="2918"/>
                  </a:lnTo>
                  <a:lnTo>
                    <a:pt x="23256" y="2882"/>
                  </a:lnTo>
                  <a:lnTo>
                    <a:pt x="23169" y="2845"/>
                  </a:lnTo>
                  <a:lnTo>
                    <a:pt x="23081" y="2810"/>
                  </a:lnTo>
                  <a:lnTo>
                    <a:pt x="22993" y="2777"/>
                  </a:lnTo>
                  <a:lnTo>
                    <a:pt x="22904" y="2742"/>
                  </a:lnTo>
                  <a:lnTo>
                    <a:pt x="22814" y="2709"/>
                  </a:lnTo>
                  <a:lnTo>
                    <a:pt x="22724" y="2676"/>
                  </a:lnTo>
                  <a:lnTo>
                    <a:pt x="22635" y="2643"/>
                  </a:lnTo>
                  <a:lnTo>
                    <a:pt x="22543" y="2612"/>
                  </a:lnTo>
                  <a:lnTo>
                    <a:pt x="22452" y="2581"/>
                  </a:lnTo>
                  <a:lnTo>
                    <a:pt x="22359" y="2551"/>
                  </a:lnTo>
                  <a:lnTo>
                    <a:pt x="22267" y="2521"/>
                  </a:lnTo>
                  <a:lnTo>
                    <a:pt x="22174" y="2492"/>
                  </a:lnTo>
                  <a:lnTo>
                    <a:pt x="22081" y="2463"/>
                  </a:lnTo>
                  <a:lnTo>
                    <a:pt x="21987" y="2436"/>
                  </a:lnTo>
                  <a:lnTo>
                    <a:pt x="21892" y="2409"/>
                  </a:lnTo>
                  <a:lnTo>
                    <a:pt x="21796" y="2383"/>
                  </a:lnTo>
                  <a:lnTo>
                    <a:pt x="21700" y="2357"/>
                  </a:lnTo>
                  <a:lnTo>
                    <a:pt x="21604" y="2332"/>
                  </a:lnTo>
                  <a:lnTo>
                    <a:pt x="21508" y="2307"/>
                  </a:lnTo>
                  <a:lnTo>
                    <a:pt x="21411" y="2283"/>
                  </a:lnTo>
                  <a:lnTo>
                    <a:pt x="21313" y="2260"/>
                  </a:lnTo>
                  <a:lnTo>
                    <a:pt x="21215" y="2237"/>
                  </a:lnTo>
                  <a:lnTo>
                    <a:pt x="21116" y="2215"/>
                  </a:lnTo>
                  <a:lnTo>
                    <a:pt x="21017" y="2194"/>
                  </a:lnTo>
                  <a:lnTo>
                    <a:pt x="20918" y="2174"/>
                  </a:lnTo>
                  <a:lnTo>
                    <a:pt x="20817" y="2153"/>
                  </a:lnTo>
                  <a:lnTo>
                    <a:pt x="20717" y="2134"/>
                  </a:lnTo>
                  <a:lnTo>
                    <a:pt x="20615" y="2117"/>
                  </a:lnTo>
                  <a:lnTo>
                    <a:pt x="20515" y="2099"/>
                  </a:lnTo>
                  <a:lnTo>
                    <a:pt x="20413" y="2082"/>
                  </a:lnTo>
                  <a:lnTo>
                    <a:pt x="20310" y="2065"/>
                  </a:lnTo>
                  <a:lnTo>
                    <a:pt x="20208" y="2051"/>
                  </a:lnTo>
                  <a:lnTo>
                    <a:pt x="20104" y="2036"/>
                  </a:lnTo>
                  <a:lnTo>
                    <a:pt x="20000" y="2022"/>
                  </a:lnTo>
                  <a:lnTo>
                    <a:pt x="19896" y="2009"/>
                  </a:lnTo>
                  <a:lnTo>
                    <a:pt x="19791" y="1996"/>
                  </a:lnTo>
                  <a:lnTo>
                    <a:pt x="19685" y="1985"/>
                  </a:lnTo>
                  <a:lnTo>
                    <a:pt x="19579" y="1975"/>
                  </a:lnTo>
                  <a:lnTo>
                    <a:pt x="19473" y="1965"/>
                  </a:lnTo>
                  <a:lnTo>
                    <a:pt x="19365" y="1956"/>
                  </a:lnTo>
                  <a:lnTo>
                    <a:pt x="19258" y="1948"/>
                  </a:lnTo>
                  <a:lnTo>
                    <a:pt x="19151" y="1940"/>
                  </a:lnTo>
                  <a:lnTo>
                    <a:pt x="19043" y="1934"/>
                  </a:lnTo>
                  <a:lnTo>
                    <a:pt x="18934" y="1928"/>
                  </a:lnTo>
                  <a:lnTo>
                    <a:pt x="18825" y="1923"/>
                  </a:lnTo>
                  <a:lnTo>
                    <a:pt x="18715" y="1919"/>
                  </a:lnTo>
                  <a:lnTo>
                    <a:pt x="18606" y="1915"/>
                  </a:lnTo>
                  <a:lnTo>
                    <a:pt x="18495" y="1914"/>
                  </a:lnTo>
                  <a:lnTo>
                    <a:pt x="18383" y="1912"/>
                  </a:lnTo>
                  <a:lnTo>
                    <a:pt x="18273" y="191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4234621" y="4251272"/>
              <a:ext cx="110603" cy="180090"/>
            </a:xfrm>
            <a:custGeom>
              <a:rect b="b" l="l" r="r" t="t"/>
              <a:pathLst>
                <a:path extrusionOk="0" h="12010" w="7376">
                  <a:moveTo>
                    <a:pt x="3740" y="1"/>
                  </a:moveTo>
                  <a:cubicBezTo>
                    <a:pt x="3343" y="1"/>
                    <a:pt x="2865" y="119"/>
                    <a:pt x="2299" y="378"/>
                  </a:cubicBezTo>
                  <a:cubicBezTo>
                    <a:pt x="2184" y="328"/>
                    <a:pt x="2071" y="305"/>
                    <a:pt x="1964" y="305"/>
                  </a:cubicBezTo>
                  <a:cubicBezTo>
                    <a:pt x="1621" y="305"/>
                    <a:pt x="1327" y="539"/>
                    <a:pt x="1167" y="901"/>
                  </a:cubicBezTo>
                  <a:cubicBezTo>
                    <a:pt x="772" y="1796"/>
                    <a:pt x="922" y="2707"/>
                    <a:pt x="847" y="3701"/>
                  </a:cubicBezTo>
                  <a:cubicBezTo>
                    <a:pt x="777" y="4620"/>
                    <a:pt x="639" y="5529"/>
                    <a:pt x="517" y="6437"/>
                  </a:cubicBezTo>
                  <a:cubicBezTo>
                    <a:pt x="290" y="8132"/>
                    <a:pt x="0" y="10194"/>
                    <a:pt x="1230" y="11548"/>
                  </a:cubicBezTo>
                  <a:cubicBezTo>
                    <a:pt x="1461" y="11804"/>
                    <a:pt x="1820" y="12010"/>
                    <a:pt x="2159" y="12010"/>
                  </a:cubicBezTo>
                  <a:cubicBezTo>
                    <a:pt x="2361" y="12010"/>
                    <a:pt x="2557" y="11936"/>
                    <a:pt x="2715" y="11756"/>
                  </a:cubicBezTo>
                  <a:cubicBezTo>
                    <a:pt x="4384" y="9848"/>
                    <a:pt x="7375" y="1"/>
                    <a:pt x="3740"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4200688" y="4376882"/>
              <a:ext cx="262622" cy="112492"/>
            </a:xfrm>
            <a:custGeom>
              <a:rect b="b" l="l" r="r" t="t"/>
              <a:pathLst>
                <a:path extrusionOk="0" h="7502" w="17514">
                  <a:moveTo>
                    <a:pt x="2809" y="0"/>
                  </a:moveTo>
                  <a:cubicBezTo>
                    <a:pt x="2447" y="0"/>
                    <a:pt x="2036" y="83"/>
                    <a:pt x="1581" y="299"/>
                  </a:cubicBezTo>
                  <a:lnTo>
                    <a:pt x="1" y="5982"/>
                  </a:lnTo>
                  <a:lnTo>
                    <a:pt x="17452" y="7502"/>
                  </a:lnTo>
                  <a:cubicBezTo>
                    <a:pt x="17452" y="7502"/>
                    <a:pt x="17514" y="5427"/>
                    <a:pt x="15418" y="4988"/>
                  </a:cubicBezTo>
                  <a:cubicBezTo>
                    <a:pt x="13323" y="4549"/>
                    <a:pt x="9593" y="4272"/>
                    <a:pt x="8629" y="2927"/>
                  </a:cubicBezTo>
                  <a:cubicBezTo>
                    <a:pt x="7666" y="1583"/>
                    <a:pt x="6565" y="464"/>
                    <a:pt x="6565" y="464"/>
                  </a:cubicBezTo>
                  <a:cubicBezTo>
                    <a:pt x="6565" y="464"/>
                    <a:pt x="6133" y="233"/>
                    <a:pt x="5664" y="233"/>
                  </a:cubicBezTo>
                  <a:cubicBezTo>
                    <a:pt x="5291" y="233"/>
                    <a:pt x="4895" y="380"/>
                    <a:pt x="4675" y="906"/>
                  </a:cubicBezTo>
                  <a:cubicBezTo>
                    <a:pt x="4675" y="906"/>
                    <a:pt x="4005" y="0"/>
                    <a:pt x="28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4078257" y="2859997"/>
              <a:ext cx="603039" cy="1512441"/>
            </a:xfrm>
            <a:custGeom>
              <a:rect b="b" l="l" r="r" t="t"/>
              <a:pathLst>
                <a:path extrusionOk="0" h="100863" w="40216">
                  <a:moveTo>
                    <a:pt x="32639" y="1"/>
                  </a:moveTo>
                  <a:cubicBezTo>
                    <a:pt x="30279" y="1"/>
                    <a:pt x="27262" y="670"/>
                    <a:pt x="23445" y="2559"/>
                  </a:cubicBezTo>
                  <a:cubicBezTo>
                    <a:pt x="0" y="14161"/>
                    <a:pt x="17030" y="51858"/>
                    <a:pt x="17030" y="51858"/>
                  </a:cubicBezTo>
                  <a:cubicBezTo>
                    <a:pt x="6076" y="57433"/>
                    <a:pt x="8786" y="89715"/>
                    <a:pt x="11341" y="100331"/>
                  </a:cubicBezTo>
                  <a:lnTo>
                    <a:pt x="15059" y="100863"/>
                  </a:lnTo>
                  <a:lnTo>
                    <a:pt x="40216" y="3942"/>
                  </a:lnTo>
                  <a:cubicBezTo>
                    <a:pt x="40216" y="3942"/>
                    <a:pt x="38365" y="1"/>
                    <a:pt x="32639"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4595497" y="4255590"/>
              <a:ext cx="102251" cy="182084"/>
            </a:xfrm>
            <a:custGeom>
              <a:rect b="b" l="l" r="r" t="t"/>
              <a:pathLst>
                <a:path extrusionOk="0" h="12143" w="6819">
                  <a:moveTo>
                    <a:pt x="3455" y="1"/>
                  </a:moveTo>
                  <a:cubicBezTo>
                    <a:pt x="2826" y="1"/>
                    <a:pt x="2079" y="337"/>
                    <a:pt x="1201" y="1121"/>
                  </a:cubicBezTo>
                  <a:cubicBezTo>
                    <a:pt x="591" y="1133"/>
                    <a:pt x="188" y="1557"/>
                    <a:pt x="122" y="2092"/>
                  </a:cubicBezTo>
                  <a:cubicBezTo>
                    <a:pt x="1" y="3095"/>
                    <a:pt x="492" y="3883"/>
                    <a:pt x="760" y="4845"/>
                  </a:cubicBezTo>
                  <a:cubicBezTo>
                    <a:pt x="1010" y="5733"/>
                    <a:pt x="1179" y="6641"/>
                    <a:pt x="1365" y="7542"/>
                  </a:cubicBezTo>
                  <a:cubicBezTo>
                    <a:pt x="1715" y="9223"/>
                    <a:pt x="2124" y="11273"/>
                    <a:pt x="3981" y="12016"/>
                  </a:cubicBezTo>
                  <a:cubicBezTo>
                    <a:pt x="4178" y="12095"/>
                    <a:pt x="4415" y="12143"/>
                    <a:pt x="4653" y="12143"/>
                  </a:cubicBezTo>
                  <a:cubicBezTo>
                    <a:pt x="5086" y="12143"/>
                    <a:pt x="5520" y="11985"/>
                    <a:pt x="5714" y="11577"/>
                  </a:cubicBezTo>
                  <a:cubicBezTo>
                    <a:pt x="6819" y="9255"/>
                    <a:pt x="6755" y="1"/>
                    <a:pt x="345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593472" y="4394905"/>
              <a:ext cx="262517" cy="100631"/>
            </a:xfrm>
            <a:custGeom>
              <a:rect b="b" l="l" r="r" t="t"/>
              <a:pathLst>
                <a:path extrusionOk="0" h="6711" w="17507">
                  <a:moveTo>
                    <a:pt x="2608" y="0"/>
                  </a:moveTo>
                  <a:cubicBezTo>
                    <a:pt x="2216" y="0"/>
                    <a:pt x="1768" y="99"/>
                    <a:pt x="1274" y="367"/>
                  </a:cubicBezTo>
                  <a:lnTo>
                    <a:pt x="0" y="6128"/>
                  </a:lnTo>
                  <a:lnTo>
                    <a:pt x="17506" y="6711"/>
                  </a:lnTo>
                  <a:cubicBezTo>
                    <a:pt x="17506" y="6711"/>
                    <a:pt x="17458" y="4636"/>
                    <a:pt x="15342" y="4310"/>
                  </a:cubicBezTo>
                  <a:cubicBezTo>
                    <a:pt x="13225" y="3982"/>
                    <a:pt x="9486" y="3906"/>
                    <a:pt x="8452" y="2616"/>
                  </a:cubicBezTo>
                  <a:cubicBezTo>
                    <a:pt x="7418" y="1326"/>
                    <a:pt x="6259" y="267"/>
                    <a:pt x="6259" y="267"/>
                  </a:cubicBezTo>
                  <a:cubicBezTo>
                    <a:pt x="6259" y="267"/>
                    <a:pt x="5864" y="82"/>
                    <a:pt x="5427" y="82"/>
                  </a:cubicBezTo>
                  <a:cubicBezTo>
                    <a:pt x="5031" y="82"/>
                    <a:pt x="4600" y="233"/>
                    <a:pt x="4395" y="809"/>
                  </a:cubicBezTo>
                  <a:cubicBezTo>
                    <a:pt x="4395" y="809"/>
                    <a:pt x="3728" y="0"/>
                    <a:pt x="2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4152720" y="2845542"/>
              <a:ext cx="547542" cy="1542026"/>
            </a:xfrm>
            <a:custGeom>
              <a:rect b="b" l="l" r="r" t="t"/>
              <a:pathLst>
                <a:path extrusionOk="0" h="102836" w="36515">
                  <a:moveTo>
                    <a:pt x="30815" y="1"/>
                  </a:moveTo>
                  <a:cubicBezTo>
                    <a:pt x="28134" y="1"/>
                    <a:pt x="24502" y="1149"/>
                    <a:pt x="19910" y="5062"/>
                  </a:cubicBezTo>
                  <a:cubicBezTo>
                    <a:pt x="0" y="22027"/>
                    <a:pt x="25703" y="54436"/>
                    <a:pt x="25703" y="54436"/>
                  </a:cubicBezTo>
                  <a:cubicBezTo>
                    <a:pt x="16439" y="62513"/>
                    <a:pt x="26933" y="93161"/>
                    <a:pt x="31999" y="102835"/>
                  </a:cubicBezTo>
                  <a:lnTo>
                    <a:pt x="35734" y="102446"/>
                  </a:lnTo>
                  <a:lnTo>
                    <a:pt x="36514" y="2315"/>
                  </a:lnTo>
                  <a:lnTo>
                    <a:pt x="36513" y="2315"/>
                  </a:lnTo>
                  <a:cubicBezTo>
                    <a:pt x="36513" y="2315"/>
                    <a:pt x="34622" y="1"/>
                    <a:pt x="30815"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216837" y="2884648"/>
              <a:ext cx="549072" cy="1091981"/>
            </a:xfrm>
            <a:custGeom>
              <a:rect b="b" l="l" r="r" t="t"/>
              <a:pathLst>
                <a:path extrusionOk="0" h="72823" w="36617">
                  <a:moveTo>
                    <a:pt x="6826" y="4203"/>
                  </a:moveTo>
                  <a:cubicBezTo>
                    <a:pt x="6826" y="4203"/>
                    <a:pt x="1709" y="23306"/>
                    <a:pt x="1" y="63147"/>
                  </a:cubicBezTo>
                  <a:cubicBezTo>
                    <a:pt x="1" y="63147"/>
                    <a:pt x="22957" y="72823"/>
                    <a:pt x="36616" y="63147"/>
                  </a:cubicBezTo>
                  <a:lnTo>
                    <a:pt x="320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288647" y="2311269"/>
              <a:ext cx="402496" cy="639897"/>
            </a:xfrm>
            <a:custGeom>
              <a:rect b="b" l="l" r="r" t="t"/>
              <a:pathLst>
                <a:path extrusionOk="0" h="42674" w="26842">
                  <a:moveTo>
                    <a:pt x="12853" y="1"/>
                  </a:moveTo>
                  <a:cubicBezTo>
                    <a:pt x="11120" y="1"/>
                    <a:pt x="9379" y="543"/>
                    <a:pt x="7838" y="1357"/>
                  </a:cubicBezTo>
                  <a:cubicBezTo>
                    <a:pt x="2909" y="3958"/>
                    <a:pt x="1" y="6736"/>
                    <a:pt x="990" y="8027"/>
                  </a:cubicBezTo>
                  <a:lnTo>
                    <a:pt x="7536" y="40177"/>
                  </a:lnTo>
                  <a:cubicBezTo>
                    <a:pt x="7536" y="40177"/>
                    <a:pt x="11142" y="42673"/>
                    <a:pt x="17191" y="42673"/>
                  </a:cubicBezTo>
                  <a:cubicBezTo>
                    <a:pt x="18007" y="42673"/>
                    <a:pt x="18867" y="42628"/>
                    <a:pt x="19768" y="42525"/>
                  </a:cubicBezTo>
                  <a:cubicBezTo>
                    <a:pt x="26842" y="41717"/>
                    <a:pt x="26185" y="40537"/>
                    <a:pt x="26185" y="40537"/>
                  </a:cubicBezTo>
                  <a:lnTo>
                    <a:pt x="24323" y="19146"/>
                  </a:lnTo>
                  <a:lnTo>
                    <a:pt x="25598" y="17672"/>
                  </a:lnTo>
                  <a:cubicBezTo>
                    <a:pt x="26529" y="16598"/>
                    <a:pt x="26560" y="15012"/>
                    <a:pt x="25670" y="13903"/>
                  </a:cubicBezTo>
                  <a:cubicBezTo>
                    <a:pt x="23254" y="10890"/>
                    <a:pt x="21775" y="7800"/>
                    <a:pt x="19735" y="4310"/>
                  </a:cubicBezTo>
                  <a:cubicBezTo>
                    <a:pt x="17892" y="1157"/>
                    <a:pt x="15382" y="1"/>
                    <a:pt x="12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386801" y="2187429"/>
              <a:ext cx="162366" cy="211939"/>
            </a:xfrm>
            <a:custGeom>
              <a:rect b="b" l="l" r="r" t="t"/>
              <a:pathLst>
                <a:path extrusionOk="0" h="14134" w="10828">
                  <a:moveTo>
                    <a:pt x="5527" y="0"/>
                  </a:moveTo>
                  <a:cubicBezTo>
                    <a:pt x="5317" y="0"/>
                    <a:pt x="5105" y="15"/>
                    <a:pt x="4892" y="47"/>
                  </a:cubicBezTo>
                  <a:lnTo>
                    <a:pt x="4310" y="133"/>
                  </a:lnTo>
                  <a:cubicBezTo>
                    <a:pt x="1678" y="523"/>
                    <a:pt x="0" y="3256"/>
                    <a:pt x="595" y="6188"/>
                  </a:cubicBezTo>
                  <a:lnTo>
                    <a:pt x="1292" y="9614"/>
                  </a:lnTo>
                  <a:cubicBezTo>
                    <a:pt x="2037" y="11512"/>
                    <a:pt x="6071" y="13715"/>
                    <a:pt x="8067" y="14084"/>
                  </a:cubicBezTo>
                  <a:cubicBezTo>
                    <a:pt x="8247" y="14117"/>
                    <a:pt x="8416" y="14133"/>
                    <a:pt x="8573" y="14133"/>
                  </a:cubicBezTo>
                  <a:cubicBezTo>
                    <a:pt x="10576" y="14133"/>
                    <a:pt x="10828" y="11549"/>
                    <a:pt x="10743" y="8970"/>
                  </a:cubicBezTo>
                  <a:lnTo>
                    <a:pt x="10629" y="5458"/>
                  </a:lnTo>
                  <a:lnTo>
                    <a:pt x="10628" y="5458"/>
                  </a:lnTo>
                  <a:cubicBezTo>
                    <a:pt x="10529" y="2434"/>
                    <a:pt x="8177" y="0"/>
                    <a:pt x="5527"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4600895" y="2111676"/>
              <a:ext cx="108414" cy="137759"/>
            </a:xfrm>
            <a:custGeom>
              <a:rect b="b" l="l" r="r" t="t"/>
              <a:pathLst>
                <a:path extrusionOk="0" h="9187" w="7230">
                  <a:moveTo>
                    <a:pt x="3533" y="1"/>
                  </a:moveTo>
                  <a:cubicBezTo>
                    <a:pt x="2548" y="1"/>
                    <a:pt x="1641" y="810"/>
                    <a:pt x="1081" y="1854"/>
                  </a:cubicBezTo>
                  <a:cubicBezTo>
                    <a:pt x="422" y="3082"/>
                    <a:pt x="303" y="4196"/>
                    <a:pt x="391" y="5544"/>
                  </a:cubicBezTo>
                  <a:lnTo>
                    <a:pt x="391" y="5544"/>
                  </a:lnTo>
                  <a:cubicBezTo>
                    <a:pt x="141" y="6186"/>
                    <a:pt x="0" y="6863"/>
                    <a:pt x="188" y="7567"/>
                  </a:cubicBezTo>
                  <a:cubicBezTo>
                    <a:pt x="400" y="8367"/>
                    <a:pt x="1011" y="8991"/>
                    <a:pt x="1725" y="9149"/>
                  </a:cubicBezTo>
                  <a:cubicBezTo>
                    <a:pt x="1840" y="9174"/>
                    <a:pt x="1951" y="9186"/>
                    <a:pt x="2060" y="9186"/>
                  </a:cubicBezTo>
                  <a:cubicBezTo>
                    <a:pt x="2691" y="9186"/>
                    <a:pt x="3219" y="8790"/>
                    <a:pt x="3691" y="8299"/>
                  </a:cubicBezTo>
                  <a:cubicBezTo>
                    <a:pt x="5333" y="6590"/>
                    <a:pt x="7229" y="2380"/>
                    <a:pt x="4802" y="477"/>
                  </a:cubicBezTo>
                  <a:cubicBezTo>
                    <a:pt x="4379" y="145"/>
                    <a:pt x="3949" y="1"/>
                    <a:pt x="3533"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4261416" y="1911693"/>
              <a:ext cx="386541" cy="416756"/>
            </a:xfrm>
            <a:custGeom>
              <a:rect b="b" l="l" r="r" t="t"/>
              <a:pathLst>
                <a:path extrusionOk="0" h="27793" w="25778">
                  <a:moveTo>
                    <a:pt x="13951" y="1"/>
                  </a:moveTo>
                  <a:cubicBezTo>
                    <a:pt x="13475" y="1"/>
                    <a:pt x="13004" y="27"/>
                    <a:pt x="12541" y="76"/>
                  </a:cubicBezTo>
                  <a:cubicBezTo>
                    <a:pt x="6631" y="706"/>
                    <a:pt x="0" y="4517"/>
                    <a:pt x="716" y="11227"/>
                  </a:cubicBezTo>
                  <a:cubicBezTo>
                    <a:pt x="1431" y="17936"/>
                    <a:pt x="6145" y="25969"/>
                    <a:pt x="13109" y="27524"/>
                  </a:cubicBezTo>
                  <a:cubicBezTo>
                    <a:pt x="13902" y="27701"/>
                    <a:pt x="14696" y="27792"/>
                    <a:pt x="15476" y="27792"/>
                  </a:cubicBezTo>
                  <a:cubicBezTo>
                    <a:pt x="20465" y="27792"/>
                    <a:pt x="24910" y="24036"/>
                    <a:pt x="25304" y="14760"/>
                  </a:cubicBezTo>
                  <a:cubicBezTo>
                    <a:pt x="25777" y="3596"/>
                    <a:pt x="19555" y="1"/>
                    <a:pt x="13951"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4226239" y="2135323"/>
              <a:ext cx="123664" cy="137744"/>
            </a:xfrm>
            <a:custGeom>
              <a:rect b="b" l="l" r="r" t="t"/>
              <a:pathLst>
                <a:path extrusionOk="0" h="9186" w="8247">
                  <a:moveTo>
                    <a:pt x="4217" y="0"/>
                  </a:moveTo>
                  <a:cubicBezTo>
                    <a:pt x="3742" y="0"/>
                    <a:pt x="3252" y="145"/>
                    <a:pt x="2768" y="477"/>
                  </a:cubicBezTo>
                  <a:cubicBezTo>
                    <a:pt x="0" y="2379"/>
                    <a:pt x="2163" y="6590"/>
                    <a:pt x="4037" y="8298"/>
                  </a:cubicBezTo>
                  <a:cubicBezTo>
                    <a:pt x="4575" y="8789"/>
                    <a:pt x="5178" y="9186"/>
                    <a:pt x="5896" y="9186"/>
                  </a:cubicBezTo>
                  <a:cubicBezTo>
                    <a:pt x="6020" y="9186"/>
                    <a:pt x="6148" y="9174"/>
                    <a:pt x="6279" y="9148"/>
                  </a:cubicBezTo>
                  <a:cubicBezTo>
                    <a:pt x="7094" y="8990"/>
                    <a:pt x="7791" y="8367"/>
                    <a:pt x="8033" y="7567"/>
                  </a:cubicBezTo>
                  <a:cubicBezTo>
                    <a:pt x="8246" y="6862"/>
                    <a:pt x="8086" y="6184"/>
                    <a:pt x="7802" y="5543"/>
                  </a:cubicBezTo>
                  <a:lnTo>
                    <a:pt x="7802" y="5543"/>
                  </a:lnTo>
                  <a:cubicBezTo>
                    <a:pt x="7902" y="4196"/>
                    <a:pt x="7765" y="3080"/>
                    <a:pt x="7014" y="1854"/>
                  </a:cubicBezTo>
                  <a:cubicBezTo>
                    <a:pt x="6375" y="810"/>
                    <a:pt x="5340" y="0"/>
                    <a:pt x="4217"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4229493" y="1885123"/>
              <a:ext cx="481534" cy="264422"/>
            </a:xfrm>
            <a:custGeom>
              <a:rect b="b" l="l" r="r" t="t"/>
              <a:pathLst>
                <a:path extrusionOk="0" h="17634" w="32113">
                  <a:moveTo>
                    <a:pt x="26444" y="4566"/>
                  </a:moveTo>
                  <a:lnTo>
                    <a:pt x="26444" y="4566"/>
                  </a:lnTo>
                  <a:cubicBezTo>
                    <a:pt x="27897" y="5146"/>
                    <a:pt x="26797" y="4527"/>
                    <a:pt x="27627" y="5264"/>
                  </a:cubicBezTo>
                  <a:cubicBezTo>
                    <a:pt x="27800" y="5422"/>
                    <a:pt x="28042" y="5696"/>
                    <a:pt x="28100" y="5769"/>
                  </a:cubicBezTo>
                  <a:cubicBezTo>
                    <a:pt x="29543" y="7600"/>
                    <a:pt x="29692" y="10580"/>
                    <a:pt x="29578" y="13220"/>
                  </a:cubicBezTo>
                  <a:cubicBezTo>
                    <a:pt x="29575" y="13287"/>
                    <a:pt x="29517" y="13316"/>
                    <a:pt x="29424" y="13316"/>
                  </a:cubicBezTo>
                  <a:cubicBezTo>
                    <a:pt x="28827" y="13316"/>
                    <a:pt x="26755" y="12123"/>
                    <a:pt x="27914" y="11854"/>
                  </a:cubicBezTo>
                  <a:cubicBezTo>
                    <a:pt x="29028" y="11595"/>
                    <a:pt x="29109" y="10351"/>
                    <a:pt x="28882" y="9482"/>
                  </a:cubicBezTo>
                  <a:cubicBezTo>
                    <a:pt x="28591" y="8368"/>
                    <a:pt x="26444" y="4566"/>
                    <a:pt x="26444" y="4566"/>
                  </a:cubicBezTo>
                  <a:close/>
                  <a:moveTo>
                    <a:pt x="16457" y="1"/>
                  </a:moveTo>
                  <a:cubicBezTo>
                    <a:pt x="14350" y="1"/>
                    <a:pt x="12185" y="352"/>
                    <a:pt x="10207" y="1004"/>
                  </a:cubicBezTo>
                  <a:cubicBezTo>
                    <a:pt x="7330" y="1950"/>
                    <a:pt x="4819" y="3918"/>
                    <a:pt x="3020" y="6374"/>
                  </a:cubicBezTo>
                  <a:cubicBezTo>
                    <a:pt x="1277" y="8754"/>
                    <a:pt x="585" y="12272"/>
                    <a:pt x="585" y="12272"/>
                  </a:cubicBezTo>
                  <a:cubicBezTo>
                    <a:pt x="129" y="13653"/>
                    <a:pt x="0" y="15138"/>
                    <a:pt x="465" y="16541"/>
                  </a:cubicBezTo>
                  <a:cubicBezTo>
                    <a:pt x="772" y="17464"/>
                    <a:pt x="1811" y="17633"/>
                    <a:pt x="2473" y="17633"/>
                  </a:cubicBezTo>
                  <a:cubicBezTo>
                    <a:pt x="2833" y="17633"/>
                    <a:pt x="3081" y="17583"/>
                    <a:pt x="3040" y="17577"/>
                  </a:cubicBezTo>
                  <a:lnTo>
                    <a:pt x="3040" y="17577"/>
                  </a:lnTo>
                  <a:cubicBezTo>
                    <a:pt x="3285" y="17594"/>
                    <a:pt x="3531" y="17602"/>
                    <a:pt x="3778" y="17602"/>
                  </a:cubicBezTo>
                  <a:cubicBezTo>
                    <a:pt x="6367" y="17602"/>
                    <a:pt x="9047" y="16732"/>
                    <a:pt x="11603" y="15799"/>
                  </a:cubicBezTo>
                  <a:cubicBezTo>
                    <a:pt x="13161" y="15229"/>
                    <a:pt x="15371" y="14228"/>
                    <a:pt x="15371" y="14228"/>
                  </a:cubicBezTo>
                  <a:cubicBezTo>
                    <a:pt x="18350" y="12489"/>
                    <a:pt x="21404" y="10514"/>
                    <a:pt x="23076" y="7575"/>
                  </a:cubicBezTo>
                  <a:cubicBezTo>
                    <a:pt x="23137" y="7467"/>
                    <a:pt x="23196" y="7359"/>
                    <a:pt x="23251" y="7248"/>
                  </a:cubicBezTo>
                  <a:lnTo>
                    <a:pt x="23280" y="7230"/>
                  </a:lnTo>
                  <a:cubicBezTo>
                    <a:pt x="23625" y="9764"/>
                    <a:pt x="24504" y="12372"/>
                    <a:pt x="26462" y="14043"/>
                  </a:cubicBezTo>
                  <a:cubicBezTo>
                    <a:pt x="28086" y="15428"/>
                    <a:pt x="29247" y="15952"/>
                    <a:pt x="30076" y="15952"/>
                  </a:cubicBezTo>
                  <a:cubicBezTo>
                    <a:pt x="31892" y="15952"/>
                    <a:pt x="32113" y="13435"/>
                    <a:pt x="32107" y="11935"/>
                  </a:cubicBezTo>
                  <a:cubicBezTo>
                    <a:pt x="32046" y="6113"/>
                    <a:pt x="29819" y="1489"/>
                    <a:pt x="25510" y="1297"/>
                  </a:cubicBezTo>
                  <a:cubicBezTo>
                    <a:pt x="25495" y="1297"/>
                    <a:pt x="25480" y="1297"/>
                    <a:pt x="25464" y="1297"/>
                  </a:cubicBezTo>
                  <a:cubicBezTo>
                    <a:pt x="24886" y="1297"/>
                    <a:pt x="24399" y="1484"/>
                    <a:pt x="24031" y="1786"/>
                  </a:cubicBezTo>
                  <a:cubicBezTo>
                    <a:pt x="23869" y="1742"/>
                    <a:pt x="23702" y="1713"/>
                    <a:pt x="23534" y="1699"/>
                  </a:cubicBezTo>
                  <a:cubicBezTo>
                    <a:pt x="21569" y="536"/>
                    <a:pt x="19057" y="1"/>
                    <a:pt x="164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4144308" y="2297474"/>
              <a:ext cx="534587" cy="1354663"/>
            </a:xfrm>
            <a:custGeom>
              <a:rect b="b" l="l" r="r" t="t"/>
              <a:pathLst>
                <a:path extrusionOk="0" h="90341" w="35651">
                  <a:moveTo>
                    <a:pt x="17149" y="1"/>
                  </a:moveTo>
                  <a:cubicBezTo>
                    <a:pt x="17149" y="1"/>
                    <a:pt x="6725" y="1935"/>
                    <a:pt x="6177" y="19435"/>
                  </a:cubicBezTo>
                  <a:cubicBezTo>
                    <a:pt x="5629" y="36936"/>
                    <a:pt x="8410" y="44497"/>
                    <a:pt x="6177" y="49305"/>
                  </a:cubicBezTo>
                  <a:cubicBezTo>
                    <a:pt x="3945" y="54112"/>
                    <a:pt x="0" y="70280"/>
                    <a:pt x="4163" y="89142"/>
                  </a:cubicBezTo>
                  <a:cubicBezTo>
                    <a:pt x="4163" y="89142"/>
                    <a:pt x="11889" y="90340"/>
                    <a:pt x="21219" y="90340"/>
                  </a:cubicBezTo>
                  <a:cubicBezTo>
                    <a:pt x="25884" y="90340"/>
                    <a:pt x="30950" y="90041"/>
                    <a:pt x="35650" y="89142"/>
                  </a:cubicBezTo>
                  <a:cubicBezTo>
                    <a:pt x="35650" y="89142"/>
                    <a:pt x="29483" y="14863"/>
                    <a:pt x="24882" y="9989"/>
                  </a:cubicBezTo>
                  <a:cubicBezTo>
                    <a:pt x="20280" y="5117"/>
                    <a:pt x="17149" y="1"/>
                    <a:pt x="171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4194780" y="2385193"/>
              <a:ext cx="249622" cy="930800"/>
            </a:xfrm>
            <a:custGeom>
              <a:rect b="b" l="l" r="r" t="t"/>
              <a:pathLst>
                <a:path extrusionOk="0" h="62074" w="16647">
                  <a:moveTo>
                    <a:pt x="9955" y="0"/>
                  </a:moveTo>
                  <a:cubicBezTo>
                    <a:pt x="8196" y="0"/>
                    <a:pt x="6465" y="1289"/>
                    <a:pt x="6345" y="3232"/>
                  </a:cubicBezTo>
                  <a:cubicBezTo>
                    <a:pt x="5730" y="13212"/>
                    <a:pt x="1" y="29454"/>
                    <a:pt x="14773" y="62073"/>
                  </a:cubicBezTo>
                  <a:cubicBezTo>
                    <a:pt x="16647" y="57056"/>
                    <a:pt x="15467" y="51358"/>
                    <a:pt x="14551" y="46019"/>
                  </a:cubicBezTo>
                  <a:cubicBezTo>
                    <a:pt x="12710" y="35274"/>
                    <a:pt x="12061" y="24171"/>
                    <a:pt x="13725" y="13391"/>
                  </a:cubicBezTo>
                  <a:cubicBezTo>
                    <a:pt x="14242" y="10032"/>
                    <a:pt x="14968" y="6478"/>
                    <a:pt x="13847" y="3311"/>
                  </a:cubicBezTo>
                  <a:cubicBezTo>
                    <a:pt x="13537" y="2430"/>
                    <a:pt x="13007" y="1632"/>
                    <a:pt x="12360" y="987"/>
                  </a:cubicBezTo>
                  <a:cubicBezTo>
                    <a:pt x="11673" y="305"/>
                    <a:pt x="10811" y="0"/>
                    <a:pt x="9955" y="0"/>
                  </a:cubicBezTo>
                  <a:close/>
                </a:path>
              </a:pathLst>
            </a:custGeom>
            <a:solidFill>
              <a:srgbClr val="FFB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4241084" y="2339549"/>
              <a:ext cx="212089" cy="918939"/>
            </a:xfrm>
            <a:custGeom>
              <a:rect b="b" l="l" r="r" t="t"/>
              <a:pathLst>
                <a:path extrusionOk="0" h="61283" w="14144">
                  <a:moveTo>
                    <a:pt x="6563" y="0"/>
                  </a:moveTo>
                  <a:cubicBezTo>
                    <a:pt x="4289" y="683"/>
                    <a:pt x="2609" y="2814"/>
                    <a:pt x="1766" y="5148"/>
                  </a:cubicBezTo>
                  <a:cubicBezTo>
                    <a:pt x="923" y="7481"/>
                    <a:pt x="791" y="10021"/>
                    <a:pt x="688" y="12518"/>
                  </a:cubicBezTo>
                  <a:cubicBezTo>
                    <a:pt x="0" y="29070"/>
                    <a:pt x="306" y="46267"/>
                    <a:pt x="6932" y="61282"/>
                  </a:cubicBezTo>
                  <a:cubicBezTo>
                    <a:pt x="8699" y="59735"/>
                    <a:pt x="10464" y="58186"/>
                    <a:pt x="12230" y="56637"/>
                  </a:cubicBezTo>
                  <a:cubicBezTo>
                    <a:pt x="12693" y="56230"/>
                    <a:pt x="13166" y="55813"/>
                    <a:pt x="13479" y="55270"/>
                  </a:cubicBezTo>
                  <a:cubicBezTo>
                    <a:pt x="14143" y="54116"/>
                    <a:pt x="13968" y="52653"/>
                    <a:pt x="13788" y="51317"/>
                  </a:cubicBezTo>
                  <a:cubicBezTo>
                    <a:pt x="12046" y="38388"/>
                    <a:pt x="11923" y="25291"/>
                    <a:pt x="13420" y="12331"/>
                  </a:cubicBezTo>
                  <a:cubicBezTo>
                    <a:pt x="13696" y="9942"/>
                    <a:pt x="14018" y="7445"/>
                    <a:pt x="13234" y="5185"/>
                  </a:cubicBezTo>
                  <a:cubicBezTo>
                    <a:pt x="12564" y="3257"/>
                    <a:pt x="10778" y="1611"/>
                    <a:pt x="8915" y="1611"/>
                  </a:cubicBezTo>
                  <a:cubicBezTo>
                    <a:pt x="8595" y="1611"/>
                    <a:pt x="8273" y="1659"/>
                    <a:pt x="7954" y="1763"/>
                  </a:cubicBezTo>
                  <a:lnTo>
                    <a:pt x="656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4546374" y="2332157"/>
              <a:ext cx="259938" cy="1286436"/>
            </a:xfrm>
            <a:custGeom>
              <a:rect b="b" l="l" r="r" t="t"/>
              <a:pathLst>
                <a:path extrusionOk="0" h="85791" w="17335">
                  <a:moveTo>
                    <a:pt x="0" y="1"/>
                  </a:moveTo>
                  <a:cubicBezTo>
                    <a:pt x="1" y="1"/>
                    <a:pt x="5068" y="4566"/>
                    <a:pt x="6864" y="25197"/>
                  </a:cubicBezTo>
                  <a:cubicBezTo>
                    <a:pt x="8660" y="45828"/>
                    <a:pt x="13275" y="85791"/>
                    <a:pt x="13275" y="85791"/>
                  </a:cubicBezTo>
                  <a:cubicBezTo>
                    <a:pt x="13275" y="85791"/>
                    <a:pt x="17335" y="78858"/>
                    <a:pt x="17259" y="74817"/>
                  </a:cubicBezTo>
                  <a:cubicBezTo>
                    <a:pt x="17184" y="70774"/>
                    <a:pt x="15012" y="1982"/>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rot="1356752">
              <a:off x="4468861" y="2163210"/>
              <a:ext cx="60852" cy="68546"/>
            </a:xfrm>
            <a:custGeom>
              <a:rect b="b" l="l" r="r" t="t"/>
              <a:pathLst>
                <a:path extrusionOk="0" h="9114" w="8103">
                  <a:moveTo>
                    <a:pt x="2633" y="1"/>
                  </a:moveTo>
                  <a:lnTo>
                    <a:pt x="2633" y="1"/>
                  </a:lnTo>
                  <a:cubicBezTo>
                    <a:pt x="1" y="5169"/>
                    <a:pt x="2705" y="9113"/>
                    <a:pt x="4861" y="9113"/>
                  </a:cubicBezTo>
                  <a:cubicBezTo>
                    <a:pt x="5312" y="9113"/>
                    <a:pt x="5739" y="8940"/>
                    <a:pt x="6088" y="8570"/>
                  </a:cubicBezTo>
                  <a:cubicBezTo>
                    <a:pt x="8103" y="6429"/>
                    <a:pt x="6513" y="5588"/>
                    <a:pt x="4800" y="4853"/>
                  </a:cubicBezTo>
                  <a:cubicBezTo>
                    <a:pt x="3088" y="4119"/>
                    <a:pt x="2633" y="1"/>
                    <a:pt x="263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55"/>
          <p:cNvGrpSpPr/>
          <p:nvPr/>
        </p:nvGrpSpPr>
        <p:grpSpPr>
          <a:xfrm>
            <a:off x="2955060" y="2793253"/>
            <a:ext cx="516845" cy="1044445"/>
            <a:chOff x="4256935" y="3706453"/>
            <a:chExt cx="516845" cy="1044445"/>
          </a:xfrm>
        </p:grpSpPr>
        <p:sp>
          <p:nvSpPr>
            <p:cNvPr id="2133" name="Google Shape;2133;p55"/>
            <p:cNvSpPr/>
            <p:nvPr/>
          </p:nvSpPr>
          <p:spPr>
            <a:xfrm>
              <a:off x="4256935" y="4452503"/>
              <a:ext cx="516845" cy="298395"/>
            </a:xfrm>
            <a:custGeom>
              <a:rect b="b" l="l" r="r" t="t"/>
              <a:pathLst>
                <a:path extrusionOk="0" h="21615" w="37439">
                  <a:moveTo>
                    <a:pt x="18718" y="0"/>
                  </a:moveTo>
                  <a:cubicBezTo>
                    <a:pt x="13755" y="0"/>
                    <a:pt x="8993" y="1139"/>
                    <a:pt x="5483" y="3166"/>
                  </a:cubicBezTo>
                  <a:cubicBezTo>
                    <a:pt x="1973" y="5191"/>
                    <a:pt x="0" y="7941"/>
                    <a:pt x="0" y="10806"/>
                  </a:cubicBezTo>
                  <a:cubicBezTo>
                    <a:pt x="0" y="13673"/>
                    <a:pt x="1973" y="16422"/>
                    <a:pt x="5483" y="18449"/>
                  </a:cubicBezTo>
                  <a:cubicBezTo>
                    <a:pt x="8993" y="20475"/>
                    <a:pt x="13755" y="21614"/>
                    <a:pt x="18718" y="21614"/>
                  </a:cubicBezTo>
                  <a:cubicBezTo>
                    <a:pt x="23684" y="21614"/>
                    <a:pt x="28445" y="20475"/>
                    <a:pt x="31955" y="18449"/>
                  </a:cubicBezTo>
                  <a:cubicBezTo>
                    <a:pt x="35466" y="16422"/>
                    <a:pt x="37438" y="13673"/>
                    <a:pt x="37438" y="10806"/>
                  </a:cubicBezTo>
                  <a:cubicBezTo>
                    <a:pt x="37438" y="7941"/>
                    <a:pt x="35466" y="5191"/>
                    <a:pt x="31955" y="3166"/>
                  </a:cubicBezTo>
                  <a:cubicBezTo>
                    <a:pt x="28445" y="1139"/>
                    <a:pt x="23684" y="0"/>
                    <a:pt x="187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4276953" y="3816521"/>
              <a:ext cx="476797" cy="888062"/>
            </a:xfrm>
            <a:custGeom>
              <a:rect b="b" l="l" r="r" t="t"/>
              <a:pathLst>
                <a:path extrusionOk="0" h="64329" w="34538">
                  <a:moveTo>
                    <a:pt x="17268" y="0"/>
                  </a:moveTo>
                  <a:lnTo>
                    <a:pt x="8960" y="3482"/>
                  </a:lnTo>
                  <a:cubicBezTo>
                    <a:pt x="8960" y="3482"/>
                    <a:pt x="1" y="4648"/>
                    <a:pt x="1" y="17430"/>
                  </a:cubicBezTo>
                  <a:lnTo>
                    <a:pt x="1" y="52694"/>
                  </a:lnTo>
                  <a:cubicBezTo>
                    <a:pt x="1" y="56145"/>
                    <a:pt x="1846" y="60317"/>
                    <a:pt x="4686" y="61654"/>
                  </a:cubicBezTo>
                  <a:cubicBezTo>
                    <a:pt x="7241" y="62857"/>
                    <a:pt x="11184" y="64329"/>
                    <a:pt x="17270" y="64329"/>
                  </a:cubicBezTo>
                  <a:cubicBezTo>
                    <a:pt x="23529" y="64329"/>
                    <a:pt x="27522" y="62801"/>
                    <a:pt x="30068" y="61549"/>
                  </a:cubicBezTo>
                  <a:cubicBezTo>
                    <a:pt x="32810" y="60203"/>
                    <a:pt x="34538" y="56053"/>
                    <a:pt x="34538" y="52698"/>
                  </a:cubicBezTo>
                  <a:lnTo>
                    <a:pt x="34538" y="17430"/>
                  </a:lnTo>
                  <a:cubicBezTo>
                    <a:pt x="34538" y="4648"/>
                    <a:pt x="25579" y="3482"/>
                    <a:pt x="25579" y="3482"/>
                  </a:cubicBezTo>
                  <a:lnTo>
                    <a:pt x="172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4276953" y="4177149"/>
              <a:ext cx="476797" cy="345097"/>
            </a:xfrm>
            <a:custGeom>
              <a:rect b="b" l="l" r="r" t="t"/>
              <a:pathLst>
                <a:path extrusionOk="0" h="24998" w="34538">
                  <a:moveTo>
                    <a:pt x="1" y="0"/>
                  </a:moveTo>
                  <a:lnTo>
                    <a:pt x="1" y="19505"/>
                  </a:lnTo>
                  <a:cubicBezTo>
                    <a:pt x="1" y="19518"/>
                    <a:pt x="2" y="19532"/>
                    <a:pt x="2" y="19544"/>
                  </a:cubicBezTo>
                  <a:cubicBezTo>
                    <a:pt x="786" y="20582"/>
                    <a:pt x="1719" y="21418"/>
                    <a:pt x="2773" y="21914"/>
                  </a:cubicBezTo>
                  <a:cubicBezTo>
                    <a:pt x="5716" y="23299"/>
                    <a:pt x="10259" y="24997"/>
                    <a:pt x="17270" y="24997"/>
                  </a:cubicBezTo>
                  <a:cubicBezTo>
                    <a:pt x="24481" y="24997"/>
                    <a:pt x="29081" y="23237"/>
                    <a:pt x="32015" y="21794"/>
                  </a:cubicBezTo>
                  <a:cubicBezTo>
                    <a:pt x="32970" y="21325"/>
                    <a:pt x="33816" y="20558"/>
                    <a:pt x="34534" y="19613"/>
                  </a:cubicBezTo>
                  <a:cubicBezTo>
                    <a:pt x="34534" y="19578"/>
                    <a:pt x="34538" y="19543"/>
                    <a:pt x="34538" y="19508"/>
                  </a:cubicBezTo>
                  <a:lnTo>
                    <a:pt x="34538" y="5"/>
                  </a:lnTo>
                  <a:cubicBezTo>
                    <a:pt x="34538" y="39"/>
                    <a:pt x="34534" y="75"/>
                    <a:pt x="34534" y="109"/>
                  </a:cubicBezTo>
                  <a:cubicBezTo>
                    <a:pt x="33816" y="1055"/>
                    <a:pt x="32970" y="1822"/>
                    <a:pt x="32015" y="2291"/>
                  </a:cubicBezTo>
                  <a:cubicBezTo>
                    <a:pt x="29081" y="3732"/>
                    <a:pt x="24481" y="5492"/>
                    <a:pt x="17270" y="5492"/>
                  </a:cubicBezTo>
                  <a:cubicBezTo>
                    <a:pt x="10259" y="5492"/>
                    <a:pt x="5716" y="3796"/>
                    <a:pt x="2773" y="2411"/>
                  </a:cubicBezTo>
                  <a:cubicBezTo>
                    <a:pt x="1719" y="1915"/>
                    <a:pt x="786" y="1077"/>
                    <a:pt x="2" y="39"/>
                  </a:cubicBezTo>
                  <a:cubicBezTo>
                    <a:pt x="2" y="27"/>
                    <a:pt x="1" y="1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4385902" y="3781180"/>
              <a:ext cx="258885" cy="149494"/>
            </a:xfrm>
            <a:custGeom>
              <a:rect b="b" l="l" r="r" t="t"/>
              <a:pathLst>
                <a:path extrusionOk="0" h="10829" w="18753">
                  <a:moveTo>
                    <a:pt x="0" y="0"/>
                  </a:moveTo>
                  <a:lnTo>
                    <a:pt x="0" y="5414"/>
                  </a:lnTo>
                  <a:cubicBezTo>
                    <a:pt x="0" y="6801"/>
                    <a:pt x="916" y="8186"/>
                    <a:pt x="2747" y="9242"/>
                  </a:cubicBezTo>
                  <a:cubicBezTo>
                    <a:pt x="4578" y="10300"/>
                    <a:pt x="6977" y="10828"/>
                    <a:pt x="9377" y="10828"/>
                  </a:cubicBezTo>
                  <a:cubicBezTo>
                    <a:pt x="11777" y="10828"/>
                    <a:pt x="14177" y="10300"/>
                    <a:pt x="16007" y="9242"/>
                  </a:cubicBezTo>
                  <a:cubicBezTo>
                    <a:pt x="17838" y="8186"/>
                    <a:pt x="18753" y="6801"/>
                    <a:pt x="18753" y="5414"/>
                  </a:cubicBezTo>
                  <a:lnTo>
                    <a:pt x="187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4385902" y="3706453"/>
              <a:ext cx="258913" cy="149481"/>
            </a:xfrm>
            <a:custGeom>
              <a:rect b="b" l="l" r="r" t="t"/>
              <a:pathLst>
                <a:path extrusionOk="0" h="10828" w="18755">
                  <a:moveTo>
                    <a:pt x="9376" y="1"/>
                  </a:moveTo>
                  <a:cubicBezTo>
                    <a:pt x="6890" y="1"/>
                    <a:pt x="4506" y="571"/>
                    <a:pt x="2747" y="1585"/>
                  </a:cubicBezTo>
                  <a:cubicBezTo>
                    <a:pt x="988" y="2601"/>
                    <a:pt x="0" y="3978"/>
                    <a:pt x="0" y="5413"/>
                  </a:cubicBezTo>
                  <a:cubicBezTo>
                    <a:pt x="0" y="6850"/>
                    <a:pt x="988" y="8227"/>
                    <a:pt x="2747" y="9241"/>
                  </a:cubicBezTo>
                  <a:cubicBezTo>
                    <a:pt x="4506" y="10257"/>
                    <a:pt x="6890" y="10827"/>
                    <a:pt x="9376" y="10827"/>
                  </a:cubicBezTo>
                  <a:cubicBezTo>
                    <a:pt x="11865" y="10827"/>
                    <a:pt x="14248" y="10257"/>
                    <a:pt x="16007" y="9241"/>
                  </a:cubicBezTo>
                  <a:cubicBezTo>
                    <a:pt x="17766" y="8227"/>
                    <a:pt x="18754" y="6850"/>
                    <a:pt x="18754" y="5413"/>
                  </a:cubicBezTo>
                  <a:cubicBezTo>
                    <a:pt x="18754" y="3978"/>
                    <a:pt x="17766" y="2601"/>
                    <a:pt x="16007" y="1585"/>
                  </a:cubicBezTo>
                  <a:cubicBezTo>
                    <a:pt x="14248" y="571"/>
                    <a:pt x="11865" y="1"/>
                    <a:pt x="93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1" name="Shape 2141"/>
        <p:cNvGrpSpPr/>
        <p:nvPr/>
      </p:nvGrpSpPr>
      <p:grpSpPr>
        <a:xfrm>
          <a:off x="0" y="0"/>
          <a:ext cx="0" cy="0"/>
          <a:chOff x="0" y="0"/>
          <a:chExt cx="0" cy="0"/>
        </a:xfrm>
      </p:grpSpPr>
      <p:sp>
        <p:nvSpPr>
          <p:cNvPr id="2142" name="Google Shape;2142;p56"/>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Icons</a:t>
            </a:r>
            <a:endParaRPr/>
          </a:p>
        </p:txBody>
      </p:sp>
      <p:grpSp>
        <p:nvGrpSpPr>
          <p:cNvPr id="2143" name="Google Shape;2143;p56"/>
          <p:cNvGrpSpPr/>
          <p:nvPr/>
        </p:nvGrpSpPr>
        <p:grpSpPr>
          <a:xfrm>
            <a:off x="1097713" y="1436788"/>
            <a:ext cx="496500" cy="576100"/>
            <a:chOff x="1153525" y="327725"/>
            <a:chExt cx="496500" cy="576100"/>
          </a:xfrm>
        </p:grpSpPr>
        <p:sp>
          <p:nvSpPr>
            <p:cNvPr id="2144" name="Google Shape;2144;p56"/>
            <p:cNvSpPr/>
            <p:nvPr/>
          </p:nvSpPr>
          <p:spPr>
            <a:xfrm>
              <a:off x="1153525" y="331175"/>
              <a:ext cx="398725" cy="572650"/>
            </a:xfrm>
            <a:custGeom>
              <a:rect b="b" l="l" r="r" t="t"/>
              <a:pathLst>
                <a:path extrusionOk="0" h="22906" w="15949">
                  <a:moveTo>
                    <a:pt x="8746" y="1"/>
                  </a:moveTo>
                  <a:cubicBezTo>
                    <a:pt x="7950" y="1"/>
                    <a:pt x="7306" y="646"/>
                    <a:pt x="7306" y="1441"/>
                  </a:cubicBezTo>
                  <a:lnTo>
                    <a:pt x="7306" y="1441"/>
                  </a:lnTo>
                  <a:cubicBezTo>
                    <a:pt x="7299" y="650"/>
                    <a:pt x="6655" y="15"/>
                    <a:pt x="5868" y="15"/>
                  </a:cubicBezTo>
                  <a:cubicBezTo>
                    <a:pt x="5850" y="15"/>
                    <a:pt x="5832" y="15"/>
                    <a:pt x="5814" y="15"/>
                  </a:cubicBezTo>
                  <a:cubicBezTo>
                    <a:pt x="5034" y="43"/>
                    <a:pt x="4521" y="708"/>
                    <a:pt x="4521" y="1488"/>
                  </a:cubicBezTo>
                  <a:cubicBezTo>
                    <a:pt x="4521" y="1987"/>
                    <a:pt x="4428" y="5352"/>
                    <a:pt x="4428" y="5791"/>
                  </a:cubicBezTo>
                  <a:lnTo>
                    <a:pt x="2465" y="6688"/>
                  </a:lnTo>
                  <a:cubicBezTo>
                    <a:pt x="2465" y="6688"/>
                    <a:pt x="1" y="7643"/>
                    <a:pt x="543" y="9750"/>
                  </a:cubicBezTo>
                  <a:lnTo>
                    <a:pt x="1917" y="12894"/>
                  </a:lnTo>
                  <a:cubicBezTo>
                    <a:pt x="1922" y="12904"/>
                    <a:pt x="2327" y="13763"/>
                    <a:pt x="2959" y="14390"/>
                  </a:cubicBezTo>
                  <a:cubicBezTo>
                    <a:pt x="2967" y="14396"/>
                    <a:pt x="3875" y="15296"/>
                    <a:pt x="3875" y="15296"/>
                  </a:cubicBezTo>
                  <a:cubicBezTo>
                    <a:pt x="4353" y="15769"/>
                    <a:pt x="4440" y="16570"/>
                    <a:pt x="4448" y="17531"/>
                  </a:cubicBezTo>
                  <a:cubicBezTo>
                    <a:pt x="4448" y="17617"/>
                    <a:pt x="4447" y="21413"/>
                    <a:pt x="4445" y="22284"/>
                  </a:cubicBezTo>
                  <a:cubicBezTo>
                    <a:pt x="4444" y="22627"/>
                    <a:pt x="4722" y="22905"/>
                    <a:pt x="5066" y="22905"/>
                  </a:cubicBezTo>
                  <a:lnTo>
                    <a:pt x="13265" y="22905"/>
                  </a:lnTo>
                  <a:cubicBezTo>
                    <a:pt x="13607" y="22905"/>
                    <a:pt x="13885" y="22628"/>
                    <a:pt x="13885" y="22285"/>
                  </a:cubicBezTo>
                  <a:lnTo>
                    <a:pt x="13885" y="16802"/>
                  </a:lnTo>
                  <a:cubicBezTo>
                    <a:pt x="13884" y="14717"/>
                    <a:pt x="15948" y="14907"/>
                    <a:pt x="15946" y="12315"/>
                  </a:cubicBezTo>
                  <a:lnTo>
                    <a:pt x="15946" y="10519"/>
                  </a:lnTo>
                  <a:lnTo>
                    <a:pt x="15055" y="11945"/>
                  </a:lnTo>
                  <a:cubicBezTo>
                    <a:pt x="15037" y="11974"/>
                    <a:pt x="15008" y="11987"/>
                    <a:pt x="14979" y="11987"/>
                  </a:cubicBezTo>
                  <a:cubicBezTo>
                    <a:pt x="14940" y="11987"/>
                    <a:pt x="14903" y="11964"/>
                    <a:pt x="14890" y="11922"/>
                  </a:cubicBezTo>
                  <a:lnTo>
                    <a:pt x="14889" y="11922"/>
                  </a:lnTo>
                  <a:lnTo>
                    <a:pt x="14718" y="11239"/>
                  </a:lnTo>
                  <a:cubicBezTo>
                    <a:pt x="14706" y="11199"/>
                    <a:pt x="14669" y="11173"/>
                    <a:pt x="14629" y="11173"/>
                  </a:cubicBezTo>
                  <a:cubicBezTo>
                    <a:pt x="14622" y="11173"/>
                    <a:pt x="14616" y="11174"/>
                    <a:pt x="14609" y="11176"/>
                  </a:cubicBezTo>
                  <a:lnTo>
                    <a:pt x="13819" y="11372"/>
                  </a:lnTo>
                  <a:cubicBezTo>
                    <a:pt x="13812" y="11373"/>
                    <a:pt x="13805" y="11374"/>
                    <a:pt x="13798" y="11374"/>
                  </a:cubicBezTo>
                  <a:cubicBezTo>
                    <a:pt x="13728" y="11374"/>
                    <a:pt x="13679" y="11295"/>
                    <a:pt x="13720" y="11232"/>
                  </a:cubicBezTo>
                  <a:lnTo>
                    <a:pt x="15902" y="7967"/>
                  </a:lnTo>
                  <a:lnTo>
                    <a:pt x="14034" y="5288"/>
                  </a:lnTo>
                  <a:cubicBezTo>
                    <a:pt x="13724" y="4809"/>
                    <a:pt x="13755" y="4186"/>
                    <a:pt x="14110" y="3739"/>
                  </a:cubicBezTo>
                  <a:lnTo>
                    <a:pt x="14577" y="3153"/>
                  </a:lnTo>
                  <a:lnTo>
                    <a:pt x="15945" y="3153"/>
                  </a:lnTo>
                  <a:cubicBezTo>
                    <a:pt x="15945" y="2207"/>
                    <a:pt x="15851" y="1663"/>
                    <a:pt x="15851" y="1488"/>
                  </a:cubicBezTo>
                  <a:cubicBezTo>
                    <a:pt x="15851" y="708"/>
                    <a:pt x="15338" y="43"/>
                    <a:pt x="14557" y="15"/>
                  </a:cubicBezTo>
                  <a:cubicBezTo>
                    <a:pt x="14540" y="15"/>
                    <a:pt x="14522" y="15"/>
                    <a:pt x="14504" y="15"/>
                  </a:cubicBezTo>
                  <a:cubicBezTo>
                    <a:pt x="13713" y="15"/>
                    <a:pt x="13065" y="656"/>
                    <a:pt x="13065" y="1452"/>
                  </a:cubicBezTo>
                  <a:lnTo>
                    <a:pt x="13065" y="1452"/>
                  </a:lnTo>
                  <a:cubicBezTo>
                    <a:pt x="13064" y="658"/>
                    <a:pt x="12420" y="14"/>
                    <a:pt x="11626" y="14"/>
                  </a:cubicBezTo>
                  <a:cubicBezTo>
                    <a:pt x="10835" y="14"/>
                    <a:pt x="10193" y="652"/>
                    <a:pt x="10186" y="1441"/>
                  </a:cubicBezTo>
                  <a:lnTo>
                    <a:pt x="10186" y="1441"/>
                  </a:lnTo>
                  <a:cubicBezTo>
                    <a:pt x="10186" y="646"/>
                    <a:pt x="9542" y="1"/>
                    <a:pt x="8746"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1164825" y="484600"/>
              <a:ext cx="150325" cy="419225"/>
            </a:xfrm>
            <a:custGeom>
              <a:rect b="b" l="l" r="r" t="t"/>
              <a:pathLst>
                <a:path extrusionOk="0" h="16769" w="6013">
                  <a:moveTo>
                    <a:pt x="3221" y="0"/>
                  </a:moveTo>
                  <a:lnTo>
                    <a:pt x="2013" y="552"/>
                  </a:lnTo>
                  <a:cubicBezTo>
                    <a:pt x="2013" y="552"/>
                    <a:pt x="1" y="1331"/>
                    <a:pt x="13" y="3036"/>
                  </a:cubicBezTo>
                  <a:cubicBezTo>
                    <a:pt x="16" y="3231"/>
                    <a:pt x="42" y="3424"/>
                    <a:pt x="91" y="3613"/>
                  </a:cubicBezTo>
                  <a:lnTo>
                    <a:pt x="1465" y="6757"/>
                  </a:lnTo>
                  <a:cubicBezTo>
                    <a:pt x="1469" y="6767"/>
                    <a:pt x="1875" y="7626"/>
                    <a:pt x="2507" y="8252"/>
                  </a:cubicBezTo>
                  <a:lnTo>
                    <a:pt x="3423" y="9158"/>
                  </a:lnTo>
                  <a:cubicBezTo>
                    <a:pt x="3901" y="9632"/>
                    <a:pt x="3988" y="10433"/>
                    <a:pt x="3996" y="11394"/>
                  </a:cubicBezTo>
                  <a:cubicBezTo>
                    <a:pt x="3996" y="11479"/>
                    <a:pt x="3995" y="15275"/>
                    <a:pt x="3993" y="16146"/>
                  </a:cubicBezTo>
                  <a:cubicBezTo>
                    <a:pt x="3992" y="16490"/>
                    <a:pt x="4270" y="16768"/>
                    <a:pt x="4613" y="16768"/>
                  </a:cubicBezTo>
                  <a:lnTo>
                    <a:pt x="6012" y="16768"/>
                  </a:lnTo>
                  <a:cubicBezTo>
                    <a:pt x="5670" y="16768"/>
                    <a:pt x="5392" y="16491"/>
                    <a:pt x="5391" y="16147"/>
                  </a:cubicBezTo>
                  <a:lnTo>
                    <a:pt x="5391" y="16147"/>
                  </a:lnTo>
                  <a:cubicBezTo>
                    <a:pt x="5393" y="15275"/>
                    <a:pt x="5395" y="11481"/>
                    <a:pt x="5395" y="11395"/>
                  </a:cubicBezTo>
                  <a:cubicBezTo>
                    <a:pt x="5387" y="10435"/>
                    <a:pt x="5299" y="9633"/>
                    <a:pt x="4821" y="9160"/>
                  </a:cubicBezTo>
                  <a:cubicBezTo>
                    <a:pt x="4821" y="9160"/>
                    <a:pt x="3913" y="8260"/>
                    <a:pt x="3905" y="8254"/>
                  </a:cubicBezTo>
                  <a:cubicBezTo>
                    <a:pt x="3274" y="7627"/>
                    <a:pt x="2869" y="6768"/>
                    <a:pt x="2863" y="6758"/>
                  </a:cubicBezTo>
                  <a:lnTo>
                    <a:pt x="1489" y="3614"/>
                  </a:lnTo>
                  <a:cubicBezTo>
                    <a:pt x="1041" y="1869"/>
                    <a:pt x="2653" y="439"/>
                    <a:pt x="322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1246900" y="511275"/>
              <a:ext cx="121675" cy="102700"/>
            </a:xfrm>
            <a:custGeom>
              <a:rect b="b" l="l" r="r" t="t"/>
              <a:pathLst>
                <a:path extrusionOk="0" h="4108" w="4867">
                  <a:moveTo>
                    <a:pt x="4250" y="0"/>
                  </a:moveTo>
                  <a:cubicBezTo>
                    <a:pt x="4174" y="0"/>
                    <a:pt x="4098" y="25"/>
                    <a:pt x="4034" y="75"/>
                  </a:cubicBezTo>
                  <a:cubicBezTo>
                    <a:pt x="3490" y="504"/>
                    <a:pt x="718" y="2691"/>
                    <a:pt x="177" y="3118"/>
                  </a:cubicBezTo>
                  <a:cubicBezTo>
                    <a:pt x="27" y="3236"/>
                    <a:pt x="0" y="3455"/>
                    <a:pt x="119" y="3606"/>
                  </a:cubicBezTo>
                  <a:cubicBezTo>
                    <a:pt x="188" y="3693"/>
                    <a:pt x="290" y="3739"/>
                    <a:pt x="393" y="3739"/>
                  </a:cubicBezTo>
                  <a:cubicBezTo>
                    <a:pt x="468" y="3739"/>
                    <a:pt x="544" y="3714"/>
                    <a:pt x="608" y="3664"/>
                  </a:cubicBezTo>
                  <a:lnTo>
                    <a:pt x="2138" y="2456"/>
                  </a:lnTo>
                  <a:cubicBezTo>
                    <a:pt x="2674" y="2600"/>
                    <a:pt x="3529" y="2975"/>
                    <a:pt x="4181" y="3953"/>
                  </a:cubicBezTo>
                  <a:cubicBezTo>
                    <a:pt x="4248" y="4053"/>
                    <a:pt x="4358" y="4107"/>
                    <a:pt x="4470" y="4107"/>
                  </a:cubicBezTo>
                  <a:cubicBezTo>
                    <a:pt x="4537" y="4107"/>
                    <a:pt x="4604" y="4088"/>
                    <a:pt x="4663" y="4048"/>
                  </a:cubicBezTo>
                  <a:cubicBezTo>
                    <a:pt x="4822" y="3942"/>
                    <a:pt x="4866" y="3726"/>
                    <a:pt x="4759" y="3567"/>
                  </a:cubicBezTo>
                  <a:lnTo>
                    <a:pt x="4760" y="3567"/>
                  </a:lnTo>
                  <a:cubicBezTo>
                    <a:pt x="4154" y="2661"/>
                    <a:pt x="3398" y="2188"/>
                    <a:pt x="2789" y="1943"/>
                  </a:cubicBezTo>
                  <a:lnTo>
                    <a:pt x="4465" y="621"/>
                  </a:lnTo>
                  <a:cubicBezTo>
                    <a:pt x="4616" y="502"/>
                    <a:pt x="4641" y="283"/>
                    <a:pt x="4523" y="133"/>
                  </a:cubicBezTo>
                  <a:cubicBezTo>
                    <a:pt x="4454" y="46"/>
                    <a:pt x="4353" y="0"/>
                    <a:pt x="4250"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1408150" y="328025"/>
              <a:ext cx="72050" cy="233625"/>
            </a:xfrm>
            <a:custGeom>
              <a:rect b="b" l="l" r="r" t="t"/>
              <a:pathLst>
                <a:path extrusionOk="0" h="9345" w="2882">
                  <a:moveTo>
                    <a:pt x="1441" y="1"/>
                  </a:moveTo>
                  <a:cubicBezTo>
                    <a:pt x="646" y="1"/>
                    <a:pt x="1" y="646"/>
                    <a:pt x="2" y="1441"/>
                  </a:cubicBezTo>
                  <a:lnTo>
                    <a:pt x="2" y="7904"/>
                  </a:lnTo>
                  <a:cubicBezTo>
                    <a:pt x="2" y="8699"/>
                    <a:pt x="646" y="9344"/>
                    <a:pt x="1441" y="9344"/>
                  </a:cubicBezTo>
                  <a:cubicBezTo>
                    <a:pt x="2236" y="9344"/>
                    <a:pt x="2880" y="8699"/>
                    <a:pt x="2880" y="7904"/>
                  </a:cubicBezTo>
                  <a:lnTo>
                    <a:pt x="2880" y="1441"/>
                  </a:lnTo>
                  <a:cubicBezTo>
                    <a:pt x="2882" y="646"/>
                    <a:pt x="2237" y="1"/>
                    <a:pt x="1441"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1408150" y="328050"/>
              <a:ext cx="53425" cy="233575"/>
            </a:xfrm>
            <a:custGeom>
              <a:rect b="b" l="l" r="r" t="t"/>
              <a:pathLst>
                <a:path extrusionOk="0" h="9343" w="2137">
                  <a:moveTo>
                    <a:pt x="1441" y="0"/>
                  </a:moveTo>
                  <a:cubicBezTo>
                    <a:pt x="1187" y="0"/>
                    <a:pt x="934" y="67"/>
                    <a:pt x="709" y="200"/>
                  </a:cubicBezTo>
                  <a:cubicBezTo>
                    <a:pt x="271" y="459"/>
                    <a:pt x="1" y="931"/>
                    <a:pt x="2" y="1440"/>
                  </a:cubicBezTo>
                  <a:lnTo>
                    <a:pt x="2" y="7903"/>
                  </a:lnTo>
                  <a:cubicBezTo>
                    <a:pt x="1" y="8413"/>
                    <a:pt x="271" y="8884"/>
                    <a:pt x="709" y="9143"/>
                  </a:cubicBezTo>
                  <a:cubicBezTo>
                    <a:pt x="935" y="9276"/>
                    <a:pt x="1188" y="9343"/>
                    <a:pt x="1442" y="9343"/>
                  </a:cubicBezTo>
                  <a:cubicBezTo>
                    <a:pt x="1681" y="9343"/>
                    <a:pt x="1920" y="9283"/>
                    <a:pt x="2137" y="9164"/>
                  </a:cubicBezTo>
                  <a:cubicBezTo>
                    <a:pt x="1677" y="8911"/>
                    <a:pt x="1392" y="8428"/>
                    <a:pt x="1392" y="7903"/>
                  </a:cubicBezTo>
                  <a:lnTo>
                    <a:pt x="1392" y="1440"/>
                  </a:lnTo>
                  <a:cubicBezTo>
                    <a:pt x="1392" y="915"/>
                    <a:pt x="1677" y="433"/>
                    <a:pt x="2137" y="179"/>
                  </a:cubicBezTo>
                  <a:cubicBezTo>
                    <a:pt x="1920" y="60"/>
                    <a:pt x="1680" y="0"/>
                    <a:pt x="144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1479975" y="327725"/>
              <a:ext cx="72375" cy="233925"/>
            </a:xfrm>
            <a:custGeom>
              <a:rect b="b" l="l" r="r" t="t"/>
              <a:pathLst>
                <a:path extrusionOk="0" h="9357" w="2895">
                  <a:moveTo>
                    <a:pt x="1447" y="0"/>
                  </a:moveTo>
                  <a:cubicBezTo>
                    <a:pt x="647" y="0"/>
                    <a:pt x="0" y="652"/>
                    <a:pt x="7" y="1453"/>
                  </a:cubicBezTo>
                  <a:lnTo>
                    <a:pt x="7" y="7916"/>
                  </a:lnTo>
                  <a:cubicBezTo>
                    <a:pt x="7" y="8389"/>
                    <a:pt x="240" y="8833"/>
                    <a:pt x="630" y="9101"/>
                  </a:cubicBezTo>
                  <a:cubicBezTo>
                    <a:pt x="874" y="9269"/>
                    <a:pt x="1160" y="9356"/>
                    <a:pt x="1448" y="9356"/>
                  </a:cubicBezTo>
                  <a:cubicBezTo>
                    <a:pt x="1620" y="9356"/>
                    <a:pt x="1793" y="9325"/>
                    <a:pt x="1959" y="9262"/>
                  </a:cubicBezTo>
                  <a:lnTo>
                    <a:pt x="2705" y="8105"/>
                  </a:lnTo>
                  <a:lnTo>
                    <a:pt x="2805" y="5455"/>
                  </a:lnTo>
                  <a:lnTo>
                    <a:pt x="2016" y="5455"/>
                  </a:lnTo>
                  <a:lnTo>
                    <a:pt x="2016" y="4245"/>
                  </a:lnTo>
                  <a:lnTo>
                    <a:pt x="2851" y="4245"/>
                  </a:lnTo>
                  <a:lnTo>
                    <a:pt x="2887" y="3291"/>
                  </a:lnTo>
                  <a:lnTo>
                    <a:pt x="2887" y="1453"/>
                  </a:lnTo>
                  <a:cubicBezTo>
                    <a:pt x="2895" y="652"/>
                    <a:pt x="2248" y="0"/>
                    <a:pt x="1447"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1480150" y="328050"/>
              <a:ext cx="53400" cy="233600"/>
            </a:xfrm>
            <a:custGeom>
              <a:rect b="b" l="l" r="r" t="t"/>
              <a:pathLst>
                <a:path extrusionOk="0" h="9344" w="2136">
                  <a:moveTo>
                    <a:pt x="1440" y="0"/>
                  </a:moveTo>
                  <a:cubicBezTo>
                    <a:pt x="1187" y="0"/>
                    <a:pt x="934" y="67"/>
                    <a:pt x="708" y="200"/>
                  </a:cubicBezTo>
                  <a:cubicBezTo>
                    <a:pt x="270" y="459"/>
                    <a:pt x="0" y="931"/>
                    <a:pt x="0" y="1440"/>
                  </a:cubicBezTo>
                  <a:lnTo>
                    <a:pt x="0" y="7903"/>
                  </a:lnTo>
                  <a:cubicBezTo>
                    <a:pt x="0" y="8376"/>
                    <a:pt x="234" y="8820"/>
                    <a:pt x="623" y="9088"/>
                  </a:cubicBezTo>
                  <a:cubicBezTo>
                    <a:pt x="867" y="9256"/>
                    <a:pt x="1153" y="9343"/>
                    <a:pt x="1441" y="9343"/>
                  </a:cubicBezTo>
                  <a:cubicBezTo>
                    <a:pt x="1613" y="9343"/>
                    <a:pt x="1786" y="9312"/>
                    <a:pt x="1952" y="9249"/>
                  </a:cubicBezTo>
                  <a:lnTo>
                    <a:pt x="2042" y="9107"/>
                  </a:lnTo>
                  <a:cubicBezTo>
                    <a:pt x="1636" y="8842"/>
                    <a:pt x="1391" y="8389"/>
                    <a:pt x="1391" y="7903"/>
                  </a:cubicBezTo>
                  <a:lnTo>
                    <a:pt x="1391" y="1440"/>
                  </a:lnTo>
                  <a:cubicBezTo>
                    <a:pt x="1391" y="915"/>
                    <a:pt x="1676" y="433"/>
                    <a:pt x="2135" y="179"/>
                  </a:cubicBezTo>
                  <a:cubicBezTo>
                    <a:pt x="1919" y="60"/>
                    <a:pt x="1679" y="0"/>
                    <a:pt x="1440"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1264025" y="327725"/>
              <a:ext cx="72375" cy="148225"/>
            </a:xfrm>
            <a:custGeom>
              <a:rect b="b" l="l" r="r" t="t"/>
              <a:pathLst>
                <a:path extrusionOk="0" h="5929" w="2895">
                  <a:moveTo>
                    <a:pt x="1448" y="0"/>
                  </a:moveTo>
                  <a:cubicBezTo>
                    <a:pt x="647" y="0"/>
                    <a:pt x="0" y="652"/>
                    <a:pt x="8" y="1453"/>
                  </a:cubicBezTo>
                  <a:lnTo>
                    <a:pt x="8" y="5929"/>
                  </a:lnTo>
                  <a:lnTo>
                    <a:pt x="1363" y="5308"/>
                  </a:lnTo>
                  <a:cubicBezTo>
                    <a:pt x="1577" y="5205"/>
                    <a:pt x="1791" y="5159"/>
                    <a:pt x="1996" y="5159"/>
                  </a:cubicBezTo>
                  <a:cubicBezTo>
                    <a:pt x="2331" y="5159"/>
                    <a:pt x="2641" y="5283"/>
                    <a:pt x="2887" y="5485"/>
                  </a:cubicBezTo>
                  <a:lnTo>
                    <a:pt x="2887" y="1453"/>
                  </a:lnTo>
                  <a:cubicBezTo>
                    <a:pt x="2895" y="652"/>
                    <a:pt x="2248" y="0"/>
                    <a:pt x="1448"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1264200" y="328050"/>
              <a:ext cx="53400" cy="147900"/>
            </a:xfrm>
            <a:custGeom>
              <a:rect b="b" l="l" r="r" t="t"/>
              <a:pathLst>
                <a:path extrusionOk="0" h="5916" w="2136">
                  <a:moveTo>
                    <a:pt x="1440" y="0"/>
                  </a:moveTo>
                  <a:cubicBezTo>
                    <a:pt x="1187" y="0"/>
                    <a:pt x="934" y="67"/>
                    <a:pt x="708" y="200"/>
                  </a:cubicBezTo>
                  <a:cubicBezTo>
                    <a:pt x="270" y="459"/>
                    <a:pt x="1" y="931"/>
                    <a:pt x="1" y="1440"/>
                  </a:cubicBezTo>
                  <a:lnTo>
                    <a:pt x="1" y="5916"/>
                  </a:lnTo>
                  <a:lnTo>
                    <a:pt x="1356" y="5295"/>
                  </a:lnTo>
                  <a:cubicBezTo>
                    <a:pt x="1368" y="5290"/>
                    <a:pt x="1380" y="5286"/>
                    <a:pt x="1392" y="5280"/>
                  </a:cubicBezTo>
                  <a:lnTo>
                    <a:pt x="1392" y="1440"/>
                  </a:lnTo>
                  <a:cubicBezTo>
                    <a:pt x="1391" y="915"/>
                    <a:pt x="1676" y="433"/>
                    <a:pt x="2135" y="179"/>
                  </a:cubicBezTo>
                  <a:cubicBezTo>
                    <a:pt x="1919" y="60"/>
                    <a:pt x="1680" y="0"/>
                    <a:pt x="144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1336000" y="328025"/>
              <a:ext cx="72400" cy="233950"/>
            </a:xfrm>
            <a:custGeom>
              <a:rect b="b" l="l" r="r" t="t"/>
              <a:pathLst>
                <a:path extrusionOk="0" h="9358" w="2896">
                  <a:moveTo>
                    <a:pt x="1448" y="1"/>
                  </a:moveTo>
                  <a:cubicBezTo>
                    <a:pt x="653" y="1"/>
                    <a:pt x="8" y="646"/>
                    <a:pt x="8" y="1441"/>
                  </a:cubicBezTo>
                  <a:lnTo>
                    <a:pt x="8" y="5473"/>
                  </a:lnTo>
                  <a:cubicBezTo>
                    <a:pt x="633" y="5986"/>
                    <a:pt x="846" y="6998"/>
                    <a:pt x="8" y="7752"/>
                  </a:cubicBezTo>
                  <a:lnTo>
                    <a:pt x="8" y="7904"/>
                  </a:lnTo>
                  <a:cubicBezTo>
                    <a:pt x="1" y="8705"/>
                    <a:pt x="648" y="9358"/>
                    <a:pt x="1448" y="9358"/>
                  </a:cubicBezTo>
                  <a:cubicBezTo>
                    <a:pt x="2249" y="9358"/>
                    <a:pt x="2895" y="8705"/>
                    <a:pt x="2888" y="7904"/>
                  </a:cubicBezTo>
                  <a:lnTo>
                    <a:pt x="2888" y="1441"/>
                  </a:lnTo>
                  <a:cubicBezTo>
                    <a:pt x="2888" y="646"/>
                    <a:pt x="2243" y="1"/>
                    <a:pt x="1448"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1336200" y="328050"/>
              <a:ext cx="53400" cy="233600"/>
            </a:xfrm>
            <a:custGeom>
              <a:rect b="b" l="l" r="r" t="t"/>
              <a:pathLst>
                <a:path extrusionOk="0" h="9344" w="2136">
                  <a:moveTo>
                    <a:pt x="1440" y="0"/>
                  </a:moveTo>
                  <a:cubicBezTo>
                    <a:pt x="1186" y="0"/>
                    <a:pt x="933" y="67"/>
                    <a:pt x="708" y="200"/>
                  </a:cubicBezTo>
                  <a:cubicBezTo>
                    <a:pt x="270" y="459"/>
                    <a:pt x="0" y="931"/>
                    <a:pt x="0" y="1440"/>
                  </a:cubicBezTo>
                  <a:lnTo>
                    <a:pt x="0" y="5472"/>
                  </a:lnTo>
                  <a:cubicBezTo>
                    <a:pt x="625" y="5985"/>
                    <a:pt x="838" y="6997"/>
                    <a:pt x="0" y="7751"/>
                  </a:cubicBezTo>
                  <a:lnTo>
                    <a:pt x="0" y="7903"/>
                  </a:lnTo>
                  <a:cubicBezTo>
                    <a:pt x="0" y="8413"/>
                    <a:pt x="270" y="8885"/>
                    <a:pt x="708" y="9144"/>
                  </a:cubicBezTo>
                  <a:cubicBezTo>
                    <a:pt x="934" y="9277"/>
                    <a:pt x="1186" y="9343"/>
                    <a:pt x="1439" y="9343"/>
                  </a:cubicBezTo>
                  <a:cubicBezTo>
                    <a:pt x="1679" y="9343"/>
                    <a:pt x="1918" y="9284"/>
                    <a:pt x="2135" y="9164"/>
                  </a:cubicBezTo>
                  <a:cubicBezTo>
                    <a:pt x="1676" y="8911"/>
                    <a:pt x="1390" y="8429"/>
                    <a:pt x="1391" y="7904"/>
                  </a:cubicBezTo>
                  <a:lnTo>
                    <a:pt x="1390" y="7903"/>
                  </a:lnTo>
                  <a:lnTo>
                    <a:pt x="1390" y="1440"/>
                  </a:lnTo>
                  <a:cubicBezTo>
                    <a:pt x="1390" y="915"/>
                    <a:pt x="1676" y="433"/>
                    <a:pt x="2135" y="179"/>
                  </a:cubicBezTo>
                  <a:cubicBezTo>
                    <a:pt x="1919" y="60"/>
                    <a:pt x="1679" y="0"/>
                    <a:pt x="1440"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1517925" y="409975"/>
              <a:ext cx="107350" cy="33375"/>
            </a:xfrm>
            <a:custGeom>
              <a:rect b="b" l="l" r="r" t="t"/>
              <a:pathLst>
                <a:path extrusionOk="0" h="1335" w="4294">
                  <a:moveTo>
                    <a:pt x="1" y="1"/>
                  </a:moveTo>
                  <a:lnTo>
                    <a:pt x="768" y="1334"/>
                  </a:lnTo>
                  <a:lnTo>
                    <a:pt x="3526" y="1334"/>
                  </a:lnTo>
                  <a:lnTo>
                    <a:pt x="42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1523775" y="420100"/>
              <a:ext cx="95700" cy="23250"/>
            </a:xfrm>
            <a:custGeom>
              <a:rect b="b" l="l" r="r" t="t"/>
              <a:pathLst>
                <a:path extrusionOk="0" h="930" w="3828">
                  <a:moveTo>
                    <a:pt x="0" y="1"/>
                  </a:moveTo>
                  <a:lnTo>
                    <a:pt x="534" y="929"/>
                  </a:lnTo>
                  <a:lnTo>
                    <a:pt x="3292" y="929"/>
                  </a:lnTo>
                  <a:lnTo>
                    <a:pt x="38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1493200" y="409975"/>
              <a:ext cx="153425" cy="223225"/>
            </a:xfrm>
            <a:custGeom>
              <a:rect b="b" l="l" r="r" t="t"/>
              <a:pathLst>
                <a:path extrusionOk="0" h="8929" w="6137">
                  <a:moveTo>
                    <a:pt x="5283" y="1"/>
                  </a:moveTo>
                  <a:lnTo>
                    <a:pt x="1811" y="5383"/>
                  </a:lnTo>
                  <a:lnTo>
                    <a:pt x="41" y="8127"/>
                  </a:lnTo>
                  <a:cubicBezTo>
                    <a:pt x="0" y="8190"/>
                    <a:pt x="49" y="8269"/>
                    <a:pt x="118" y="8269"/>
                  </a:cubicBezTo>
                  <a:cubicBezTo>
                    <a:pt x="125" y="8269"/>
                    <a:pt x="132" y="8268"/>
                    <a:pt x="139" y="8267"/>
                  </a:cubicBezTo>
                  <a:lnTo>
                    <a:pt x="977" y="8071"/>
                  </a:lnTo>
                  <a:cubicBezTo>
                    <a:pt x="984" y="8069"/>
                    <a:pt x="990" y="8068"/>
                    <a:pt x="997" y="8068"/>
                  </a:cubicBezTo>
                  <a:cubicBezTo>
                    <a:pt x="1037" y="8068"/>
                    <a:pt x="1074" y="8094"/>
                    <a:pt x="1086" y="8134"/>
                  </a:cubicBezTo>
                  <a:lnTo>
                    <a:pt x="1303" y="8862"/>
                  </a:lnTo>
                  <a:cubicBezTo>
                    <a:pt x="1316" y="8905"/>
                    <a:pt x="1353" y="8928"/>
                    <a:pt x="1392" y="8928"/>
                  </a:cubicBezTo>
                  <a:cubicBezTo>
                    <a:pt x="1421" y="8928"/>
                    <a:pt x="1451" y="8915"/>
                    <a:pt x="1469" y="8886"/>
                  </a:cubicBezTo>
                  <a:cubicBezTo>
                    <a:pt x="1551" y="8758"/>
                    <a:pt x="4448" y="4272"/>
                    <a:pt x="5827" y="2137"/>
                  </a:cubicBezTo>
                  <a:cubicBezTo>
                    <a:pt x="6136" y="1657"/>
                    <a:pt x="6105" y="1034"/>
                    <a:pt x="5750" y="587"/>
                  </a:cubicBezTo>
                  <a:lnTo>
                    <a:pt x="52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1493175" y="409975"/>
              <a:ext cx="144875" cy="206725"/>
            </a:xfrm>
            <a:custGeom>
              <a:rect b="b" l="l" r="r" t="t"/>
              <a:pathLst>
                <a:path extrusionOk="0" h="8269" w="5795">
                  <a:moveTo>
                    <a:pt x="5283" y="1"/>
                  </a:moveTo>
                  <a:lnTo>
                    <a:pt x="1811" y="5383"/>
                  </a:lnTo>
                  <a:lnTo>
                    <a:pt x="41" y="8126"/>
                  </a:lnTo>
                  <a:cubicBezTo>
                    <a:pt x="1" y="8189"/>
                    <a:pt x="48" y="8268"/>
                    <a:pt x="118" y="8268"/>
                  </a:cubicBezTo>
                  <a:cubicBezTo>
                    <a:pt x="125" y="8268"/>
                    <a:pt x="133" y="8267"/>
                    <a:pt x="140" y="8266"/>
                  </a:cubicBezTo>
                  <a:lnTo>
                    <a:pt x="977" y="8071"/>
                  </a:lnTo>
                  <a:cubicBezTo>
                    <a:pt x="983" y="8069"/>
                    <a:pt x="989" y="8068"/>
                    <a:pt x="996" y="8068"/>
                  </a:cubicBezTo>
                  <a:cubicBezTo>
                    <a:pt x="1000" y="8068"/>
                    <a:pt x="1004" y="8068"/>
                    <a:pt x="1008" y="8069"/>
                  </a:cubicBezTo>
                  <a:lnTo>
                    <a:pt x="1009" y="8069"/>
                  </a:lnTo>
                  <a:lnTo>
                    <a:pt x="2741" y="5383"/>
                  </a:lnTo>
                  <a:lnTo>
                    <a:pt x="5795" y="648"/>
                  </a:lnTo>
                  <a:cubicBezTo>
                    <a:pt x="5780" y="628"/>
                    <a:pt x="5765" y="607"/>
                    <a:pt x="5749" y="587"/>
                  </a:cubicBezTo>
                  <a:lnTo>
                    <a:pt x="52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496650" y="409975"/>
              <a:ext cx="153375" cy="223200"/>
            </a:xfrm>
            <a:custGeom>
              <a:rect b="b" l="l" r="r" t="t"/>
              <a:pathLst>
                <a:path extrusionOk="0" h="8928" w="6135">
                  <a:moveTo>
                    <a:pt x="852" y="1"/>
                  </a:moveTo>
                  <a:lnTo>
                    <a:pt x="386" y="587"/>
                  </a:lnTo>
                  <a:cubicBezTo>
                    <a:pt x="31" y="1034"/>
                    <a:pt x="0" y="1657"/>
                    <a:pt x="309" y="2136"/>
                  </a:cubicBezTo>
                  <a:lnTo>
                    <a:pt x="4666" y="8886"/>
                  </a:lnTo>
                  <a:cubicBezTo>
                    <a:pt x="4684" y="8914"/>
                    <a:pt x="4713" y="8928"/>
                    <a:pt x="4742" y="8928"/>
                  </a:cubicBezTo>
                  <a:cubicBezTo>
                    <a:pt x="4780" y="8928"/>
                    <a:pt x="4818" y="8904"/>
                    <a:pt x="4831" y="8861"/>
                  </a:cubicBezTo>
                  <a:lnTo>
                    <a:pt x="5050" y="8134"/>
                  </a:lnTo>
                  <a:cubicBezTo>
                    <a:pt x="5061" y="8094"/>
                    <a:pt x="5097" y="8068"/>
                    <a:pt x="5137" y="8068"/>
                  </a:cubicBezTo>
                  <a:cubicBezTo>
                    <a:pt x="5144" y="8068"/>
                    <a:pt x="5151" y="8069"/>
                    <a:pt x="5158" y="8071"/>
                  </a:cubicBezTo>
                  <a:lnTo>
                    <a:pt x="5995" y="8266"/>
                  </a:lnTo>
                  <a:cubicBezTo>
                    <a:pt x="6002" y="8267"/>
                    <a:pt x="6010" y="8268"/>
                    <a:pt x="6017" y="8268"/>
                  </a:cubicBezTo>
                  <a:cubicBezTo>
                    <a:pt x="6087" y="8268"/>
                    <a:pt x="6134" y="8189"/>
                    <a:pt x="6093" y="8126"/>
                  </a:cubicBezTo>
                  <a:lnTo>
                    <a:pt x="6094" y="8126"/>
                  </a:lnTo>
                  <a:lnTo>
                    <a:pt x="8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 name="Google Shape;2160;p56"/>
          <p:cNvGrpSpPr/>
          <p:nvPr/>
        </p:nvGrpSpPr>
        <p:grpSpPr>
          <a:xfrm>
            <a:off x="1844181" y="1436738"/>
            <a:ext cx="427700" cy="576200"/>
            <a:chOff x="1738325" y="283450"/>
            <a:chExt cx="427700" cy="576200"/>
          </a:xfrm>
        </p:grpSpPr>
        <p:sp>
          <p:nvSpPr>
            <p:cNvPr id="2161" name="Google Shape;2161;p56"/>
            <p:cNvSpPr/>
            <p:nvPr/>
          </p:nvSpPr>
          <p:spPr>
            <a:xfrm>
              <a:off x="1788925" y="429875"/>
              <a:ext cx="271675" cy="203275"/>
            </a:xfrm>
            <a:custGeom>
              <a:rect b="b" l="l" r="r" t="t"/>
              <a:pathLst>
                <a:path extrusionOk="0" h="8131" w="10867">
                  <a:moveTo>
                    <a:pt x="3942" y="0"/>
                  </a:moveTo>
                  <a:lnTo>
                    <a:pt x="3942" y="3832"/>
                  </a:lnTo>
                  <a:cubicBezTo>
                    <a:pt x="3942" y="4317"/>
                    <a:pt x="3661" y="4763"/>
                    <a:pt x="3218" y="4960"/>
                  </a:cubicBezTo>
                  <a:cubicBezTo>
                    <a:pt x="1795" y="5591"/>
                    <a:pt x="652" y="6718"/>
                    <a:pt x="0" y="8130"/>
                  </a:cubicBezTo>
                  <a:lnTo>
                    <a:pt x="10866" y="8130"/>
                  </a:lnTo>
                  <a:lnTo>
                    <a:pt x="10866" y="6804"/>
                  </a:lnTo>
                  <a:cubicBezTo>
                    <a:pt x="10229" y="6011"/>
                    <a:pt x="9313" y="5371"/>
                    <a:pt x="8370" y="4956"/>
                  </a:cubicBezTo>
                  <a:cubicBezTo>
                    <a:pt x="7932" y="4762"/>
                    <a:pt x="7654" y="4323"/>
                    <a:pt x="7654" y="3844"/>
                  </a:cubicBezTo>
                  <a:lnTo>
                    <a:pt x="7654" y="0"/>
                  </a:ln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738325" y="629650"/>
              <a:ext cx="322300" cy="229625"/>
            </a:xfrm>
            <a:custGeom>
              <a:rect b="b" l="l" r="r" t="t"/>
              <a:pathLst>
                <a:path extrusionOk="0" h="9185" w="12892">
                  <a:moveTo>
                    <a:pt x="2090" y="1"/>
                  </a:moveTo>
                  <a:cubicBezTo>
                    <a:pt x="1" y="4264"/>
                    <a:pt x="3185" y="9184"/>
                    <a:pt x="7822" y="9184"/>
                  </a:cubicBezTo>
                  <a:cubicBezTo>
                    <a:pt x="7842" y="9184"/>
                    <a:pt x="7862" y="9184"/>
                    <a:pt x="7882" y="9184"/>
                  </a:cubicBezTo>
                  <a:cubicBezTo>
                    <a:pt x="9870" y="9165"/>
                    <a:pt x="11733" y="8238"/>
                    <a:pt x="12891" y="6797"/>
                  </a:cubicBezTo>
                  <a:lnTo>
                    <a:pt x="128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960125" y="340000"/>
              <a:ext cx="28825" cy="27725"/>
            </a:xfrm>
            <a:custGeom>
              <a:rect b="b" l="l" r="r" t="t"/>
              <a:pathLst>
                <a:path extrusionOk="0" h="1109" w="1153">
                  <a:moveTo>
                    <a:pt x="598" y="0"/>
                  </a:moveTo>
                  <a:cubicBezTo>
                    <a:pt x="375" y="0"/>
                    <a:pt x="172" y="135"/>
                    <a:pt x="87" y="342"/>
                  </a:cubicBezTo>
                  <a:cubicBezTo>
                    <a:pt x="0" y="549"/>
                    <a:pt x="48" y="788"/>
                    <a:pt x="206" y="947"/>
                  </a:cubicBezTo>
                  <a:cubicBezTo>
                    <a:pt x="312" y="1052"/>
                    <a:pt x="454" y="1109"/>
                    <a:pt x="598" y="1109"/>
                  </a:cubicBezTo>
                  <a:cubicBezTo>
                    <a:pt x="670" y="1109"/>
                    <a:pt x="742" y="1095"/>
                    <a:pt x="810" y="1066"/>
                  </a:cubicBezTo>
                  <a:cubicBezTo>
                    <a:pt x="1018" y="981"/>
                    <a:pt x="1152" y="778"/>
                    <a:pt x="1152" y="555"/>
                  </a:cubicBezTo>
                  <a:cubicBezTo>
                    <a:pt x="1152" y="249"/>
                    <a:pt x="904" y="0"/>
                    <a:pt x="5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895725" y="283450"/>
              <a:ext cx="46975" cy="45200"/>
            </a:xfrm>
            <a:custGeom>
              <a:rect b="b" l="l" r="r" t="t"/>
              <a:pathLst>
                <a:path extrusionOk="0" h="1808" w="1879">
                  <a:moveTo>
                    <a:pt x="976" y="1"/>
                  </a:moveTo>
                  <a:cubicBezTo>
                    <a:pt x="610" y="1"/>
                    <a:pt x="281" y="221"/>
                    <a:pt x="140" y="559"/>
                  </a:cubicBezTo>
                  <a:cubicBezTo>
                    <a:pt x="1" y="896"/>
                    <a:pt x="78" y="1285"/>
                    <a:pt x="336" y="1543"/>
                  </a:cubicBezTo>
                  <a:cubicBezTo>
                    <a:pt x="509" y="1716"/>
                    <a:pt x="740" y="1808"/>
                    <a:pt x="975" y="1808"/>
                  </a:cubicBezTo>
                  <a:cubicBezTo>
                    <a:pt x="1092" y="1808"/>
                    <a:pt x="1209" y="1785"/>
                    <a:pt x="1321" y="1739"/>
                  </a:cubicBezTo>
                  <a:cubicBezTo>
                    <a:pt x="1659" y="1599"/>
                    <a:pt x="1878" y="1270"/>
                    <a:pt x="1878" y="905"/>
                  </a:cubicBezTo>
                  <a:cubicBezTo>
                    <a:pt x="1878" y="406"/>
                    <a:pt x="1474" y="1"/>
                    <a:pt x="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2058250" y="429875"/>
              <a:ext cx="93225" cy="95725"/>
            </a:xfrm>
            <a:custGeom>
              <a:rect b="b" l="l" r="r" t="t"/>
              <a:pathLst>
                <a:path extrusionOk="0" h="3829" w="3729">
                  <a:moveTo>
                    <a:pt x="0" y="0"/>
                  </a:moveTo>
                  <a:lnTo>
                    <a:pt x="0" y="3828"/>
                  </a:lnTo>
                  <a:lnTo>
                    <a:pt x="3728" y="3828"/>
                  </a:lnTo>
                  <a:lnTo>
                    <a:pt x="3728" y="0"/>
                  </a:ln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2058025" y="556200"/>
              <a:ext cx="93650" cy="303450"/>
            </a:xfrm>
            <a:custGeom>
              <a:rect b="b" l="l" r="r" t="t"/>
              <a:pathLst>
                <a:path extrusionOk="0" h="12138" w="3746">
                  <a:moveTo>
                    <a:pt x="9" y="1"/>
                  </a:moveTo>
                  <a:lnTo>
                    <a:pt x="9" y="10258"/>
                  </a:lnTo>
                  <a:cubicBezTo>
                    <a:pt x="1" y="11293"/>
                    <a:pt x="839" y="12137"/>
                    <a:pt x="1873" y="12137"/>
                  </a:cubicBezTo>
                  <a:cubicBezTo>
                    <a:pt x="2909" y="12137"/>
                    <a:pt x="3746" y="11293"/>
                    <a:pt x="3737" y="10258"/>
                  </a:cubicBezTo>
                  <a:lnTo>
                    <a:pt x="37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2058250" y="556200"/>
              <a:ext cx="64025" cy="303100"/>
            </a:xfrm>
            <a:custGeom>
              <a:rect b="b" l="l" r="r" t="t"/>
              <a:pathLst>
                <a:path extrusionOk="0" h="12124" w="2561">
                  <a:moveTo>
                    <a:pt x="0" y="1"/>
                  </a:moveTo>
                  <a:lnTo>
                    <a:pt x="0" y="10258"/>
                  </a:lnTo>
                  <a:cubicBezTo>
                    <a:pt x="0" y="10877"/>
                    <a:pt x="308" y="11456"/>
                    <a:pt x="821" y="11804"/>
                  </a:cubicBezTo>
                  <a:cubicBezTo>
                    <a:pt x="1134" y="12015"/>
                    <a:pt x="1498" y="12123"/>
                    <a:pt x="1865" y="12123"/>
                  </a:cubicBezTo>
                  <a:cubicBezTo>
                    <a:pt x="2100" y="12123"/>
                    <a:pt x="2336" y="12079"/>
                    <a:pt x="2560" y="11989"/>
                  </a:cubicBezTo>
                  <a:cubicBezTo>
                    <a:pt x="1854" y="11704"/>
                    <a:pt x="1391" y="11020"/>
                    <a:pt x="1391" y="10259"/>
                  </a:cubicBezTo>
                  <a:lnTo>
                    <a:pt x="1391" y="10258"/>
                  </a:lnTo>
                  <a:lnTo>
                    <a:pt x="13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861250" y="673850"/>
              <a:ext cx="25325" cy="27750"/>
            </a:xfrm>
            <a:custGeom>
              <a:rect b="b" l="l" r="r" t="t"/>
              <a:pathLst>
                <a:path extrusionOk="0" h="1110" w="1013">
                  <a:moveTo>
                    <a:pt x="554" y="1"/>
                  </a:moveTo>
                  <a:cubicBezTo>
                    <a:pt x="500" y="1"/>
                    <a:pt x="445" y="9"/>
                    <a:pt x="391" y="25"/>
                  </a:cubicBezTo>
                  <a:cubicBezTo>
                    <a:pt x="159" y="97"/>
                    <a:pt x="1" y="312"/>
                    <a:pt x="1" y="555"/>
                  </a:cubicBezTo>
                  <a:cubicBezTo>
                    <a:pt x="1" y="798"/>
                    <a:pt x="159" y="1013"/>
                    <a:pt x="391" y="1085"/>
                  </a:cubicBezTo>
                  <a:cubicBezTo>
                    <a:pt x="445" y="1101"/>
                    <a:pt x="500" y="1109"/>
                    <a:pt x="554" y="1109"/>
                  </a:cubicBezTo>
                  <a:cubicBezTo>
                    <a:pt x="734" y="1109"/>
                    <a:pt x="907" y="1022"/>
                    <a:pt x="1013" y="867"/>
                  </a:cubicBezTo>
                  <a:cubicBezTo>
                    <a:pt x="949" y="776"/>
                    <a:pt x="916" y="667"/>
                    <a:pt x="916" y="555"/>
                  </a:cubicBezTo>
                  <a:cubicBezTo>
                    <a:pt x="916" y="443"/>
                    <a:pt x="949" y="334"/>
                    <a:pt x="1013" y="243"/>
                  </a:cubicBezTo>
                  <a:cubicBezTo>
                    <a:pt x="907" y="88"/>
                    <a:pt x="734" y="1"/>
                    <a:pt x="5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912025" y="721500"/>
              <a:ext cx="34100" cy="45175"/>
            </a:xfrm>
            <a:custGeom>
              <a:rect b="b" l="l" r="r" t="t"/>
              <a:pathLst>
                <a:path extrusionOk="0" h="1807" w="1364">
                  <a:moveTo>
                    <a:pt x="903" y="0"/>
                  </a:moveTo>
                  <a:cubicBezTo>
                    <a:pt x="749" y="0"/>
                    <a:pt x="595" y="40"/>
                    <a:pt x="456" y="119"/>
                  </a:cubicBezTo>
                  <a:cubicBezTo>
                    <a:pt x="175" y="280"/>
                    <a:pt x="1" y="579"/>
                    <a:pt x="1" y="903"/>
                  </a:cubicBezTo>
                  <a:cubicBezTo>
                    <a:pt x="1" y="1228"/>
                    <a:pt x="175" y="1528"/>
                    <a:pt x="456" y="1687"/>
                  </a:cubicBezTo>
                  <a:cubicBezTo>
                    <a:pt x="595" y="1767"/>
                    <a:pt x="750" y="1807"/>
                    <a:pt x="905" y="1807"/>
                  </a:cubicBezTo>
                  <a:cubicBezTo>
                    <a:pt x="1064" y="1807"/>
                    <a:pt x="1222" y="1765"/>
                    <a:pt x="1364" y="1681"/>
                  </a:cubicBezTo>
                  <a:cubicBezTo>
                    <a:pt x="1088" y="1519"/>
                    <a:pt x="918" y="1223"/>
                    <a:pt x="918" y="903"/>
                  </a:cubicBezTo>
                  <a:cubicBezTo>
                    <a:pt x="918" y="583"/>
                    <a:pt x="1088" y="288"/>
                    <a:pt x="1364" y="126"/>
                  </a:cubicBezTo>
                  <a:cubicBezTo>
                    <a:pt x="1222" y="42"/>
                    <a:pt x="1063" y="0"/>
                    <a:pt x="9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861250" y="400375"/>
              <a:ext cx="145225" cy="32975"/>
            </a:xfrm>
            <a:custGeom>
              <a:rect b="b" l="l" r="r" t="t"/>
              <a:pathLst>
                <a:path extrusionOk="0" h="1319" w="5809">
                  <a:moveTo>
                    <a:pt x="347" y="0"/>
                  </a:moveTo>
                  <a:cubicBezTo>
                    <a:pt x="156" y="0"/>
                    <a:pt x="1" y="156"/>
                    <a:pt x="1" y="347"/>
                  </a:cubicBezTo>
                  <a:lnTo>
                    <a:pt x="1" y="972"/>
                  </a:lnTo>
                  <a:cubicBezTo>
                    <a:pt x="1" y="1163"/>
                    <a:pt x="156" y="1319"/>
                    <a:pt x="347" y="1319"/>
                  </a:cubicBezTo>
                  <a:lnTo>
                    <a:pt x="5462" y="1319"/>
                  </a:lnTo>
                  <a:cubicBezTo>
                    <a:pt x="5654" y="1319"/>
                    <a:pt x="5809" y="1163"/>
                    <a:pt x="5809" y="972"/>
                  </a:cubicBezTo>
                  <a:lnTo>
                    <a:pt x="5809" y="348"/>
                  </a:lnTo>
                  <a:cubicBezTo>
                    <a:pt x="5809" y="156"/>
                    <a:pt x="5654" y="1"/>
                    <a:pt x="5462" y="1"/>
                  </a:cubicBezTo>
                  <a:lnTo>
                    <a:pt x="5462" y="0"/>
                  </a:ln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2043725" y="400375"/>
              <a:ext cx="122300" cy="32975"/>
            </a:xfrm>
            <a:custGeom>
              <a:rect b="b" l="l" r="r" t="t"/>
              <a:pathLst>
                <a:path extrusionOk="0" h="1319" w="4892">
                  <a:moveTo>
                    <a:pt x="347" y="0"/>
                  </a:moveTo>
                  <a:cubicBezTo>
                    <a:pt x="155" y="0"/>
                    <a:pt x="1" y="156"/>
                    <a:pt x="1" y="347"/>
                  </a:cubicBezTo>
                  <a:lnTo>
                    <a:pt x="1" y="972"/>
                  </a:lnTo>
                  <a:cubicBezTo>
                    <a:pt x="1" y="1163"/>
                    <a:pt x="155" y="1319"/>
                    <a:pt x="347" y="1319"/>
                  </a:cubicBezTo>
                  <a:lnTo>
                    <a:pt x="4545" y="1319"/>
                  </a:lnTo>
                  <a:cubicBezTo>
                    <a:pt x="4737" y="1319"/>
                    <a:pt x="4891" y="1163"/>
                    <a:pt x="4891" y="972"/>
                  </a:cubicBezTo>
                  <a:lnTo>
                    <a:pt x="4891" y="348"/>
                  </a:lnTo>
                  <a:cubicBezTo>
                    <a:pt x="4891" y="156"/>
                    <a:pt x="4737" y="1"/>
                    <a:pt x="4545" y="1"/>
                  </a:cubicBezTo>
                  <a:lnTo>
                    <a:pt x="4545" y="0"/>
                  </a:ln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861250" y="406050"/>
              <a:ext cx="145225" cy="27300"/>
            </a:xfrm>
            <a:custGeom>
              <a:rect b="b" l="l" r="r" t="t"/>
              <a:pathLst>
                <a:path extrusionOk="0" h="1092" w="5809">
                  <a:moveTo>
                    <a:pt x="23" y="0"/>
                  </a:moveTo>
                  <a:cubicBezTo>
                    <a:pt x="8" y="39"/>
                    <a:pt x="1" y="79"/>
                    <a:pt x="1" y="121"/>
                  </a:cubicBezTo>
                  <a:lnTo>
                    <a:pt x="1" y="745"/>
                  </a:lnTo>
                  <a:cubicBezTo>
                    <a:pt x="1" y="937"/>
                    <a:pt x="156" y="1092"/>
                    <a:pt x="347" y="1092"/>
                  </a:cubicBezTo>
                  <a:lnTo>
                    <a:pt x="5462" y="1092"/>
                  </a:lnTo>
                  <a:cubicBezTo>
                    <a:pt x="5654" y="1092"/>
                    <a:pt x="5809" y="937"/>
                    <a:pt x="5809" y="745"/>
                  </a:cubicBezTo>
                  <a:lnTo>
                    <a:pt x="5809" y="121"/>
                  </a:lnTo>
                  <a:cubicBezTo>
                    <a:pt x="5809" y="79"/>
                    <a:pt x="5801" y="39"/>
                    <a:pt x="5787" y="0"/>
                  </a:cubicBezTo>
                  <a:cubicBezTo>
                    <a:pt x="5737" y="137"/>
                    <a:pt x="5607" y="227"/>
                    <a:pt x="5462" y="227"/>
                  </a:cubicBezTo>
                  <a:lnTo>
                    <a:pt x="347" y="227"/>
                  </a:lnTo>
                  <a:cubicBezTo>
                    <a:pt x="202" y="227"/>
                    <a:pt x="73" y="137"/>
                    <a:pt x="23" y="0"/>
                  </a:cubicBezTo>
                  <a:close/>
                </a:path>
              </a:pathLst>
            </a:custGeom>
            <a:solidFill>
              <a:srgbClr val="C3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2043700" y="406050"/>
              <a:ext cx="122325" cy="27300"/>
            </a:xfrm>
            <a:custGeom>
              <a:rect b="b" l="l" r="r" t="t"/>
              <a:pathLst>
                <a:path extrusionOk="0" h="1092" w="4893">
                  <a:moveTo>
                    <a:pt x="23" y="0"/>
                  </a:moveTo>
                  <a:cubicBezTo>
                    <a:pt x="8" y="39"/>
                    <a:pt x="1" y="79"/>
                    <a:pt x="1" y="121"/>
                  </a:cubicBezTo>
                  <a:lnTo>
                    <a:pt x="1" y="745"/>
                  </a:lnTo>
                  <a:cubicBezTo>
                    <a:pt x="1" y="937"/>
                    <a:pt x="156" y="1092"/>
                    <a:pt x="347" y="1092"/>
                  </a:cubicBezTo>
                  <a:lnTo>
                    <a:pt x="4546" y="1092"/>
                  </a:lnTo>
                  <a:cubicBezTo>
                    <a:pt x="4737" y="1092"/>
                    <a:pt x="4892" y="937"/>
                    <a:pt x="4892" y="745"/>
                  </a:cubicBezTo>
                  <a:lnTo>
                    <a:pt x="4892" y="121"/>
                  </a:lnTo>
                  <a:cubicBezTo>
                    <a:pt x="4892" y="79"/>
                    <a:pt x="4885" y="39"/>
                    <a:pt x="4871" y="0"/>
                  </a:cubicBezTo>
                  <a:cubicBezTo>
                    <a:pt x="4821" y="137"/>
                    <a:pt x="4691" y="227"/>
                    <a:pt x="4546" y="227"/>
                  </a:cubicBezTo>
                  <a:lnTo>
                    <a:pt x="348" y="227"/>
                  </a:lnTo>
                  <a:cubicBezTo>
                    <a:pt x="202" y="227"/>
                    <a:pt x="73" y="137"/>
                    <a:pt x="23" y="0"/>
                  </a:cubicBezTo>
                  <a:close/>
                </a:path>
              </a:pathLst>
            </a:custGeom>
            <a:solidFill>
              <a:srgbClr val="C3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2058250" y="523225"/>
              <a:ext cx="93225" cy="34100"/>
            </a:xfrm>
            <a:custGeom>
              <a:rect b="b" l="l" r="r" t="t"/>
              <a:pathLst>
                <a:path extrusionOk="0" h="1364" w="3729">
                  <a:moveTo>
                    <a:pt x="0" y="0"/>
                  </a:moveTo>
                  <a:lnTo>
                    <a:pt x="0" y="1363"/>
                  </a:lnTo>
                  <a:lnTo>
                    <a:pt x="3728" y="1363"/>
                  </a:lnTo>
                  <a:lnTo>
                    <a:pt x="37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2058250" y="523225"/>
              <a:ext cx="34800" cy="34100"/>
            </a:xfrm>
            <a:custGeom>
              <a:rect b="b" l="l" r="r" t="t"/>
              <a:pathLst>
                <a:path extrusionOk="0" h="1364" w="1392">
                  <a:moveTo>
                    <a:pt x="0" y="0"/>
                  </a:moveTo>
                  <a:lnTo>
                    <a:pt x="0" y="1363"/>
                  </a:lnTo>
                  <a:lnTo>
                    <a:pt x="1391" y="1363"/>
                  </a:lnTo>
                  <a:lnTo>
                    <a:pt x="13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56"/>
          <p:cNvGrpSpPr/>
          <p:nvPr/>
        </p:nvGrpSpPr>
        <p:grpSpPr>
          <a:xfrm>
            <a:off x="2521849" y="1436938"/>
            <a:ext cx="573250" cy="575800"/>
            <a:chOff x="2305300" y="238125"/>
            <a:chExt cx="573250" cy="575800"/>
          </a:xfrm>
        </p:grpSpPr>
        <p:sp>
          <p:nvSpPr>
            <p:cNvPr id="2177" name="Google Shape;2177;p56"/>
            <p:cNvSpPr/>
            <p:nvPr/>
          </p:nvSpPr>
          <p:spPr>
            <a:xfrm>
              <a:off x="2305300" y="298400"/>
              <a:ext cx="492350" cy="515525"/>
            </a:xfrm>
            <a:custGeom>
              <a:rect b="b" l="l" r="r" t="t"/>
              <a:pathLst>
                <a:path extrusionOk="0" h="20621" w="19694">
                  <a:moveTo>
                    <a:pt x="1558" y="1"/>
                  </a:moveTo>
                  <a:cubicBezTo>
                    <a:pt x="702" y="1"/>
                    <a:pt x="1" y="701"/>
                    <a:pt x="1" y="1557"/>
                  </a:cubicBezTo>
                  <a:lnTo>
                    <a:pt x="1" y="19063"/>
                  </a:lnTo>
                  <a:cubicBezTo>
                    <a:pt x="1" y="19919"/>
                    <a:pt x="702" y="20620"/>
                    <a:pt x="1558" y="20620"/>
                  </a:cubicBezTo>
                  <a:lnTo>
                    <a:pt x="18136" y="20620"/>
                  </a:lnTo>
                  <a:cubicBezTo>
                    <a:pt x="18992" y="20620"/>
                    <a:pt x="19693" y="19919"/>
                    <a:pt x="19693" y="19063"/>
                  </a:cubicBezTo>
                  <a:lnTo>
                    <a:pt x="19693" y="3924"/>
                  </a:lnTo>
                  <a:cubicBezTo>
                    <a:pt x="17905" y="3924"/>
                    <a:pt x="16595" y="2614"/>
                    <a:pt x="16595" y="826"/>
                  </a:cubicBezTo>
                  <a:lnTo>
                    <a:pt x="16595" y="827"/>
                  </a:lnTo>
                  <a:cubicBezTo>
                    <a:pt x="16594" y="547"/>
                    <a:pt x="16630" y="269"/>
                    <a:pt x="167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2305300" y="298400"/>
              <a:ext cx="73725" cy="515525"/>
            </a:xfrm>
            <a:custGeom>
              <a:rect b="b" l="l" r="r" t="t"/>
              <a:pathLst>
                <a:path extrusionOk="0" h="20621" w="2949">
                  <a:moveTo>
                    <a:pt x="1558" y="1"/>
                  </a:moveTo>
                  <a:cubicBezTo>
                    <a:pt x="702" y="1"/>
                    <a:pt x="1" y="701"/>
                    <a:pt x="1" y="1558"/>
                  </a:cubicBezTo>
                  <a:lnTo>
                    <a:pt x="1" y="19063"/>
                  </a:lnTo>
                  <a:cubicBezTo>
                    <a:pt x="1" y="19919"/>
                    <a:pt x="702" y="20620"/>
                    <a:pt x="1558" y="20620"/>
                  </a:cubicBezTo>
                  <a:lnTo>
                    <a:pt x="2949" y="20620"/>
                  </a:lnTo>
                  <a:cubicBezTo>
                    <a:pt x="2092" y="20620"/>
                    <a:pt x="1392" y="19919"/>
                    <a:pt x="1392" y="19063"/>
                  </a:cubicBezTo>
                  <a:lnTo>
                    <a:pt x="1392" y="1558"/>
                  </a:lnTo>
                  <a:cubicBezTo>
                    <a:pt x="1392" y="701"/>
                    <a:pt x="2092" y="1"/>
                    <a:pt x="29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2412525" y="344800"/>
              <a:ext cx="277900" cy="145225"/>
            </a:xfrm>
            <a:custGeom>
              <a:rect b="b" l="l" r="r" t="t"/>
              <a:pathLst>
                <a:path extrusionOk="0" h="5809" w="11116">
                  <a:moveTo>
                    <a:pt x="631" y="0"/>
                  </a:moveTo>
                  <a:cubicBezTo>
                    <a:pt x="284" y="1"/>
                    <a:pt x="1" y="284"/>
                    <a:pt x="0" y="631"/>
                  </a:cubicBezTo>
                  <a:lnTo>
                    <a:pt x="0" y="5177"/>
                  </a:lnTo>
                  <a:cubicBezTo>
                    <a:pt x="1" y="5525"/>
                    <a:pt x="284" y="5807"/>
                    <a:pt x="631" y="5808"/>
                  </a:cubicBezTo>
                  <a:lnTo>
                    <a:pt x="10485" y="5808"/>
                  </a:lnTo>
                  <a:cubicBezTo>
                    <a:pt x="10832" y="5807"/>
                    <a:pt x="11114" y="5526"/>
                    <a:pt x="11116" y="5179"/>
                  </a:cubicBezTo>
                  <a:lnTo>
                    <a:pt x="11116" y="631"/>
                  </a:lnTo>
                  <a:cubicBezTo>
                    <a:pt x="11115" y="284"/>
                    <a:pt x="10832" y="1"/>
                    <a:pt x="10485" y="0"/>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2412525" y="344800"/>
              <a:ext cx="50575" cy="145225"/>
            </a:xfrm>
            <a:custGeom>
              <a:rect b="b" l="l" r="r" t="t"/>
              <a:pathLst>
                <a:path extrusionOk="0" h="5809" w="2023">
                  <a:moveTo>
                    <a:pt x="631" y="0"/>
                  </a:moveTo>
                  <a:cubicBezTo>
                    <a:pt x="284" y="1"/>
                    <a:pt x="1" y="284"/>
                    <a:pt x="0" y="631"/>
                  </a:cubicBezTo>
                  <a:lnTo>
                    <a:pt x="0" y="5177"/>
                  </a:lnTo>
                  <a:cubicBezTo>
                    <a:pt x="1" y="5525"/>
                    <a:pt x="284" y="5807"/>
                    <a:pt x="631" y="5808"/>
                  </a:cubicBezTo>
                  <a:lnTo>
                    <a:pt x="2022" y="5808"/>
                  </a:lnTo>
                  <a:cubicBezTo>
                    <a:pt x="1674" y="5807"/>
                    <a:pt x="1392" y="5525"/>
                    <a:pt x="1391" y="5177"/>
                  </a:cubicBezTo>
                  <a:lnTo>
                    <a:pt x="1391" y="631"/>
                  </a:lnTo>
                  <a:cubicBezTo>
                    <a:pt x="1392" y="284"/>
                    <a:pt x="1674" y="1"/>
                    <a:pt x="2022" y="0"/>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2506675" y="519750"/>
              <a:ext cx="89575" cy="17400"/>
            </a:xfrm>
            <a:custGeom>
              <a:rect b="b" l="l" r="r" t="t"/>
              <a:pathLst>
                <a:path extrusionOk="0" h="696" w="3583">
                  <a:moveTo>
                    <a:pt x="349" y="1"/>
                  </a:moveTo>
                  <a:cubicBezTo>
                    <a:pt x="156" y="1"/>
                    <a:pt x="1" y="156"/>
                    <a:pt x="1" y="348"/>
                  </a:cubicBezTo>
                  <a:cubicBezTo>
                    <a:pt x="1" y="540"/>
                    <a:pt x="156" y="696"/>
                    <a:pt x="349" y="696"/>
                  </a:cubicBezTo>
                  <a:lnTo>
                    <a:pt x="3235" y="696"/>
                  </a:lnTo>
                  <a:cubicBezTo>
                    <a:pt x="3427" y="696"/>
                    <a:pt x="3583" y="540"/>
                    <a:pt x="3583" y="348"/>
                  </a:cubicBezTo>
                  <a:cubicBezTo>
                    <a:pt x="3583" y="156"/>
                    <a:pt x="3427" y="1"/>
                    <a:pt x="32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2600850" y="528450"/>
              <a:ext cx="147550" cy="239075"/>
            </a:xfrm>
            <a:custGeom>
              <a:rect b="b" l="l" r="r" t="t"/>
              <a:pathLst>
                <a:path extrusionOk="0" h="9563" w="5902">
                  <a:moveTo>
                    <a:pt x="4345" y="0"/>
                  </a:moveTo>
                  <a:cubicBezTo>
                    <a:pt x="3894" y="0"/>
                    <a:pt x="3466" y="195"/>
                    <a:pt x="3170" y="535"/>
                  </a:cubicBezTo>
                  <a:lnTo>
                    <a:pt x="384" y="3736"/>
                  </a:lnTo>
                  <a:cubicBezTo>
                    <a:pt x="137" y="4019"/>
                    <a:pt x="2" y="4382"/>
                    <a:pt x="1" y="4759"/>
                  </a:cubicBezTo>
                  <a:lnTo>
                    <a:pt x="1" y="8005"/>
                  </a:lnTo>
                  <a:cubicBezTo>
                    <a:pt x="1" y="8865"/>
                    <a:pt x="699" y="9562"/>
                    <a:pt x="1559" y="9563"/>
                  </a:cubicBezTo>
                  <a:lnTo>
                    <a:pt x="4345" y="9563"/>
                  </a:lnTo>
                  <a:cubicBezTo>
                    <a:pt x="5205" y="9562"/>
                    <a:pt x="5902" y="8865"/>
                    <a:pt x="5902" y="8005"/>
                  </a:cubicBezTo>
                  <a:lnTo>
                    <a:pt x="5902" y="1557"/>
                  </a:lnTo>
                  <a:cubicBezTo>
                    <a:pt x="5902" y="697"/>
                    <a:pt x="5205" y="0"/>
                    <a:pt x="43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2600850" y="528425"/>
              <a:ext cx="126000" cy="239100"/>
            </a:xfrm>
            <a:custGeom>
              <a:rect b="b" l="l" r="r" t="t"/>
              <a:pathLst>
                <a:path extrusionOk="0" h="9564" w="5040">
                  <a:moveTo>
                    <a:pt x="4344" y="1"/>
                  </a:moveTo>
                  <a:cubicBezTo>
                    <a:pt x="3905" y="1"/>
                    <a:pt x="3473" y="187"/>
                    <a:pt x="3169" y="536"/>
                  </a:cubicBezTo>
                  <a:lnTo>
                    <a:pt x="384" y="3737"/>
                  </a:lnTo>
                  <a:cubicBezTo>
                    <a:pt x="137" y="4020"/>
                    <a:pt x="1" y="4383"/>
                    <a:pt x="1" y="4760"/>
                  </a:cubicBezTo>
                  <a:lnTo>
                    <a:pt x="1" y="8006"/>
                  </a:lnTo>
                  <a:cubicBezTo>
                    <a:pt x="1" y="8866"/>
                    <a:pt x="698" y="9564"/>
                    <a:pt x="1558" y="9564"/>
                  </a:cubicBezTo>
                  <a:lnTo>
                    <a:pt x="2949" y="9564"/>
                  </a:lnTo>
                  <a:cubicBezTo>
                    <a:pt x="2089" y="9563"/>
                    <a:pt x="1392" y="8866"/>
                    <a:pt x="1392" y="8006"/>
                  </a:cubicBezTo>
                  <a:lnTo>
                    <a:pt x="1392" y="4760"/>
                  </a:lnTo>
                  <a:cubicBezTo>
                    <a:pt x="1392" y="4383"/>
                    <a:pt x="1527" y="4020"/>
                    <a:pt x="1774" y="3737"/>
                  </a:cubicBezTo>
                  <a:lnTo>
                    <a:pt x="4560" y="536"/>
                  </a:lnTo>
                  <a:cubicBezTo>
                    <a:pt x="4694" y="382"/>
                    <a:pt x="4857" y="256"/>
                    <a:pt x="5040" y="165"/>
                  </a:cubicBezTo>
                  <a:cubicBezTo>
                    <a:pt x="4818" y="54"/>
                    <a:pt x="4580" y="1"/>
                    <a:pt x="4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2681725" y="571250"/>
              <a:ext cx="40225" cy="17400"/>
            </a:xfrm>
            <a:custGeom>
              <a:rect b="b" l="l" r="r" t="t"/>
              <a:pathLst>
                <a:path extrusionOk="0" h="696" w="1609">
                  <a:moveTo>
                    <a:pt x="348" y="1"/>
                  </a:moveTo>
                  <a:cubicBezTo>
                    <a:pt x="156" y="1"/>
                    <a:pt x="0" y="156"/>
                    <a:pt x="0" y="348"/>
                  </a:cubicBezTo>
                  <a:cubicBezTo>
                    <a:pt x="0" y="540"/>
                    <a:pt x="156" y="696"/>
                    <a:pt x="348" y="696"/>
                  </a:cubicBezTo>
                  <a:lnTo>
                    <a:pt x="1261" y="696"/>
                  </a:lnTo>
                  <a:cubicBezTo>
                    <a:pt x="1453" y="696"/>
                    <a:pt x="1609" y="540"/>
                    <a:pt x="1609" y="348"/>
                  </a:cubicBezTo>
                  <a:cubicBezTo>
                    <a:pt x="1609" y="156"/>
                    <a:pt x="1453" y="1"/>
                    <a:pt x="1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2654275" y="607900"/>
              <a:ext cx="67675" cy="17400"/>
            </a:xfrm>
            <a:custGeom>
              <a:rect b="b" l="l" r="r" t="t"/>
              <a:pathLst>
                <a:path extrusionOk="0" h="696" w="2707">
                  <a:moveTo>
                    <a:pt x="2361" y="0"/>
                  </a:moveTo>
                  <a:cubicBezTo>
                    <a:pt x="2360" y="0"/>
                    <a:pt x="2360" y="0"/>
                    <a:pt x="2359" y="0"/>
                  </a:cubicBezTo>
                  <a:lnTo>
                    <a:pt x="348" y="0"/>
                  </a:lnTo>
                  <a:cubicBezTo>
                    <a:pt x="156" y="0"/>
                    <a:pt x="1" y="156"/>
                    <a:pt x="1" y="348"/>
                  </a:cubicBezTo>
                  <a:cubicBezTo>
                    <a:pt x="1" y="539"/>
                    <a:pt x="156" y="695"/>
                    <a:pt x="348" y="695"/>
                  </a:cubicBezTo>
                  <a:lnTo>
                    <a:pt x="2359" y="695"/>
                  </a:lnTo>
                  <a:cubicBezTo>
                    <a:pt x="2551" y="695"/>
                    <a:pt x="2707" y="539"/>
                    <a:pt x="2707" y="348"/>
                  </a:cubicBezTo>
                  <a:cubicBezTo>
                    <a:pt x="2707" y="156"/>
                    <a:pt x="2552" y="0"/>
                    <a:pt x="2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2633650" y="644500"/>
              <a:ext cx="88300" cy="17400"/>
            </a:xfrm>
            <a:custGeom>
              <a:rect b="b" l="l" r="r" t="t"/>
              <a:pathLst>
                <a:path extrusionOk="0" h="696" w="3532">
                  <a:moveTo>
                    <a:pt x="348" y="0"/>
                  </a:moveTo>
                  <a:cubicBezTo>
                    <a:pt x="156" y="0"/>
                    <a:pt x="1" y="156"/>
                    <a:pt x="1" y="348"/>
                  </a:cubicBezTo>
                  <a:cubicBezTo>
                    <a:pt x="1" y="540"/>
                    <a:pt x="156" y="695"/>
                    <a:pt x="348" y="695"/>
                  </a:cubicBezTo>
                  <a:lnTo>
                    <a:pt x="3184" y="695"/>
                  </a:lnTo>
                  <a:cubicBezTo>
                    <a:pt x="3376" y="695"/>
                    <a:pt x="3532" y="540"/>
                    <a:pt x="3532" y="348"/>
                  </a:cubicBezTo>
                  <a:cubicBezTo>
                    <a:pt x="3532" y="156"/>
                    <a:pt x="3376" y="0"/>
                    <a:pt x="3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2633825" y="681125"/>
              <a:ext cx="88275" cy="17400"/>
            </a:xfrm>
            <a:custGeom>
              <a:rect b="b" l="l" r="r" t="t"/>
              <a:pathLst>
                <a:path extrusionOk="0" h="696" w="3531">
                  <a:moveTo>
                    <a:pt x="3185" y="1"/>
                  </a:moveTo>
                  <a:cubicBezTo>
                    <a:pt x="3182" y="1"/>
                    <a:pt x="3180" y="1"/>
                    <a:pt x="3177" y="1"/>
                  </a:cubicBezTo>
                  <a:lnTo>
                    <a:pt x="341" y="1"/>
                  </a:lnTo>
                  <a:cubicBezTo>
                    <a:pt x="152" y="4"/>
                    <a:pt x="0" y="159"/>
                    <a:pt x="0" y="348"/>
                  </a:cubicBezTo>
                  <a:cubicBezTo>
                    <a:pt x="0" y="537"/>
                    <a:pt x="152" y="691"/>
                    <a:pt x="341" y="696"/>
                  </a:cubicBezTo>
                  <a:lnTo>
                    <a:pt x="3177" y="696"/>
                  </a:lnTo>
                  <a:cubicBezTo>
                    <a:pt x="3179" y="696"/>
                    <a:pt x="3181" y="696"/>
                    <a:pt x="3183" y="696"/>
                  </a:cubicBezTo>
                  <a:cubicBezTo>
                    <a:pt x="3374" y="696"/>
                    <a:pt x="3531" y="540"/>
                    <a:pt x="3531" y="348"/>
                  </a:cubicBezTo>
                  <a:cubicBezTo>
                    <a:pt x="3531" y="156"/>
                    <a:pt x="3375" y="1"/>
                    <a:pt x="31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2633650" y="717750"/>
              <a:ext cx="88300" cy="17400"/>
            </a:xfrm>
            <a:custGeom>
              <a:rect b="b" l="l" r="r" t="t"/>
              <a:pathLst>
                <a:path extrusionOk="0" h="696" w="3532">
                  <a:moveTo>
                    <a:pt x="348" y="0"/>
                  </a:moveTo>
                  <a:cubicBezTo>
                    <a:pt x="156" y="0"/>
                    <a:pt x="1" y="156"/>
                    <a:pt x="1" y="348"/>
                  </a:cubicBezTo>
                  <a:cubicBezTo>
                    <a:pt x="1" y="539"/>
                    <a:pt x="156" y="695"/>
                    <a:pt x="348" y="695"/>
                  </a:cubicBezTo>
                  <a:lnTo>
                    <a:pt x="3184" y="695"/>
                  </a:lnTo>
                  <a:cubicBezTo>
                    <a:pt x="3376" y="695"/>
                    <a:pt x="3532" y="539"/>
                    <a:pt x="3532" y="348"/>
                  </a:cubicBezTo>
                  <a:cubicBezTo>
                    <a:pt x="3532" y="156"/>
                    <a:pt x="3376" y="0"/>
                    <a:pt x="3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2354550" y="528450"/>
              <a:ext cx="147550" cy="239075"/>
            </a:xfrm>
            <a:custGeom>
              <a:rect b="b" l="l" r="r" t="t"/>
              <a:pathLst>
                <a:path extrusionOk="0" h="9563" w="5902">
                  <a:moveTo>
                    <a:pt x="1557" y="0"/>
                  </a:moveTo>
                  <a:cubicBezTo>
                    <a:pt x="697" y="0"/>
                    <a:pt x="0" y="697"/>
                    <a:pt x="0" y="1557"/>
                  </a:cubicBezTo>
                  <a:lnTo>
                    <a:pt x="0" y="8005"/>
                  </a:lnTo>
                  <a:cubicBezTo>
                    <a:pt x="0" y="8865"/>
                    <a:pt x="697" y="9562"/>
                    <a:pt x="1557" y="9563"/>
                  </a:cubicBezTo>
                  <a:lnTo>
                    <a:pt x="4344" y="9563"/>
                  </a:lnTo>
                  <a:cubicBezTo>
                    <a:pt x="5204" y="9562"/>
                    <a:pt x="5901" y="8865"/>
                    <a:pt x="5901" y="8005"/>
                  </a:cubicBezTo>
                  <a:lnTo>
                    <a:pt x="5901" y="4759"/>
                  </a:lnTo>
                  <a:cubicBezTo>
                    <a:pt x="5901" y="4382"/>
                    <a:pt x="5766" y="4019"/>
                    <a:pt x="5519" y="3736"/>
                  </a:cubicBezTo>
                  <a:lnTo>
                    <a:pt x="2732" y="535"/>
                  </a:lnTo>
                  <a:cubicBezTo>
                    <a:pt x="2437" y="195"/>
                    <a:pt x="2008" y="0"/>
                    <a:pt x="15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2354550" y="528450"/>
              <a:ext cx="73725" cy="239050"/>
            </a:xfrm>
            <a:custGeom>
              <a:rect b="b" l="l" r="r" t="t"/>
              <a:pathLst>
                <a:path extrusionOk="0" h="9562" w="2949">
                  <a:moveTo>
                    <a:pt x="1558" y="1"/>
                  </a:moveTo>
                  <a:cubicBezTo>
                    <a:pt x="1273" y="1"/>
                    <a:pt x="988" y="79"/>
                    <a:pt x="738" y="234"/>
                  </a:cubicBezTo>
                  <a:cubicBezTo>
                    <a:pt x="280" y="517"/>
                    <a:pt x="0" y="1018"/>
                    <a:pt x="1" y="1557"/>
                  </a:cubicBezTo>
                  <a:lnTo>
                    <a:pt x="1" y="8005"/>
                  </a:lnTo>
                  <a:cubicBezTo>
                    <a:pt x="1" y="8865"/>
                    <a:pt x="698" y="9562"/>
                    <a:pt x="1558" y="9562"/>
                  </a:cubicBezTo>
                  <a:lnTo>
                    <a:pt x="2948" y="9562"/>
                  </a:lnTo>
                  <a:cubicBezTo>
                    <a:pt x="2088" y="9562"/>
                    <a:pt x="1390" y="8865"/>
                    <a:pt x="1390" y="8005"/>
                  </a:cubicBezTo>
                  <a:lnTo>
                    <a:pt x="1391" y="8005"/>
                  </a:lnTo>
                  <a:lnTo>
                    <a:pt x="1391" y="1557"/>
                  </a:lnTo>
                  <a:cubicBezTo>
                    <a:pt x="1390" y="968"/>
                    <a:pt x="1725" y="428"/>
                    <a:pt x="2252" y="164"/>
                  </a:cubicBezTo>
                  <a:cubicBezTo>
                    <a:pt x="2033" y="55"/>
                    <a:pt x="1795" y="1"/>
                    <a:pt x="15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2381000" y="571250"/>
              <a:ext cx="40225" cy="17400"/>
            </a:xfrm>
            <a:custGeom>
              <a:rect b="b" l="l" r="r" t="t"/>
              <a:pathLst>
                <a:path extrusionOk="0" h="696" w="1609">
                  <a:moveTo>
                    <a:pt x="348" y="1"/>
                  </a:moveTo>
                  <a:cubicBezTo>
                    <a:pt x="156" y="1"/>
                    <a:pt x="1" y="156"/>
                    <a:pt x="1" y="348"/>
                  </a:cubicBezTo>
                  <a:cubicBezTo>
                    <a:pt x="1" y="540"/>
                    <a:pt x="156" y="696"/>
                    <a:pt x="348" y="696"/>
                  </a:cubicBezTo>
                  <a:lnTo>
                    <a:pt x="1261" y="696"/>
                  </a:lnTo>
                  <a:cubicBezTo>
                    <a:pt x="1453" y="696"/>
                    <a:pt x="1609" y="540"/>
                    <a:pt x="1609" y="348"/>
                  </a:cubicBezTo>
                  <a:cubicBezTo>
                    <a:pt x="1609" y="156"/>
                    <a:pt x="1453" y="1"/>
                    <a:pt x="1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2381000" y="607900"/>
              <a:ext cx="67675" cy="17400"/>
            </a:xfrm>
            <a:custGeom>
              <a:rect b="b" l="l" r="r" t="t"/>
              <a:pathLst>
                <a:path extrusionOk="0" h="696" w="2707">
                  <a:moveTo>
                    <a:pt x="348" y="0"/>
                  </a:moveTo>
                  <a:cubicBezTo>
                    <a:pt x="156" y="0"/>
                    <a:pt x="1" y="156"/>
                    <a:pt x="1" y="348"/>
                  </a:cubicBezTo>
                  <a:cubicBezTo>
                    <a:pt x="1" y="539"/>
                    <a:pt x="156" y="695"/>
                    <a:pt x="348" y="695"/>
                  </a:cubicBezTo>
                  <a:lnTo>
                    <a:pt x="2359" y="695"/>
                  </a:lnTo>
                  <a:cubicBezTo>
                    <a:pt x="2551" y="695"/>
                    <a:pt x="2706" y="539"/>
                    <a:pt x="2706" y="348"/>
                  </a:cubicBezTo>
                  <a:cubicBezTo>
                    <a:pt x="2706" y="156"/>
                    <a:pt x="2551" y="0"/>
                    <a:pt x="2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2381000" y="644500"/>
              <a:ext cx="88300" cy="17400"/>
            </a:xfrm>
            <a:custGeom>
              <a:rect b="b" l="l" r="r" t="t"/>
              <a:pathLst>
                <a:path extrusionOk="0" h="696" w="3532">
                  <a:moveTo>
                    <a:pt x="348" y="0"/>
                  </a:moveTo>
                  <a:cubicBezTo>
                    <a:pt x="156" y="0"/>
                    <a:pt x="1" y="156"/>
                    <a:pt x="1" y="348"/>
                  </a:cubicBezTo>
                  <a:cubicBezTo>
                    <a:pt x="1" y="540"/>
                    <a:pt x="156" y="695"/>
                    <a:pt x="348" y="695"/>
                  </a:cubicBezTo>
                  <a:lnTo>
                    <a:pt x="3184" y="695"/>
                  </a:lnTo>
                  <a:cubicBezTo>
                    <a:pt x="3376" y="695"/>
                    <a:pt x="3531" y="540"/>
                    <a:pt x="3531" y="348"/>
                  </a:cubicBezTo>
                  <a:cubicBezTo>
                    <a:pt x="3531" y="156"/>
                    <a:pt x="3376" y="0"/>
                    <a:pt x="3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2381175" y="681125"/>
              <a:ext cx="87925" cy="17400"/>
            </a:xfrm>
            <a:custGeom>
              <a:rect b="b" l="l" r="r" t="t"/>
              <a:pathLst>
                <a:path extrusionOk="0" h="696" w="3517">
                  <a:moveTo>
                    <a:pt x="341" y="1"/>
                  </a:moveTo>
                  <a:cubicBezTo>
                    <a:pt x="151" y="4"/>
                    <a:pt x="0" y="159"/>
                    <a:pt x="0" y="348"/>
                  </a:cubicBezTo>
                  <a:cubicBezTo>
                    <a:pt x="0" y="537"/>
                    <a:pt x="151" y="691"/>
                    <a:pt x="341" y="696"/>
                  </a:cubicBezTo>
                  <a:lnTo>
                    <a:pt x="3177" y="696"/>
                  </a:lnTo>
                  <a:cubicBezTo>
                    <a:pt x="3366" y="691"/>
                    <a:pt x="3517" y="537"/>
                    <a:pt x="3517" y="348"/>
                  </a:cubicBezTo>
                  <a:cubicBezTo>
                    <a:pt x="3517" y="159"/>
                    <a:pt x="3366" y="4"/>
                    <a:pt x="31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2381000" y="717750"/>
              <a:ext cx="88300" cy="17400"/>
            </a:xfrm>
            <a:custGeom>
              <a:rect b="b" l="l" r="r" t="t"/>
              <a:pathLst>
                <a:path extrusionOk="0" h="696" w="3532">
                  <a:moveTo>
                    <a:pt x="348" y="0"/>
                  </a:moveTo>
                  <a:cubicBezTo>
                    <a:pt x="156" y="0"/>
                    <a:pt x="1" y="156"/>
                    <a:pt x="1" y="348"/>
                  </a:cubicBezTo>
                  <a:cubicBezTo>
                    <a:pt x="1" y="539"/>
                    <a:pt x="156" y="695"/>
                    <a:pt x="348" y="695"/>
                  </a:cubicBezTo>
                  <a:lnTo>
                    <a:pt x="3184" y="695"/>
                  </a:lnTo>
                  <a:cubicBezTo>
                    <a:pt x="3376" y="695"/>
                    <a:pt x="3531" y="539"/>
                    <a:pt x="3531" y="348"/>
                  </a:cubicBezTo>
                  <a:cubicBezTo>
                    <a:pt x="3531" y="156"/>
                    <a:pt x="3376" y="0"/>
                    <a:pt x="3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2716675" y="238125"/>
              <a:ext cx="161875" cy="161875"/>
            </a:xfrm>
            <a:custGeom>
              <a:rect b="b" l="l" r="r" t="t"/>
              <a:pathLst>
                <a:path extrusionOk="0" h="6475" w="6475">
                  <a:moveTo>
                    <a:pt x="3237" y="0"/>
                  </a:moveTo>
                  <a:cubicBezTo>
                    <a:pt x="1450" y="0"/>
                    <a:pt x="1" y="1449"/>
                    <a:pt x="1" y="3238"/>
                  </a:cubicBezTo>
                  <a:cubicBezTo>
                    <a:pt x="1" y="5025"/>
                    <a:pt x="1450" y="6474"/>
                    <a:pt x="3237" y="6474"/>
                  </a:cubicBezTo>
                  <a:cubicBezTo>
                    <a:pt x="5026" y="6474"/>
                    <a:pt x="6475" y="5025"/>
                    <a:pt x="6475" y="3238"/>
                  </a:cubicBezTo>
                  <a:cubicBezTo>
                    <a:pt x="6475" y="1449"/>
                    <a:pt x="5026" y="0"/>
                    <a:pt x="3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2716675" y="238125"/>
              <a:ext cx="98350" cy="161875"/>
            </a:xfrm>
            <a:custGeom>
              <a:rect b="b" l="l" r="r" t="t"/>
              <a:pathLst>
                <a:path extrusionOk="0" h="6475" w="3934">
                  <a:moveTo>
                    <a:pt x="3238" y="0"/>
                  </a:moveTo>
                  <a:cubicBezTo>
                    <a:pt x="1450" y="0"/>
                    <a:pt x="1" y="1449"/>
                    <a:pt x="1" y="3238"/>
                  </a:cubicBezTo>
                  <a:cubicBezTo>
                    <a:pt x="1" y="5025"/>
                    <a:pt x="1450" y="6474"/>
                    <a:pt x="3238" y="6474"/>
                  </a:cubicBezTo>
                  <a:cubicBezTo>
                    <a:pt x="3472" y="6474"/>
                    <a:pt x="3705" y="6449"/>
                    <a:pt x="3933" y="6399"/>
                  </a:cubicBezTo>
                  <a:cubicBezTo>
                    <a:pt x="2480" y="6081"/>
                    <a:pt x="1391" y="4787"/>
                    <a:pt x="1391" y="3238"/>
                  </a:cubicBezTo>
                  <a:cubicBezTo>
                    <a:pt x="1391" y="1688"/>
                    <a:pt x="2480" y="394"/>
                    <a:pt x="3933" y="76"/>
                  </a:cubicBezTo>
                  <a:cubicBezTo>
                    <a:pt x="3705" y="26"/>
                    <a:pt x="3472" y="0"/>
                    <a:pt x="32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2755775" y="295150"/>
              <a:ext cx="85900" cy="57850"/>
            </a:xfrm>
            <a:custGeom>
              <a:rect b="b" l="l" r="r" t="t"/>
              <a:pathLst>
                <a:path extrusionOk="0" h="2314" w="3436">
                  <a:moveTo>
                    <a:pt x="3055" y="1"/>
                  </a:moveTo>
                  <a:cubicBezTo>
                    <a:pt x="2968" y="1"/>
                    <a:pt x="2881" y="33"/>
                    <a:pt x="2814" y="99"/>
                  </a:cubicBezTo>
                  <a:lnTo>
                    <a:pt x="1437" y="1475"/>
                  </a:lnTo>
                  <a:lnTo>
                    <a:pt x="622" y="661"/>
                  </a:lnTo>
                  <a:cubicBezTo>
                    <a:pt x="555" y="597"/>
                    <a:pt x="469" y="565"/>
                    <a:pt x="382" y="565"/>
                  </a:cubicBezTo>
                  <a:cubicBezTo>
                    <a:pt x="293" y="565"/>
                    <a:pt x="204" y="599"/>
                    <a:pt x="136" y="667"/>
                  </a:cubicBezTo>
                  <a:cubicBezTo>
                    <a:pt x="2" y="800"/>
                    <a:pt x="0" y="1016"/>
                    <a:pt x="131" y="1154"/>
                  </a:cubicBezTo>
                  <a:lnTo>
                    <a:pt x="1190" y="2212"/>
                  </a:lnTo>
                  <a:cubicBezTo>
                    <a:pt x="1258" y="2280"/>
                    <a:pt x="1347" y="2314"/>
                    <a:pt x="1436" y="2314"/>
                  </a:cubicBezTo>
                  <a:cubicBezTo>
                    <a:pt x="1525" y="2314"/>
                    <a:pt x="1614" y="2280"/>
                    <a:pt x="1682" y="2212"/>
                  </a:cubicBezTo>
                  <a:lnTo>
                    <a:pt x="3305" y="590"/>
                  </a:lnTo>
                  <a:cubicBezTo>
                    <a:pt x="3436" y="454"/>
                    <a:pt x="3434" y="237"/>
                    <a:pt x="3300" y="103"/>
                  </a:cubicBezTo>
                  <a:cubicBezTo>
                    <a:pt x="3232" y="35"/>
                    <a:pt x="3143" y="1"/>
                    <a:pt x="3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2460550" y="399975"/>
              <a:ext cx="181825" cy="90050"/>
            </a:xfrm>
            <a:custGeom>
              <a:rect b="b" l="l" r="r" t="t"/>
              <a:pathLst>
                <a:path extrusionOk="0" h="3602" w="7273">
                  <a:moveTo>
                    <a:pt x="3637" y="0"/>
                  </a:moveTo>
                  <a:cubicBezTo>
                    <a:pt x="1640" y="0"/>
                    <a:pt x="20" y="1610"/>
                    <a:pt x="1" y="3601"/>
                  </a:cubicBezTo>
                  <a:lnTo>
                    <a:pt x="2254" y="3601"/>
                  </a:lnTo>
                  <a:cubicBezTo>
                    <a:pt x="2313" y="2883"/>
                    <a:pt x="2915" y="2330"/>
                    <a:pt x="3637" y="2330"/>
                  </a:cubicBezTo>
                  <a:cubicBezTo>
                    <a:pt x="4359" y="2330"/>
                    <a:pt x="4960" y="2883"/>
                    <a:pt x="5019" y="3601"/>
                  </a:cubicBezTo>
                  <a:lnTo>
                    <a:pt x="7272" y="3601"/>
                  </a:lnTo>
                  <a:cubicBezTo>
                    <a:pt x="7254" y="1610"/>
                    <a:pt x="5633" y="0"/>
                    <a:pt x="3637" y="0"/>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2460575" y="399975"/>
              <a:ext cx="108275" cy="90050"/>
            </a:xfrm>
            <a:custGeom>
              <a:rect b="b" l="l" r="r" t="t"/>
              <a:pathLst>
                <a:path extrusionOk="0" h="3602" w="4331">
                  <a:moveTo>
                    <a:pt x="3636" y="0"/>
                  </a:moveTo>
                  <a:cubicBezTo>
                    <a:pt x="1640" y="0"/>
                    <a:pt x="19" y="1610"/>
                    <a:pt x="1" y="3601"/>
                  </a:cubicBezTo>
                  <a:lnTo>
                    <a:pt x="1391" y="3601"/>
                  </a:lnTo>
                  <a:cubicBezTo>
                    <a:pt x="1408" y="1847"/>
                    <a:pt x="2666" y="390"/>
                    <a:pt x="4331" y="67"/>
                  </a:cubicBezTo>
                  <a:cubicBezTo>
                    <a:pt x="4102" y="23"/>
                    <a:pt x="3869" y="0"/>
                    <a:pt x="3636" y="0"/>
                  </a:cubicBezTo>
                  <a:close/>
                </a:path>
              </a:pathLst>
            </a:custGeom>
            <a:solidFill>
              <a:srgbClr val="C3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2542750" y="367475"/>
              <a:ext cx="17425" cy="91875"/>
            </a:xfrm>
            <a:custGeom>
              <a:rect b="b" l="l" r="r" t="t"/>
              <a:pathLst>
                <a:path extrusionOk="0" h="3675" w="697">
                  <a:moveTo>
                    <a:pt x="349" y="0"/>
                  </a:moveTo>
                  <a:cubicBezTo>
                    <a:pt x="156" y="0"/>
                    <a:pt x="1" y="156"/>
                    <a:pt x="1" y="348"/>
                  </a:cubicBezTo>
                  <a:lnTo>
                    <a:pt x="1" y="3675"/>
                  </a:lnTo>
                  <a:cubicBezTo>
                    <a:pt x="115" y="3645"/>
                    <a:pt x="232" y="3630"/>
                    <a:pt x="349" y="3630"/>
                  </a:cubicBezTo>
                  <a:cubicBezTo>
                    <a:pt x="466" y="3630"/>
                    <a:pt x="582" y="3645"/>
                    <a:pt x="697" y="3675"/>
                  </a:cubicBezTo>
                  <a:lnTo>
                    <a:pt x="697" y="348"/>
                  </a:lnTo>
                  <a:cubicBezTo>
                    <a:pt x="697" y="156"/>
                    <a:pt x="541" y="0"/>
                    <a:pt x="3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56"/>
          <p:cNvGrpSpPr/>
          <p:nvPr/>
        </p:nvGrpSpPr>
        <p:grpSpPr>
          <a:xfrm>
            <a:off x="3345067" y="1436925"/>
            <a:ext cx="542250" cy="575825"/>
            <a:chOff x="2983000" y="265125"/>
            <a:chExt cx="542250" cy="575825"/>
          </a:xfrm>
        </p:grpSpPr>
        <p:sp>
          <p:nvSpPr>
            <p:cNvPr id="2203" name="Google Shape;2203;p56"/>
            <p:cNvSpPr/>
            <p:nvPr/>
          </p:nvSpPr>
          <p:spPr>
            <a:xfrm>
              <a:off x="2983025" y="422525"/>
              <a:ext cx="495325" cy="418425"/>
            </a:xfrm>
            <a:custGeom>
              <a:rect b="b" l="l" r="r" t="t"/>
              <a:pathLst>
                <a:path extrusionOk="0" h="16737" w="19813">
                  <a:moveTo>
                    <a:pt x="1468" y="1"/>
                  </a:moveTo>
                  <a:cubicBezTo>
                    <a:pt x="660" y="1"/>
                    <a:pt x="1" y="662"/>
                    <a:pt x="1" y="1468"/>
                  </a:cubicBezTo>
                  <a:lnTo>
                    <a:pt x="1" y="11506"/>
                  </a:lnTo>
                  <a:cubicBezTo>
                    <a:pt x="1" y="12314"/>
                    <a:pt x="660" y="12974"/>
                    <a:pt x="1468" y="12974"/>
                  </a:cubicBezTo>
                  <a:lnTo>
                    <a:pt x="3459" y="12974"/>
                  </a:lnTo>
                  <a:cubicBezTo>
                    <a:pt x="3699" y="12974"/>
                    <a:pt x="3894" y="13169"/>
                    <a:pt x="3894" y="13409"/>
                  </a:cubicBezTo>
                  <a:lnTo>
                    <a:pt x="3894" y="16402"/>
                  </a:lnTo>
                  <a:cubicBezTo>
                    <a:pt x="3894" y="16606"/>
                    <a:pt x="4059" y="16736"/>
                    <a:pt x="4229" y="16736"/>
                  </a:cubicBezTo>
                  <a:cubicBezTo>
                    <a:pt x="4321" y="16736"/>
                    <a:pt x="4415" y="16698"/>
                    <a:pt x="4484" y="16613"/>
                  </a:cubicBezTo>
                  <a:lnTo>
                    <a:pt x="7154" y="13347"/>
                  </a:lnTo>
                  <a:cubicBezTo>
                    <a:pt x="7347" y="13111"/>
                    <a:pt x="7635" y="12974"/>
                    <a:pt x="7940" y="12974"/>
                  </a:cubicBezTo>
                  <a:lnTo>
                    <a:pt x="18345" y="12974"/>
                  </a:lnTo>
                  <a:cubicBezTo>
                    <a:pt x="19152" y="12974"/>
                    <a:pt x="19812" y="12314"/>
                    <a:pt x="19812" y="11506"/>
                  </a:cubicBezTo>
                  <a:lnTo>
                    <a:pt x="19812" y="6539"/>
                  </a:lnTo>
                  <a:lnTo>
                    <a:pt x="18137" y="6539"/>
                  </a:lnTo>
                  <a:cubicBezTo>
                    <a:pt x="17897" y="6539"/>
                    <a:pt x="17702" y="6734"/>
                    <a:pt x="17702" y="6975"/>
                  </a:cubicBezTo>
                  <a:lnTo>
                    <a:pt x="17702" y="9876"/>
                  </a:lnTo>
                  <a:cubicBezTo>
                    <a:pt x="17702" y="10079"/>
                    <a:pt x="17576" y="10209"/>
                    <a:pt x="17433" y="10209"/>
                  </a:cubicBezTo>
                  <a:cubicBezTo>
                    <a:pt x="17356" y="10209"/>
                    <a:pt x="17274" y="10171"/>
                    <a:pt x="17205" y="10086"/>
                  </a:cubicBezTo>
                  <a:lnTo>
                    <a:pt x="14675" y="6913"/>
                  </a:lnTo>
                  <a:cubicBezTo>
                    <a:pt x="14482" y="6678"/>
                    <a:pt x="14193" y="6540"/>
                    <a:pt x="13888" y="6540"/>
                  </a:cubicBezTo>
                  <a:lnTo>
                    <a:pt x="3484" y="6540"/>
                  </a:lnTo>
                  <a:cubicBezTo>
                    <a:pt x="2677" y="6540"/>
                    <a:pt x="2016" y="5879"/>
                    <a:pt x="2016" y="5073"/>
                  </a:cubicBezTo>
                  <a:lnTo>
                    <a:pt x="20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983000" y="422525"/>
              <a:ext cx="71450" cy="324350"/>
            </a:xfrm>
            <a:custGeom>
              <a:rect b="b" l="l" r="r" t="t"/>
              <a:pathLst>
                <a:path extrusionOk="0" h="12974" w="2858">
                  <a:moveTo>
                    <a:pt x="1468" y="1"/>
                  </a:moveTo>
                  <a:cubicBezTo>
                    <a:pt x="660" y="1"/>
                    <a:pt x="1" y="662"/>
                    <a:pt x="1" y="1468"/>
                  </a:cubicBezTo>
                  <a:lnTo>
                    <a:pt x="1" y="11506"/>
                  </a:lnTo>
                  <a:cubicBezTo>
                    <a:pt x="1" y="12314"/>
                    <a:pt x="660" y="12974"/>
                    <a:pt x="1468" y="12974"/>
                  </a:cubicBezTo>
                  <a:lnTo>
                    <a:pt x="2858" y="12974"/>
                  </a:lnTo>
                  <a:cubicBezTo>
                    <a:pt x="2051" y="12974"/>
                    <a:pt x="1390" y="12314"/>
                    <a:pt x="1390" y="11506"/>
                  </a:cubicBezTo>
                  <a:lnTo>
                    <a:pt x="1390" y="1468"/>
                  </a:lnTo>
                  <a:cubicBezTo>
                    <a:pt x="1391" y="990"/>
                    <a:pt x="1625" y="542"/>
                    <a:pt x="2016" y="268"/>
                  </a:cubicBezTo>
                  <a:lnTo>
                    <a:pt x="20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3069450" y="746850"/>
              <a:ext cx="45650" cy="94100"/>
            </a:xfrm>
            <a:custGeom>
              <a:rect b="b" l="l" r="r" t="t"/>
              <a:pathLst>
                <a:path extrusionOk="0" h="3764" w="1826">
                  <a:moveTo>
                    <a:pt x="1" y="1"/>
                  </a:moveTo>
                  <a:cubicBezTo>
                    <a:pt x="241" y="1"/>
                    <a:pt x="435" y="196"/>
                    <a:pt x="435" y="436"/>
                  </a:cubicBezTo>
                  <a:lnTo>
                    <a:pt x="435" y="3429"/>
                  </a:lnTo>
                  <a:cubicBezTo>
                    <a:pt x="435" y="3633"/>
                    <a:pt x="600" y="3763"/>
                    <a:pt x="771" y="3763"/>
                  </a:cubicBezTo>
                  <a:cubicBezTo>
                    <a:pt x="863" y="3763"/>
                    <a:pt x="957" y="3725"/>
                    <a:pt x="1026" y="3640"/>
                  </a:cubicBezTo>
                  <a:lnTo>
                    <a:pt x="1825" y="2662"/>
                  </a:lnTo>
                  <a:lnTo>
                    <a:pt x="1825" y="436"/>
                  </a:lnTo>
                  <a:cubicBezTo>
                    <a:pt x="1825" y="196"/>
                    <a:pt x="1630" y="1"/>
                    <a:pt x="1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3029925" y="265125"/>
              <a:ext cx="495325" cy="418425"/>
            </a:xfrm>
            <a:custGeom>
              <a:rect b="b" l="l" r="r" t="t"/>
              <a:pathLst>
                <a:path extrusionOk="0" h="16737" w="19813">
                  <a:moveTo>
                    <a:pt x="1468" y="1"/>
                  </a:moveTo>
                  <a:cubicBezTo>
                    <a:pt x="661" y="1"/>
                    <a:pt x="0" y="661"/>
                    <a:pt x="0" y="1468"/>
                  </a:cubicBezTo>
                  <a:lnTo>
                    <a:pt x="0" y="11507"/>
                  </a:lnTo>
                  <a:cubicBezTo>
                    <a:pt x="0" y="12314"/>
                    <a:pt x="661" y="12975"/>
                    <a:pt x="1468" y="12975"/>
                  </a:cubicBezTo>
                  <a:lnTo>
                    <a:pt x="11871" y="12975"/>
                  </a:lnTo>
                  <a:cubicBezTo>
                    <a:pt x="12176" y="12975"/>
                    <a:pt x="12465" y="13111"/>
                    <a:pt x="12659" y="13348"/>
                  </a:cubicBezTo>
                  <a:lnTo>
                    <a:pt x="15328" y="16613"/>
                  </a:lnTo>
                  <a:cubicBezTo>
                    <a:pt x="15397" y="16698"/>
                    <a:pt x="15490" y="16736"/>
                    <a:pt x="15582" y="16736"/>
                  </a:cubicBezTo>
                  <a:cubicBezTo>
                    <a:pt x="15753" y="16736"/>
                    <a:pt x="15919" y="16606"/>
                    <a:pt x="15919" y="16402"/>
                  </a:cubicBezTo>
                  <a:lnTo>
                    <a:pt x="15919" y="13410"/>
                  </a:lnTo>
                  <a:cubicBezTo>
                    <a:pt x="15919" y="13169"/>
                    <a:pt x="16114" y="12975"/>
                    <a:pt x="16354" y="12975"/>
                  </a:cubicBezTo>
                  <a:lnTo>
                    <a:pt x="18345" y="12975"/>
                  </a:lnTo>
                  <a:cubicBezTo>
                    <a:pt x="19151" y="12975"/>
                    <a:pt x="19812" y="12314"/>
                    <a:pt x="19812" y="11507"/>
                  </a:cubicBezTo>
                  <a:lnTo>
                    <a:pt x="19812" y="1468"/>
                  </a:lnTo>
                  <a:cubicBezTo>
                    <a:pt x="19812" y="661"/>
                    <a:pt x="19151" y="1"/>
                    <a:pt x="18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3029925" y="265125"/>
              <a:ext cx="71475" cy="324375"/>
            </a:xfrm>
            <a:custGeom>
              <a:rect b="b" l="l" r="r" t="t"/>
              <a:pathLst>
                <a:path extrusionOk="0" h="12975" w="2859">
                  <a:moveTo>
                    <a:pt x="1468" y="1"/>
                  </a:moveTo>
                  <a:cubicBezTo>
                    <a:pt x="661" y="1"/>
                    <a:pt x="0" y="661"/>
                    <a:pt x="0" y="1468"/>
                  </a:cubicBezTo>
                  <a:lnTo>
                    <a:pt x="0" y="11507"/>
                  </a:lnTo>
                  <a:cubicBezTo>
                    <a:pt x="0" y="12314"/>
                    <a:pt x="661" y="12975"/>
                    <a:pt x="1468" y="12975"/>
                  </a:cubicBezTo>
                  <a:lnTo>
                    <a:pt x="2859" y="12975"/>
                  </a:lnTo>
                  <a:cubicBezTo>
                    <a:pt x="2051" y="12975"/>
                    <a:pt x="1390" y="12314"/>
                    <a:pt x="1390" y="11507"/>
                  </a:cubicBezTo>
                  <a:lnTo>
                    <a:pt x="1390" y="1468"/>
                  </a:lnTo>
                  <a:cubicBezTo>
                    <a:pt x="1390" y="661"/>
                    <a:pt x="2051" y="1"/>
                    <a:pt x="28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3326725" y="589475"/>
              <a:ext cx="101175" cy="94050"/>
            </a:xfrm>
            <a:custGeom>
              <a:rect b="b" l="l" r="r" t="t"/>
              <a:pathLst>
                <a:path extrusionOk="0" h="3762" w="4047">
                  <a:moveTo>
                    <a:pt x="0" y="1"/>
                  </a:moveTo>
                  <a:cubicBezTo>
                    <a:pt x="305" y="1"/>
                    <a:pt x="594" y="137"/>
                    <a:pt x="787" y="374"/>
                  </a:cubicBezTo>
                  <a:lnTo>
                    <a:pt x="3457" y="3639"/>
                  </a:lnTo>
                  <a:cubicBezTo>
                    <a:pt x="3526" y="3724"/>
                    <a:pt x="3619" y="3762"/>
                    <a:pt x="3711" y="3762"/>
                  </a:cubicBezTo>
                  <a:cubicBezTo>
                    <a:pt x="3882" y="3762"/>
                    <a:pt x="4047" y="3632"/>
                    <a:pt x="4047" y="3428"/>
                  </a:cubicBezTo>
                  <a:lnTo>
                    <a:pt x="4047" y="2661"/>
                  </a:lnTo>
                  <a:lnTo>
                    <a:pt x="2178" y="374"/>
                  </a:lnTo>
                  <a:cubicBezTo>
                    <a:pt x="1985" y="137"/>
                    <a:pt x="1696" y="1"/>
                    <a:pt x="13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3213650" y="310425"/>
              <a:ext cx="113050" cy="35125"/>
            </a:xfrm>
            <a:custGeom>
              <a:rect b="b" l="l" r="r" t="t"/>
              <a:pathLst>
                <a:path extrusionOk="0" h="1405" w="4522">
                  <a:moveTo>
                    <a:pt x="1" y="0"/>
                  </a:moveTo>
                  <a:lnTo>
                    <a:pt x="809" y="1405"/>
                  </a:lnTo>
                  <a:lnTo>
                    <a:pt x="3713" y="1405"/>
                  </a:lnTo>
                  <a:lnTo>
                    <a:pt x="45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3219775" y="321075"/>
              <a:ext cx="100800" cy="24475"/>
            </a:xfrm>
            <a:custGeom>
              <a:rect b="b" l="l" r="r" t="t"/>
              <a:pathLst>
                <a:path extrusionOk="0" h="979" w="4032">
                  <a:moveTo>
                    <a:pt x="1" y="1"/>
                  </a:moveTo>
                  <a:lnTo>
                    <a:pt x="564" y="979"/>
                  </a:lnTo>
                  <a:lnTo>
                    <a:pt x="3468" y="979"/>
                  </a:lnTo>
                  <a:lnTo>
                    <a:pt x="403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3187600" y="310425"/>
              <a:ext cx="161550" cy="235075"/>
            </a:xfrm>
            <a:custGeom>
              <a:rect b="b" l="l" r="r" t="t"/>
              <a:pathLst>
                <a:path extrusionOk="0" h="9403" w="6462">
                  <a:moveTo>
                    <a:pt x="5563" y="0"/>
                  </a:moveTo>
                  <a:lnTo>
                    <a:pt x="1907" y="5669"/>
                  </a:lnTo>
                  <a:lnTo>
                    <a:pt x="43" y="8559"/>
                  </a:lnTo>
                  <a:cubicBezTo>
                    <a:pt x="0" y="8625"/>
                    <a:pt x="51" y="8708"/>
                    <a:pt x="124" y="8708"/>
                  </a:cubicBezTo>
                  <a:cubicBezTo>
                    <a:pt x="131" y="8708"/>
                    <a:pt x="139" y="8707"/>
                    <a:pt x="146" y="8705"/>
                  </a:cubicBezTo>
                  <a:lnTo>
                    <a:pt x="1028" y="8500"/>
                  </a:lnTo>
                  <a:cubicBezTo>
                    <a:pt x="1035" y="8498"/>
                    <a:pt x="1043" y="8497"/>
                    <a:pt x="1050" y="8497"/>
                  </a:cubicBezTo>
                  <a:cubicBezTo>
                    <a:pt x="1092" y="8497"/>
                    <a:pt x="1130" y="8524"/>
                    <a:pt x="1143" y="8566"/>
                  </a:cubicBezTo>
                  <a:lnTo>
                    <a:pt x="1372" y="9334"/>
                  </a:lnTo>
                  <a:cubicBezTo>
                    <a:pt x="1385" y="9379"/>
                    <a:pt x="1425" y="9403"/>
                    <a:pt x="1465" y="9403"/>
                  </a:cubicBezTo>
                  <a:cubicBezTo>
                    <a:pt x="1495" y="9403"/>
                    <a:pt x="1526" y="9389"/>
                    <a:pt x="1546" y="9358"/>
                  </a:cubicBezTo>
                  <a:cubicBezTo>
                    <a:pt x="1633" y="9223"/>
                    <a:pt x="4684" y="4499"/>
                    <a:pt x="6136" y="2249"/>
                  </a:cubicBezTo>
                  <a:cubicBezTo>
                    <a:pt x="6462" y="1745"/>
                    <a:pt x="6430" y="1088"/>
                    <a:pt x="6056" y="618"/>
                  </a:cubicBezTo>
                  <a:lnTo>
                    <a:pt x="55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3187600" y="310425"/>
              <a:ext cx="152575" cy="217700"/>
            </a:xfrm>
            <a:custGeom>
              <a:rect b="b" l="l" r="r" t="t"/>
              <a:pathLst>
                <a:path extrusionOk="0" h="8708" w="6103">
                  <a:moveTo>
                    <a:pt x="5563" y="0"/>
                  </a:moveTo>
                  <a:lnTo>
                    <a:pt x="1907" y="5669"/>
                  </a:lnTo>
                  <a:lnTo>
                    <a:pt x="43" y="8559"/>
                  </a:lnTo>
                  <a:cubicBezTo>
                    <a:pt x="0" y="8625"/>
                    <a:pt x="51" y="8708"/>
                    <a:pt x="124" y="8708"/>
                  </a:cubicBezTo>
                  <a:cubicBezTo>
                    <a:pt x="131" y="8708"/>
                    <a:pt x="139" y="8707"/>
                    <a:pt x="146" y="8705"/>
                  </a:cubicBezTo>
                  <a:lnTo>
                    <a:pt x="1028" y="8500"/>
                  </a:lnTo>
                  <a:cubicBezTo>
                    <a:pt x="1034" y="8498"/>
                    <a:pt x="1041" y="8497"/>
                    <a:pt x="1048" y="8497"/>
                  </a:cubicBezTo>
                  <a:cubicBezTo>
                    <a:pt x="1052" y="8497"/>
                    <a:pt x="1056" y="8498"/>
                    <a:pt x="1061" y="8498"/>
                  </a:cubicBezTo>
                  <a:lnTo>
                    <a:pt x="2885" y="5669"/>
                  </a:lnTo>
                  <a:lnTo>
                    <a:pt x="6103" y="682"/>
                  </a:lnTo>
                  <a:cubicBezTo>
                    <a:pt x="6088" y="661"/>
                    <a:pt x="6072" y="640"/>
                    <a:pt x="6056" y="618"/>
                  </a:cubicBezTo>
                  <a:lnTo>
                    <a:pt x="55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3191200" y="310425"/>
              <a:ext cx="161550" cy="235075"/>
            </a:xfrm>
            <a:custGeom>
              <a:rect b="b" l="l" r="r" t="t"/>
              <a:pathLst>
                <a:path extrusionOk="0" h="9403" w="6462">
                  <a:moveTo>
                    <a:pt x="899" y="0"/>
                  </a:moveTo>
                  <a:lnTo>
                    <a:pt x="407" y="618"/>
                  </a:lnTo>
                  <a:cubicBezTo>
                    <a:pt x="33" y="1088"/>
                    <a:pt x="0" y="1745"/>
                    <a:pt x="326" y="2250"/>
                  </a:cubicBezTo>
                  <a:lnTo>
                    <a:pt x="4917" y="9358"/>
                  </a:lnTo>
                  <a:cubicBezTo>
                    <a:pt x="4937" y="9389"/>
                    <a:pt x="4968" y="9403"/>
                    <a:pt x="4998" y="9403"/>
                  </a:cubicBezTo>
                  <a:cubicBezTo>
                    <a:pt x="5038" y="9403"/>
                    <a:pt x="5078" y="9379"/>
                    <a:pt x="5091" y="9334"/>
                  </a:cubicBezTo>
                  <a:lnTo>
                    <a:pt x="5320" y="8567"/>
                  </a:lnTo>
                  <a:cubicBezTo>
                    <a:pt x="5333" y="8525"/>
                    <a:pt x="5371" y="8497"/>
                    <a:pt x="5413" y="8497"/>
                  </a:cubicBezTo>
                  <a:cubicBezTo>
                    <a:pt x="5421" y="8497"/>
                    <a:pt x="5428" y="8498"/>
                    <a:pt x="5435" y="8500"/>
                  </a:cubicBezTo>
                  <a:lnTo>
                    <a:pt x="6316" y="8706"/>
                  </a:lnTo>
                  <a:cubicBezTo>
                    <a:pt x="6323" y="8708"/>
                    <a:pt x="6331" y="8709"/>
                    <a:pt x="6338" y="8709"/>
                  </a:cubicBezTo>
                  <a:cubicBezTo>
                    <a:pt x="6411" y="8709"/>
                    <a:pt x="6462" y="8626"/>
                    <a:pt x="6419" y="8559"/>
                  </a:cubicBezTo>
                  <a:lnTo>
                    <a:pt x="6420" y="8559"/>
                  </a:lnTo>
                  <a:lnTo>
                    <a:pt x="8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3191225" y="310450"/>
              <a:ext cx="133825" cy="235050"/>
            </a:xfrm>
            <a:custGeom>
              <a:rect b="b" l="l" r="r" t="t"/>
              <a:pathLst>
                <a:path extrusionOk="0" h="9402" w="5353">
                  <a:moveTo>
                    <a:pt x="898" y="0"/>
                  </a:moveTo>
                  <a:lnTo>
                    <a:pt x="406" y="619"/>
                  </a:lnTo>
                  <a:cubicBezTo>
                    <a:pt x="32" y="1089"/>
                    <a:pt x="0" y="1744"/>
                    <a:pt x="325" y="2249"/>
                  </a:cubicBezTo>
                  <a:lnTo>
                    <a:pt x="4916" y="9357"/>
                  </a:lnTo>
                  <a:cubicBezTo>
                    <a:pt x="4935" y="9388"/>
                    <a:pt x="4966" y="9402"/>
                    <a:pt x="4997" y="9402"/>
                  </a:cubicBezTo>
                  <a:cubicBezTo>
                    <a:pt x="5037" y="9402"/>
                    <a:pt x="5077" y="9378"/>
                    <a:pt x="5090" y="9333"/>
                  </a:cubicBezTo>
                  <a:lnTo>
                    <a:pt x="5319" y="8566"/>
                  </a:lnTo>
                  <a:cubicBezTo>
                    <a:pt x="5326" y="8546"/>
                    <a:pt x="5336" y="8529"/>
                    <a:pt x="5352" y="8518"/>
                  </a:cubicBezTo>
                  <a:lnTo>
                    <a:pt x="1304" y="2249"/>
                  </a:lnTo>
                  <a:cubicBezTo>
                    <a:pt x="993" y="1768"/>
                    <a:pt x="1007" y="1148"/>
                    <a:pt x="1338" y="681"/>
                  </a:cubicBezTo>
                  <a:lnTo>
                    <a:pt x="89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56"/>
          <p:cNvGrpSpPr/>
          <p:nvPr/>
        </p:nvGrpSpPr>
        <p:grpSpPr>
          <a:xfrm>
            <a:off x="4137285" y="1436888"/>
            <a:ext cx="579300" cy="575900"/>
            <a:chOff x="3652175" y="289425"/>
            <a:chExt cx="579300" cy="575900"/>
          </a:xfrm>
        </p:grpSpPr>
        <p:sp>
          <p:nvSpPr>
            <p:cNvPr id="2216" name="Google Shape;2216;p56"/>
            <p:cNvSpPr/>
            <p:nvPr/>
          </p:nvSpPr>
          <p:spPr>
            <a:xfrm>
              <a:off x="3652175" y="532025"/>
              <a:ext cx="277450" cy="170150"/>
            </a:xfrm>
            <a:custGeom>
              <a:rect b="b" l="l" r="r" t="t"/>
              <a:pathLst>
                <a:path extrusionOk="0" h="6806" w="11098">
                  <a:moveTo>
                    <a:pt x="7826" y="1"/>
                  </a:moveTo>
                  <a:cubicBezTo>
                    <a:pt x="6577" y="1"/>
                    <a:pt x="5346" y="489"/>
                    <a:pt x="4440" y="1395"/>
                  </a:cubicBezTo>
                  <a:lnTo>
                    <a:pt x="284" y="5551"/>
                  </a:lnTo>
                  <a:cubicBezTo>
                    <a:pt x="0" y="5840"/>
                    <a:pt x="2" y="6303"/>
                    <a:pt x="288" y="6589"/>
                  </a:cubicBezTo>
                  <a:cubicBezTo>
                    <a:pt x="432" y="6733"/>
                    <a:pt x="621" y="6805"/>
                    <a:pt x="809" y="6805"/>
                  </a:cubicBezTo>
                  <a:cubicBezTo>
                    <a:pt x="996" y="6805"/>
                    <a:pt x="1183" y="6735"/>
                    <a:pt x="1327" y="6594"/>
                  </a:cubicBezTo>
                  <a:cubicBezTo>
                    <a:pt x="1860" y="6061"/>
                    <a:pt x="4979" y="2940"/>
                    <a:pt x="5483" y="2437"/>
                  </a:cubicBezTo>
                  <a:cubicBezTo>
                    <a:pt x="5654" y="2267"/>
                    <a:pt x="5844" y="2115"/>
                    <a:pt x="6047" y="1987"/>
                  </a:cubicBezTo>
                  <a:lnTo>
                    <a:pt x="7359" y="1507"/>
                  </a:lnTo>
                  <a:cubicBezTo>
                    <a:pt x="7513" y="1485"/>
                    <a:pt x="7667" y="1474"/>
                    <a:pt x="7821" y="1474"/>
                  </a:cubicBezTo>
                  <a:cubicBezTo>
                    <a:pt x="8188" y="1474"/>
                    <a:pt x="8553" y="1536"/>
                    <a:pt x="8901" y="1657"/>
                  </a:cubicBezTo>
                  <a:lnTo>
                    <a:pt x="11098" y="2438"/>
                  </a:lnTo>
                  <a:lnTo>
                    <a:pt x="10476" y="659"/>
                  </a:lnTo>
                  <a:lnTo>
                    <a:pt x="9387" y="264"/>
                  </a:lnTo>
                  <a:cubicBezTo>
                    <a:pt x="8879" y="87"/>
                    <a:pt x="8351" y="1"/>
                    <a:pt x="78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3953900" y="452400"/>
              <a:ext cx="277575" cy="170225"/>
            </a:xfrm>
            <a:custGeom>
              <a:rect b="b" l="l" r="r" t="t"/>
              <a:pathLst>
                <a:path extrusionOk="0" h="6809" w="11103">
                  <a:moveTo>
                    <a:pt x="10293" y="0"/>
                  </a:moveTo>
                  <a:cubicBezTo>
                    <a:pt x="10105" y="0"/>
                    <a:pt x="9916" y="72"/>
                    <a:pt x="9772" y="216"/>
                  </a:cubicBezTo>
                  <a:cubicBezTo>
                    <a:pt x="9330" y="658"/>
                    <a:pt x="6073" y="3915"/>
                    <a:pt x="5616" y="4372"/>
                  </a:cubicBezTo>
                  <a:cubicBezTo>
                    <a:pt x="5444" y="4543"/>
                    <a:pt x="5256" y="4693"/>
                    <a:pt x="5051" y="4822"/>
                  </a:cubicBezTo>
                  <a:lnTo>
                    <a:pt x="3739" y="5303"/>
                  </a:lnTo>
                  <a:cubicBezTo>
                    <a:pt x="3586" y="5324"/>
                    <a:pt x="3431" y="5335"/>
                    <a:pt x="3277" y="5335"/>
                  </a:cubicBezTo>
                  <a:cubicBezTo>
                    <a:pt x="2911" y="5335"/>
                    <a:pt x="2546" y="5274"/>
                    <a:pt x="2198" y="5153"/>
                  </a:cubicBezTo>
                  <a:lnTo>
                    <a:pt x="0" y="4372"/>
                  </a:lnTo>
                  <a:lnTo>
                    <a:pt x="622" y="6151"/>
                  </a:lnTo>
                  <a:lnTo>
                    <a:pt x="1711" y="6545"/>
                  </a:lnTo>
                  <a:cubicBezTo>
                    <a:pt x="2219" y="6723"/>
                    <a:pt x="2747" y="6809"/>
                    <a:pt x="3272" y="6809"/>
                  </a:cubicBezTo>
                  <a:cubicBezTo>
                    <a:pt x="4521" y="6809"/>
                    <a:pt x="5752" y="6321"/>
                    <a:pt x="6658" y="5414"/>
                  </a:cubicBezTo>
                  <a:lnTo>
                    <a:pt x="10814" y="1258"/>
                  </a:lnTo>
                  <a:cubicBezTo>
                    <a:pt x="11102" y="970"/>
                    <a:pt x="11102" y="504"/>
                    <a:pt x="10814" y="216"/>
                  </a:cubicBezTo>
                  <a:cubicBezTo>
                    <a:pt x="10670" y="72"/>
                    <a:pt x="10482" y="0"/>
                    <a:pt x="10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3814900" y="289425"/>
              <a:ext cx="253600" cy="575900"/>
            </a:xfrm>
            <a:custGeom>
              <a:rect b="b" l="l" r="r" t="t"/>
              <a:pathLst>
                <a:path extrusionOk="0" h="23036" w="10144">
                  <a:moveTo>
                    <a:pt x="9334" y="0"/>
                  </a:moveTo>
                  <a:cubicBezTo>
                    <a:pt x="9146" y="0"/>
                    <a:pt x="8957" y="73"/>
                    <a:pt x="8813" y="217"/>
                  </a:cubicBezTo>
                  <a:lnTo>
                    <a:pt x="4657" y="4373"/>
                  </a:lnTo>
                  <a:cubicBezTo>
                    <a:pt x="3370" y="5660"/>
                    <a:pt x="2926" y="7601"/>
                    <a:pt x="3527" y="9320"/>
                  </a:cubicBezTo>
                  <a:lnTo>
                    <a:pt x="5231" y="14198"/>
                  </a:lnTo>
                  <a:cubicBezTo>
                    <a:pt x="5403" y="14694"/>
                    <a:pt x="5454" y="15222"/>
                    <a:pt x="5380" y="15740"/>
                  </a:cubicBezTo>
                  <a:lnTo>
                    <a:pt x="4901" y="17052"/>
                  </a:lnTo>
                  <a:cubicBezTo>
                    <a:pt x="4772" y="17257"/>
                    <a:pt x="4621" y="17445"/>
                    <a:pt x="4450" y="17617"/>
                  </a:cubicBezTo>
                  <a:lnTo>
                    <a:pt x="294" y="21773"/>
                  </a:lnTo>
                  <a:cubicBezTo>
                    <a:pt x="2" y="22060"/>
                    <a:pt x="1" y="22530"/>
                    <a:pt x="289" y="22820"/>
                  </a:cubicBezTo>
                  <a:cubicBezTo>
                    <a:pt x="434" y="22964"/>
                    <a:pt x="622" y="23036"/>
                    <a:pt x="811" y="23036"/>
                  </a:cubicBezTo>
                  <a:cubicBezTo>
                    <a:pt x="1002" y="23036"/>
                    <a:pt x="1192" y="22962"/>
                    <a:pt x="1337" y="22816"/>
                  </a:cubicBezTo>
                  <a:lnTo>
                    <a:pt x="5493" y="18659"/>
                  </a:lnTo>
                  <a:cubicBezTo>
                    <a:pt x="6780" y="17372"/>
                    <a:pt x="7224" y="15430"/>
                    <a:pt x="6623" y="13712"/>
                  </a:cubicBezTo>
                  <a:lnTo>
                    <a:pt x="4918" y="8834"/>
                  </a:lnTo>
                  <a:cubicBezTo>
                    <a:pt x="4746" y="8339"/>
                    <a:pt x="4695" y="7810"/>
                    <a:pt x="4769" y="7292"/>
                  </a:cubicBezTo>
                  <a:lnTo>
                    <a:pt x="5248" y="5980"/>
                  </a:lnTo>
                  <a:cubicBezTo>
                    <a:pt x="5377" y="5776"/>
                    <a:pt x="5529" y="5586"/>
                    <a:pt x="5699" y="5416"/>
                  </a:cubicBezTo>
                  <a:cubicBezTo>
                    <a:pt x="6504" y="4611"/>
                    <a:pt x="9000" y="2115"/>
                    <a:pt x="9855" y="1259"/>
                  </a:cubicBezTo>
                  <a:cubicBezTo>
                    <a:pt x="10143" y="971"/>
                    <a:pt x="10143" y="505"/>
                    <a:pt x="9855" y="217"/>
                  </a:cubicBezTo>
                  <a:lnTo>
                    <a:pt x="9856" y="217"/>
                  </a:lnTo>
                  <a:cubicBezTo>
                    <a:pt x="9712" y="73"/>
                    <a:pt x="9523" y="0"/>
                    <a:pt x="9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3887950" y="392475"/>
              <a:ext cx="84275" cy="322750"/>
            </a:xfrm>
            <a:custGeom>
              <a:rect b="b" l="l" r="r" t="t"/>
              <a:pathLst>
                <a:path extrusionOk="0" h="12910" w="3371">
                  <a:moveTo>
                    <a:pt x="1985" y="1"/>
                  </a:moveTo>
                  <a:lnTo>
                    <a:pt x="1735" y="251"/>
                  </a:lnTo>
                  <a:cubicBezTo>
                    <a:pt x="440" y="1546"/>
                    <a:pt x="1" y="3469"/>
                    <a:pt x="605" y="5198"/>
                  </a:cubicBezTo>
                  <a:lnTo>
                    <a:pt x="2309" y="10077"/>
                  </a:lnTo>
                  <a:cubicBezTo>
                    <a:pt x="2481" y="10572"/>
                    <a:pt x="2532" y="11100"/>
                    <a:pt x="2458" y="11618"/>
                  </a:cubicBezTo>
                  <a:lnTo>
                    <a:pt x="1986" y="12910"/>
                  </a:lnTo>
                  <a:lnTo>
                    <a:pt x="2359" y="12537"/>
                  </a:lnTo>
                  <a:cubicBezTo>
                    <a:pt x="2530" y="12365"/>
                    <a:pt x="2681" y="12177"/>
                    <a:pt x="2810" y="11972"/>
                  </a:cubicBezTo>
                  <a:lnTo>
                    <a:pt x="3113" y="11143"/>
                  </a:lnTo>
                  <a:cubicBezTo>
                    <a:pt x="3341" y="10523"/>
                    <a:pt x="3371" y="9843"/>
                    <a:pt x="3172" y="9213"/>
                  </a:cubicBezTo>
                  <a:cubicBezTo>
                    <a:pt x="3162" y="9181"/>
                    <a:pt x="3151" y="9150"/>
                    <a:pt x="3140" y="9118"/>
                  </a:cubicBezTo>
                  <a:lnTo>
                    <a:pt x="1436" y="4239"/>
                  </a:lnTo>
                  <a:cubicBezTo>
                    <a:pt x="939" y="2812"/>
                    <a:pt x="1160" y="1233"/>
                    <a:pt x="19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3691600" y="663850"/>
              <a:ext cx="165225" cy="161600"/>
            </a:xfrm>
            <a:custGeom>
              <a:rect b="b" l="l" r="r" t="t"/>
              <a:pathLst>
                <a:path extrusionOk="0" h="6464" w="6609">
                  <a:moveTo>
                    <a:pt x="811" y="0"/>
                  </a:moveTo>
                  <a:cubicBezTo>
                    <a:pt x="622" y="0"/>
                    <a:pt x="434" y="72"/>
                    <a:pt x="289" y="217"/>
                  </a:cubicBezTo>
                  <a:cubicBezTo>
                    <a:pt x="0" y="505"/>
                    <a:pt x="2" y="975"/>
                    <a:pt x="294" y="1263"/>
                  </a:cubicBezTo>
                  <a:lnTo>
                    <a:pt x="5283" y="6252"/>
                  </a:lnTo>
                  <a:cubicBezTo>
                    <a:pt x="5427" y="6393"/>
                    <a:pt x="5613" y="6464"/>
                    <a:pt x="5800" y="6464"/>
                  </a:cubicBezTo>
                  <a:cubicBezTo>
                    <a:pt x="5989" y="6464"/>
                    <a:pt x="6177" y="6392"/>
                    <a:pt x="6321" y="6247"/>
                  </a:cubicBezTo>
                  <a:cubicBezTo>
                    <a:pt x="6608" y="5962"/>
                    <a:pt x="6609" y="5498"/>
                    <a:pt x="6326" y="5209"/>
                  </a:cubicBezTo>
                  <a:lnTo>
                    <a:pt x="1337" y="220"/>
                  </a:lnTo>
                  <a:cubicBezTo>
                    <a:pt x="1192" y="74"/>
                    <a:pt x="1002" y="0"/>
                    <a:pt x="8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3744425" y="611225"/>
              <a:ext cx="165225" cy="161625"/>
            </a:xfrm>
            <a:custGeom>
              <a:rect b="b" l="l" r="r" t="t"/>
              <a:pathLst>
                <a:path extrusionOk="0" h="6465" w="6609">
                  <a:moveTo>
                    <a:pt x="810" y="1"/>
                  </a:moveTo>
                  <a:cubicBezTo>
                    <a:pt x="621" y="1"/>
                    <a:pt x="432" y="73"/>
                    <a:pt x="289" y="217"/>
                  </a:cubicBezTo>
                  <a:cubicBezTo>
                    <a:pt x="1" y="506"/>
                    <a:pt x="1" y="971"/>
                    <a:pt x="289" y="1260"/>
                  </a:cubicBezTo>
                  <a:lnTo>
                    <a:pt x="5278" y="6249"/>
                  </a:lnTo>
                  <a:cubicBezTo>
                    <a:pt x="5422" y="6393"/>
                    <a:pt x="5611" y="6465"/>
                    <a:pt x="5799" y="6465"/>
                  </a:cubicBezTo>
                  <a:cubicBezTo>
                    <a:pt x="5988" y="6465"/>
                    <a:pt x="6177" y="6393"/>
                    <a:pt x="6321" y="6249"/>
                  </a:cubicBezTo>
                  <a:cubicBezTo>
                    <a:pt x="6608" y="5961"/>
                    <a:pt x="6608" y="5494"/>
                    <a:pt x="6321" y="5206"/>
                  </a:cubicBezTo>
                  <a:lnTo>
                    <a:pt x="1332" y="217"/>
                  </a:lnTo>
                  <a:cubicBezTo>
                    <a:pt x="1187" y="73"/>
                    <a:pt x="999" y="1"/>
                    <a:pt x="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3801375" y="562825"/>
              <a:ext cx="165500" cy="161800"/>
            </a:xfrm>
            <a:custGeom>
              <a:rect b="b" l="l" r="r" t="t"/>
              <a:pathLst>
                <a:path extrusionOk="0" h="6472" w="6620">
                  <a:moveTo>
                    <a:pt x="811" y="0"/>
                  </a:moveTo>
                  <a:cubicBezTo>
                    <a:pt x="623" y="0"/>
                    <a:pt x="434" y="72"/>
                    <a:pt x="290" y="216"/>
                  </a:cubicBezTo>
                  <a:cubicBezTo>
                    <a:pt x="0" y="506"/>
                    <a:pt x="2" y="976"/>
                    <a:pt x="294" y="1263"/>
                  </a:cubicBezTo>
                  <a:lnTo>
                    <a:pt x="5284" y="6253"/>
                  </a:lnTo>
                  <a:lnTo>
                    <a:pt x="5284" y="6252"/>
                  </a:lnTo>
                  <a:cubicBezTo>
                    <a:pt x="5428" y="6398"/>
                    <a:pt x="5619" y="6472"/>
                    <a:pt x="5809" y="6472"/>
                  </a:cubicBezTo>
                  <a:cubicBezTo>
                    <a:pt x="5998" y="6472"/>
                    <a:pt x="6186" y="6400"/>
                    <a:pt x="6331" y="6256"/>
                  </a:cubicBezTo>
                  <a:cubicBezTo>
                    <a:pt x="6619" y="5967"/>
                    <a:pt x="6618" y="5496"/>
                    <a:pt x="6326" y="5209"/>
                  </a:cubicBezTo>
                  <a:lnTo>
                    <a:pt x="1337" y="221"/>
                  </a:lnTo>
                  <a:cubicBezTo>
                    <a:pt x="1193" y="74"/>
                    <a:pt x="1002" y="0"/>
                    <a:pt x="8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3925550" y="438900"/>
              <a:ext cx="165225" cy="161600"/>
            </a:xfrm>
            <a:custGeom>
              <a:rect b="b" l="l" r="r" t="t"/>
              <a:pathLst>
                <a:path extrusionOk="0" h="6464" w="6609">
                  <a:moveTo>
                    <a:pt x="810" y="0"/>
                  </a:moveTo>
                  <a:cubicBezTo>
                    <a:pt x="622" y="0"/>
                    <a:pt x="433" y="72"/>
                    <a:pt x="288" y="217"/>
                  </a:cubicBezTo>
                  <a:cubicBezTo>
                    <a:pt x="1" y="504"/>
                    <a:pt x="1" y="971"/>
                    <a:pt x="288" y="1259"/>
                  </a:cubicBezTo>
                  <a:lnTo>
                    <a:pt x="5278" y="6248"/>
                  </a:lnTo>
                  <a:cubicBezTo>
                    <a:pt x="5422" y="6391"/>
                    <a:pt x="5611" y="6463"/>
                    <a:pt x="5799" y="6463"/>
                  </a:cubicBezTo>
                  <a:cubicBezTo>
                    <a:pt x="5988" y="6463"/>
                    <a:pt x="6176" y="6391"/>
                    <a:pt x="6320" y="6248"/>
                  </a:cubicBezTo>
                  <a:cubicBezTo>
                    <a:pt x="6608" y="5960"/>
                    <a:pt x="6608" y="5493"/>
                    <a:pt x="6320" y="5205"/>
                  </a:cubicBezTo>
                  <a:lnTo>
                    <a:pt x="1332" y="217"/>
                  </a:lnTo>
                  <a:cubicBezTo>
                    <a:pt x="1188" y="72"/>
                    <a:pt x="999" y="0"/>
                    <a:pt x="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3973875" y="381700"/>
              <a:ext cx="165225" cy="161625"/>
            </a:xfrm>
            <a:custGeom>
              <a:rect b="b" l="l" r="r" t="t"/>
              <a:pathLst>
                <a:path extrusionOk="0" h="6465" w="6609">
                  <a:moveTo>
                    <a:pt x="810" y="1"/>
                  </a:moveTo>
                  <a:cubicBezTo>
                    <a:pt x="621" y="1"/>
                    <a:pt x="432" y="73"/>
                    <a:pt x="289" y="217"/>
                  </a:cubicBezTo>
                  <a:cubicBezTo>
                    <a:pt x="1" y="504"/>
                    <a:pt x="1" y="971"/>
                    <a:pt x="289" y="1259"/>
                  </a:cubicBezTo>
                  <a:lnTo>
                    <a:pt x="5278" y="6249"/>
                  </a:lnTo>
                  <a:cubicBezTo>
                    <a:pt x="5422" y="6392"/>
                    <a:pt x="5610" y="6464"/>
                    <a:pt x="5799" y="6464"/>
                  </a:cubicBezTo>
                  <a:cubicBezTo>
                    <a:pt x="5987" y="6464"/>
                    <a:pt x="6176" y="6392"/>
                    <a:pt x="6321" y="6249"/>
                  </a:cubicBezTo>
                  <a:cubicBezTo>
                    <a:pt x="6608" y="5961"/>
                    <a:pt x="6608" y="5494"/>
                    <a:pt x="6321" y="5206"/>
                  </a:cubicBezTo>
                  <a:lnTo>
                    <a:pt x="1331" y="217"/>
                  </a:lnTo>
                  <a:cubicBezTo>
                    <a:pt x="1187" y="73"/>
                    <a:pt x="998" y="1"/>
                    <a:pt x="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4026575" y="329000"/>
              <a:ext cx="165100" cy="161500"/>
            </a:xfrm>
            <a:custGeom>
              <a:rect b="b" l="l" r="r" t="t"/>
              <a:pathLst>
                <a:path extrusionOk="0" h="6460" w="6604">
                  <a:moveTo>
                    <a:pt x="810" y="1"/>
                  </a:moveTo>
                  <a:cubicBezTo>
                    <a:pt x="621" y="1"/>
                    <a:pt x="432" y="73"/>
                    <a:pt x="289" y="217"/>
                  </a:cubicBezTo>
                  <a:cubicBezTo>
                    <a:pt x="1" y="504"/>
                    <a:pt x="1" y="971"/>
                    <a:pt x="289" y="1259"/>
                  </a:cubicBezTo>
                  <a:lnTo>
                    <a:pt x="5278" y="6249"/>
                  </a:lnTo>
                  <a:cubicBezTo>
                    <a:pt x="5421" y="6389"/>
                    <a:pt x="5608" y="6460"/>
                    <a:pt x="5794" y="6460"/>
                  </a:cubicBezTo>
                  <a:cubicBezTo>
                    <a:pt x="5983" y="6460"/>
                    <a:pt x="6172" y="6388"/>
                    <a:pt x="6316" y="6244"/>
                  </a:cubicBezTo>
                  <a:cubicBezTo>
                    <a:pt x="6602" y="5958"/>
                    <a:pt x="6604" y="5494"/>
                    <a:pt x="6321" y="5206"/>
                  </a:cubicBezTo>
                  <a:lnTo>
                    <a:pt x="1331" y="217"/>
                  </a:lnTo>
                  <a:cubicBezTo>
                    <a:pt x="1187" y="73"/>
                    <a:pt x="998" y="1"/>
                    <a:pt x="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56"/>
          <p:cNvGrpSpPr/>
          <p:nvPr/>
        </p:nvGrpSpPr>
        <p:grpSpPr>
          <a:xfrm>
            <a:off x="4966553" y="1436925"/>
            <a:ext cx="289375" cy="575825"/>
            <a:chOff x="4373650" y="313400"/>
            <a:chExt cx="289375" cy="575825"/>
          </a:xfrm>
        </p:grpSpPr>
        <p:sp>
          <p:nvSpPr>
            <p:cNvPr id="2227" name="Google Shape;2227;p56"/>
            <p:cNvSpPr/>
            <p:nvPr/>
          </p:nvSpPr>
          <p:spPr>
            <a:xfrm>
              <a:off x="4486525" y="313400"/>
              <a:ext cx="63525" cy="71150"/>
            </a:xfrm>
            <a:custGeom>
              <a:rect b="b" l="l" r="r" t="t"/>
              <a:pathLst>
                <a:path extrusionOk="0" h="2846" w="2541">
                  <a:moveTo>
                    <a:pt x="1273" y="1"/>
                  </a:moveTo>
                  <a:cubicBezTo>
                    <a:pt x="573" y="1"/>
                    <a:pt x="5" y="569"/>
                    <a:pt x="5" y="1269"/>
                  </a:cubicBezTo>
                  <a:lnTo>
                    <a:pt x="5" y="2501"/>
                  </a:lnTo>
                  <a:cubicBezTo>
                    <a:pt x="0" y="2691"/>
                    <a:pt x="153" y="2845"/>
                    <a:pt x="341" y="2845"/>
                  </a:cubicBezTo>
                  <a:cubicBezTo>
                    <a:pt x="531" y="2845"/>
                    <a:pt x="682" y="2691"/>
                    <a:pt x="679" y="2501"/>
                  </a:cubicBezTo>
                  <a:lnTo>
                    <a:pt x="679" y="1269"/>
                  </a:lnTo>
                  <a:cubicBezTo>
                    <a:pt x="674" y="938"/>
                    <a:pt x="941" y="667"/>
                    <a:pt x="1273" y="667"/>
                  </a:cubicBezTo>
                  <a:cubicBezTo>
                    <a:pt x="1604" y="667"/>
                    <a:pt x="1872" y="938"/>
                    <a:pt x="1866" y="1269"/>
                  </a:cubicBezTo>
                  <a:lnTo>
                    <a:pt x="1866" y="2501"/>
                  </a:lnTo>
                  <a:cubicBezTo>
                    <a:pt x="1866" y="2687"/>
                    <a:pt x="2018" y="2839"/>
                    <a:pt x="2204" y="2839"/>
                  </a:cubicBezTo>
                  <a:cubicBezTo>
                    <a:pt x="2390" y="2839"/>
                    <a:pt x="2541" y="2687"/>
                    <a:pt x="2541" y="2501"/>
                  </a:cubicBezTo>
                  <a:lnTo>
                    <a:pt x="2541" y="1269"/>
                  </a:lnTo>
                  <a:cubicBezTo>
                    <a:pt x="2541" y="569"/>
                    <a:pt x="1973" y="1"/>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4373650" y="370300"/>
              <a:ext cx="289375" cy="387200"/>
            </a:xfrm>
            <a:custGeom>
              <a:rect b="b" l="l" r="r" t="t"/>
              <a:pathLst>
                <a:path extrusionOk="0" h="15488" w="11575">
                  <a:moveTo>
                    <a:pt x="2882" y="0"/>
                  </a:moveTo>
                  <a:cubicBezTo>
                    <a:pt x="1297" y="0"/>
                    <a:pt x="1" y="1297"/>
                    <a:pt x="1" y="2882"/>
                  </a:cubicBezTo>
                  <a:lnTo>
                    <a:pt x="1" y="12580"/>
                  </a:lnTo>
                  <a:cubicBezTo>
                    <a:pt x="1" y="14178"/>
                    <a:pt x="1309" y="15487"/>
                    <a:pt x="2908" y="15487"/>
                  </a:cubicBezTo>
                  <a:lnTo>
                    <a:pt x="8667" y="15487"/>
                  </a:lnTo>
                  <a:cubicBezTo>
                    <a:pt x="10266" y="15487"/>
                    <a:pt x="11575" y="14178"/>
                    <a:pt x="11575" y="12580"/>
                  </a:cubicBezTo>
                  <a:lnTo>
                    <a:pt x="11575" y="2882"/>
                  </a:lnTo>
                  <a:cubicBezTo>
                    <a:pt x="11575" y="1296"/>
                    <a:pt x="10278" y="0"/>
                    <a:pt x="86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4509800" y="809925"/>
              <a:ext cx="17075" cy="79300"/>
            </a:xfrm>
            <a:custGeom>
              <a:rect b="b" l="l" r="r" t="t"/>
              <a:pathLst>
                <a:path extrusionOk="0" h="3172" w="683">
                  <a:moveTo>
                    <a:pt x="342" y="1"/>
                  </a:moveTo>
                  <a:cubicBezTo>
                    <a:pt x="153" y="1"/>
                    <a:pt x="1" y="156"/>
                    <a:pt x="4" y="345"/>
                  </a:cubicBezTo>
                  <a:lnTo>
                    <a:pt x="4" y="2833"/>
                  </a:lnTo>
                  <a:cubicBezTo>
                    <a:pt x="4" y="3020"/>
                    <a:pt x="155" y="3171"/>
                    <a:pt x="342" y="3171"/>
                  </a:cubicBezTo>
                  <a:cubicBezTo>
                    <a:pt x="528" y="3171"/>
                    <a:pt x="680" y="3020"/>
                    <a:pt x="680" y="2833"/>
                  </a:cubicBezTo>
                  <a:lnTo>
                    <a:pt x="680" y="345"/>
                  </a:lnTo>
                  <a:cubicBezTo>
                    <a:pt x="683" y="156"/>
                    <a:pt x="530" y="1"/>
                    <a:pt x="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4501575" y="772650"/>
              <a:ext cx="33550" cy="52450"/>
            </a:xfrm>
            <a:custGeom>
              <a:rect b="b" l="l" r="r" t="t"/>
              <a:pathLst>
                <a:path extrusionOk="0" h="2098" w="1342">
                  <a:moveTo>
                    <a:pt x="0" y="1"/>
                  </a:moveTo>
                  <a:lnTo>
                    <a:pt x="0" y="1429"/>
                  </a:lnTo>
                  <a:cubicBezTo>
                    <a:pt x="0" y="1798"/>
                    <a:pt x="301" y="2098"/>
                    <a:pt x="671" y="2098"/>
                  </a:cubicBezTo>
                  <a:cubicBezTo>
                    <a:pt x="1041" y="2098"/>
                    <a:pt x="1341" y="1798"/>
                    <a:pt x="1341" y="1429"/>
                  </a:cubicBezTo>
                  <a:lnTo>
                    <a:pt x="1341" y="1"/>
                  </a:lnTo>
                  <a:cubicBezTo>
                    <a:pt x="1323" y="4"/>
                    <a:pt x="1305" y="6"/>
                    <a:pt x="1288" y="6"/>
                  </a:cubicBezTo>
                  <a:lnTo>
                    <a:pt x="53" y="6"/>
                  </a:lnTo>
                  <a:cubicBezTo>
                    <a:pt x="36" y="6"/>
                    <a:pt x="19" y="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4582650" y="710500"/>
              <a:ext cx="17100" cy="74300"/>
            </a:xfrm>
            <a:custGeom>
              <a:rect b="b" l="l" r="r" t="t"/>
              <a:pathLst>
                <a:path extrusionOk="0" h="2972" w="684">
                  <a:moveTo>
                    <a:pt x="679" y="0"/>
                  </a:moveTo>
                  <a:cubicBezTo>
                    <a:pt x="559" y="41"/>
                    <a:pt x="433" y="61"/>
                    <a:pt x="306" y="61"/>
                  </a:cubicBezTo>
                  <a:lnTo>
                    <a:pt x="307" y="62"/>
                  </a:lnTo>
                  <a:lnTo>
                    <a:pt x="5" y="62"/>
                  </a:lnTo>
                  <a:lnTo>
                    <a:pt x="5" y="2627"/>
                  </a:lnTo>
                  <a:cubicBezTo>
                    <a:pt x="0" y="2816"/>
                    <a:pt x="153" y="2972"/>
                    <a:pt x="343" y="2972"/>
                  </a:cubicBezTo>
                  <a:cubicBezTo>
                    <a:pt x="531" y="2972"/>
                    <a:pt x="684" y="2816"/>
                    <a:pt x="679" y="2627"/>
                  </a:cubicBezTo>
                  <a:lnTo>
                    <a:pt x="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4495125" y="712050"/>
              <a:ext cx="46450" cy="64150"/>
            </a:xfrm>
            <a:custGeom>
              <a:rect b="b" l="l" r="r" t="t"/>
              <a:pathLst>
                <a:path extrusionOk="0" h="2566" w="1858">
                  <a:moveTo>
                    <a:pt x="1" y="0"/>
                  </a:moveTo>
                  <a:lnTo>
                    <a:pt x="1" y="2254"/>
                  </a:lnTo>
                  <a:cubicBezTo>
                    <a:pt x="1" y="2426"/>
                    <a:pt x="139" y="2565"/>
                    <a:pt x="312" y="2565"/>
                  </a:cubicBezTo>
                  <a:lnTo>
                    <a:pt x="1546" y="2565"/>
                  </a:lnTo>
                  <a:cubicBezTo>
                    <a:pt x="1717" y="2565"/>
                    <a:pt x="1857" y="2426"/>
                    <a:pt x="1857" y="2254"/>
                  </a:cubicBezTo>
                  <a:lnTo>
                    <a:pt x="18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4495125" y="712050"/>
              <a:ext cx="39050" cy="64150"/>
            </a:xfrm>
            <a:custGeom>
              <a:rect b="b" l="l" r="r" t="t"/>
              <a:pathLst>
                <a:path extrusionOk="0" h="2566" w="1562">
                  <a:moveTo>
                    <a:pt x="1" y="0"/>
                  </a:moveTo>
                  <a:lnTo>
                    <a:pt x="1" y="2254"/>
                  </a:lnTo>
                  <a:cubicBezTo>
                    <a:pt x="1" y="2426"/>
                    <a:pt x="140" y="2565"/>
                    <a:pt x="312" y="2565"/>
                  </a:cubicBezTo>
                  <a:lnTo>
                    <a:pt x="1547" y="2565"/>
                  </a:lnTo>
                  <a:cubicBezTo>
                    <a:pt x="1552" y="2565"/>
                    <a:pt x="1558" y="2565"/>
                    <a:pt x="1562" y="2564"/>
                  </a:cubicBezTo>
                  <a:cubicBezTo>
                    <a:pt x="1397" y="2556"/>
                    <a:pt x="1267" y="2419"/>
                    <a:pt x="1267" y="2254"/>
                  </a:cubicBezTo>
                  <a:lnTo>
                    <a:pt x="12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4436900" y="710500"/>
              <a:ext cx="17125" cy="74300"/>
            </a:xfrm>
            <a:custGeom>
              <a:rect b="b" l="l" r="r" t="t"/>
              <a:pathLst>
                <a:path extrusionOk="0" h="2972" w="685">
                  <a:moveTo>
                    <a:pt x="5" y="0"/>
                  </a:moveTo>
                  <a:lnTo>
                    <a:pt x="5" y="2627"/>
                  </a:lnTo>
                  <a:cubicBezTo>
                    <a:pt x="1" y="2816"/>
                    <a:pt x="153" y="2972"/>
                    <a:pt x="342" y="2972"/>
                  </a:cubicBezTo>
                  <a:cubicBezTo>
                    <a:pt x="532" y="2972"/>
                    <a:pt x="684" y="2816"/>
                    <a:pt x="680" y="2627"/>
                  </a:cubicBezTo>
                  <a:lnTo>
                    <a:pt x="680" y="62"/>
                  </a:lnTo>
                  <a:lnTo>
                    <a:pt x="378" y="62"/>
                  </a:lnTo>
                  <a:cubicBezTo>
                    <a:pt x="251" y="62"/>
                    <a:pt x="126" y="41"/>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4416825" y="469125"/>
              <a:ext cx="203025" cy="245175"/>
            </a:xfrm>
            <a:custGeom>
              <a:rect b="b" l="l" r="r" t="t"/>
              <a:pathLst>
                <a:path extrusionOk="0" h="9807" w="8121">
                  <a:moveTo>
                    <a:pt x="541" y="1"/>
                  </a:moveTo>
                  <a:cubicBezTo>
                    <a:pt x="242" y="1"/>
                    <a:pt x="1" y="242"/>
                    <a:pt x="0" y="540"/>
                  </a:cubicBezTo>
                  <a:lnTo>
                    <a:pt x="0" y="8627"/>
                  </a:lnTo>
                  <a:cubicBezTo>
                    <a:pt x="3" y="9277"/>
                    <a:pt x="530" y="9804"/>
                    <a:pt x="1181" y="9807"/>
                  </a:cubicBezTo>
                  <a:lnTo>
                    <a:pt x="6940" y="9807"/>
                  </a:lnTo>
                  <a:cubicBezTo>
                    <a:pt x="7592" y="9804"/>
                    <a:pt x="8119" y="9277"/>
                    <a:pt x="8120" y="8627"/>
                  </a:cubicBezTo>
                  <a:lnTo>
                    <a:pt x="8120" y="540"/>
                  </a:lnTo>
                  <a:cubicBezTo>
                    <a:pt x="8120" y="242"/>
                    <a:pt x="7879" y="1"/>
                    <a:pt x="7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4373650" y="506550"/>
              <a:ext cx="289375" cy="108425"/>
            </a:xfrm>
            <a:custGeom>
              <a:rect b="b" l="l" r="r" t="t"/>
              <a:pathLst>
                <a:path extrusionOk="0" h="4337" w="11575">
                  <a:moveTo>
                    <a:pt x="1" y="0"/>
                  </a:moveTo>
                  <a:lnTo>
                    <a:pt x="1" y="4337"/>
                  </a:lnTo>
                  <a:lnTo>
                    <a:pt x="11575" y="4337"/>
                  </a:lnTo>
                  <a:lnTo>
                    <a:pt x="115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4459850" y="506550"/>
              <a:ext cx="112725" cy="108450"/>
            </a:xfrm>
            <a:custGeom>
              <a:rect b="b" l="l" r="r" t="t"/>
              <a:pathLst>
                <a:path extrusionOk="0" h="4338" w="4509">
                  <a:moveTo>
                    <a:pt x="2340" y="0"/>
                  </a:moveTo>
                  <a:cubicBezTo>
                    <a:pt x="1463" y="0"/>
                    <a:pt x="672" y="529"/>
                    <a:pt x="336" y="1339"/>
                  </a:cubicBezTo>
                  <a:cubicBezTo>
                    <a:pt x="1" y="2149"/>
                    <a:pt x="186" y="3082"/>
                    <a:pt x="806" y="3701"/>
                  </a:cubicBezTo>
                  <a:cubicBezTo>
                    <a:pt x="1221" y="4117"/>
                    <a:pt x="1776" y="4337"/>
                    <a:pt x="2341" y="4337"/>
                  </a:cubicBezTo>
                  <a:cubicBezTo>
                    <a:pt x="2620" y="4337"/>
                    <a:pt x="2902" y="4283"/>
                    <a:pt x="3170" y="4172"/>
                  </a:cubicBezTo>
                  <a:cubicBezTo>
                    <a:pt x="3980" y="3837"/>
                    <a:pt x="4509" y="3046"/>
                    <a:pt x="4509" y="2169"/>
                  </a:cubicBezTo>
                  <a:cubicBezTo>
                    <a:pt x="4509" y="971"/>
                    <a:pt x="3538" y="0"/>
                    <a:pt x="23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4490650" y="531375"/>
              <a:ext cx="55725" cy="55425"/>
            </a:xfrm>
            <a:custGeom>
              <a:rect b="b" l="l" r="r" t="t"/>
              <a:pathLst>
                <a:path extrusionOk="0" h="2217" w="2229">
                  <a:moveTo>
                    <a:pt x="1108" y="0"/>
                  </a:moveTo>
                  <a:cubicBezTo>
                    <a:pt x="924" y="0"/>
                    <a:pt x="774" y="147"/>
                    <a:pt x="771" y="332"/>
                  </a:cubicBezTo>
                  <a:lnTo>
                    <a:pt x="771" y="771"/>
                  </a:lnTo>
                  <a:lnTo>
                    <a:pt x="331" y="771"/>
                  </a:lnTo>
                  <a:cubicBezTo>
                    <a:pt x="148" y="775"/>
                    <a:pt x="0" y="924"/>
                    <a:pt x="0" y="1109"/>
                  </a:cubicBezTo>
                  <a:cubicBezTo>
                    <a:pt x="0" y="1292"/>
                    <a:pt x="148" y="1442"/>
                    <a:pt x="331" y="1446"/>
                  </a:cubicBezTo>
                  <a:lnTo>
                    <a:pt x="771" y="1446"/>
                  </a:lnTo>
                  <a:lnTo>
                    <a:pt x="771" y="1886"/>
                  </a:lnTo>
                  <a:cubicBezTo>
                    <a:pt x="774" y="2069"/>
                    <a:pt x="924" y="2216"/>
                    <a:pt x="1108" y="2216"/>
                  </a:cubicBezTo>
                  <a:cubicBezTo>
                    <a:pt x="1291" y="2216"/>
                    <a:pt x="1441" y="2069"/>
                    <a:pt x="1446" y="1886"/>
                  </a:cubicBezTo>
                  <a:lnTo>
                    <a:pt x="1446" y="1446"/>
                  </a:lnTo>
                  <a:lnTo>
                    <a:pt x="1885" y="1446"/>
                  </a:lnTo>
                  <a:cubicBezTo>
                    <a:pt x="1887" y="1446"/>
                    <a:pt x="1890" y="1446"/>
                    <a:pt x="1892" y="1446"/>
                  </a:cubicBezTo>
                  <a:cubicBezTo>
                    <a:pt x="2078" y="1446"/>
                    <a:pt x="2229" y="1295"/>
                    <a:pt x="2229" y="1109"/>
                  </a:cubicBezTo>
                  <a:cubicBezTo>
                    <a:pt x="2229" y="921"/>
                    <a:pt x="2077" y="771"/>
                    <a:pt x="1891" y="771"/>
                  </a:cubicBezTo>
                  <a:cubicBezTo>
                    <a:pt x="1889" y="771"/>
                    <a:pt x="1887" y="771"/>
                    <a:pt x="1885" y="771"/>
                  </a:cubicBezTo>
                  <a:lnTo>
                    <a:pt x="1446" y="771"/>
                  </a:lnTo>
                  <a:lnTo>
                    <a:pt x="1446" y="332"/>
                  </a:lnTo>
                  <a:cubicBezTo>
                    <a:pt x="1441" y="147"/>
                    <a:pt x="1291" y="0"/>
                    <a:pt x="1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56"/>
          <p:cNvGrpSpPr/>
          <p:nvPr/>
        </p:nvGrpSpPr>
        <p:grpSpPr>
          <a:xfrm>
            <a:off x="5505897" y="1436938"/>
            <a:ext cx="465475" cy="575800"/>
            <a:chOff x="4909550" y="356325"/>
            <a:chExt cx="465475" cy="575800"/>
          </a:xfrm>
        </p:grpSpPr>
        <p:sp>
          <p:nvSpPr>
            <p:cNvPr id="2240" name="Google Shape;2240;p56"/>
            <p:cNvSpPr/>
            <p:nvPr/>
          </p:nvSpPr>
          <p:spPr>
            <a:xfrm>
              <a:off x="4909550" y="356325"/>
              <a:ext cx="465475" cy="575775"/>
            </a:xfrm>
            <a:custGeom>
              <a:rect b="b" l="l" r="r" t="t"/>
              <a:pathLst>
                <a:path extrusionOk="0" h="23031" w="18619">
                  <a:moveTo>
                    <a:pt x="10772" y="1"/>
                  </a:moveTo>
                  <a:lnTo>
                    <a:pt x="10772" y="2"/>
                  </a:lnTo>
                  <a:cubicBezTo>
                    <a:pt x="6445" y="2"/>
                    <a:pt x="2927" y="3508"/>
                    <a:pt x="2927" y="7845"/>
                  </a:cubicBezTo>
                  <a:lnTo>
                    <a:pt x="2927" y="9011"/>
                  </a:lnTo>
                  <a:cubicBezTo>
                    <a:pt x="2927" y="10269"/>
                    <a:pt x="2427" y="11475"/>
                    <a:pt x="1539" y="12365"/>
                  </a:cubicBezTo>
                  <a:lnTo>
                    <a:pt x="458" y="13445"/>
                  </a:lnTo>
                  <a:cubicBezTo>
                    <a:pt x="1" y="13902"/>
                    <a:pt x="325" y="14684"/>
                    <a:pt x="972" y="14684"/>
                  </a:cubicBezTo>
                  <a:lnTo>
                    <a:pt x="2526" y="14684"/>
                  </a:lnTo>
                  <a:cubicBezTo>
                    <a:pt x="2747" y="14684"/>
                    <a:pt x="2927" y="14864"/>
                    <a:pt x="2927" y="15087"/>
                  </a:cubicBezTo>
                  <a:lnTo>
                    <a:pt x="2927" y="16419"/>
                  </a:lnTo>
                  <a:cubicBezTo>
                    <a:pt x="2927" y="18410"/>
                    <a:pt x="4557" y="20039"/>
                    <a:pt x="6548" y="20039"/>
                  </a:cubicBezTo>
                  <a:cubicBezTo>
                    <a:pt x="7326" y="20039"/>
                    <a:pt x="7955" y="20669"/>
                    <a:pt x="7955" y="21447"/>
                  </a:cubicBezTo>
                  <a:lnTo>
                    <a:pt x="7955" y="22604"/>
                  </a:lnTo>
                  <a:cubicBezTo>
                    <a:pt x="7955" y="22840"/>
                    <a:pt x="8147" y="23031"/>
                    <a:pt x="8383" y="23031"/>
                  </a:cubicBezTo>
                  <a:lnTo>
                    <a:pt x="15065" y="23031"/>
                  </a:lnTo>
                  <a:cubicBezTo>
                    <a:pt x="15305" y="23031"/>
                    <a:pt x="15499" y="22837"/>
                    <a:pt x="15499" y="22597"/>
                  </a:cubicBezTo>
                  <a:lnTo>
                    <a:pt x="15499" y="19631"/>
                  </a:lnTo>
                  <a:cubicBezTo>
                    <a:pt x="15499" y="18469"/>
                    <a:pt x="15886" y="17324"/>
                    <a:pt x="16656" y="16452"/>
                  </a:cubicBezTo>
                  <a:cubicBezTo>
                    <a:pt x="17922" y="15021"/>
                    <a:pt x="18619" y="13175"/>
                    <a:pt x="18617" y="11265"/>
                  </a:cubicBezTo>
                  <a:lnTo>
                    <a:pt x="18617" y="7845"/>
                  </a:lnTo>
                  <a:cubicBezTo>
                    <a:pt x="18617" y="3513"/>
                    <a:pt x="15104" y="1"/>
                    <a:pt x="10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4909550" y="356325"/>
              <a:ext cx="286700" cy="367125"/>
            </a:xfrm>
            <a:custGeom>
              <a:rect b="b" l="l" r="r" t="t"/>
              <a:pathLst>
                <a:path extrusionOk="0" h="14685" w="11468">
                  <a:moveTo>
                    <a:pt x="10772" y="1"/>
                  </a:moveTo>
                  <a:cubicBezTo>
                    <a:pt x="6445" y="1"/>
                    <a:pt x="2927" y="3508"/>
                    <a:pt x="2927" y="7845"/>
                  </a:cubicBezTo>
                  <a:lnTo>
                    <a:pt x="2927" y="9011"/>
                  </a:lnTo>
                  <a:cubicBezTo>
                    <a:pt x="2927" y="10269"/>
                    <a:pt x="2427" y="11475"/>
                    <a:pt x="1539" y="12365"/>
                  </a:cubicBezTo>
                  <a:lnTo>
                    <a:pt x="458" y="13445"/>
                  </a:lnTo>
                  <a:cubicBezTo>
                    <a:pt x="1" y="13902"/>
                    <a:pt x="325" y="14684"/>
                    <a:pt x="972" y="14684"/>
                  </a:cubicBezTo>
                  <a:lnTo>
                    <a:pt x="2362" y="14684"/>
                  </a:lnTo>
                  <a:cubicBezTo>
                    <a:pt x="1716" y="14684"/>
                    <a:pt x="1392" y="13902"/>
                    <a:pt x="1849" y="13445"/>
                  </a:cubicBezTo>
                  <a:lnTo>
                    <a:pt x="2929" y="12365"/>
                  </a:lnTo>
                  <a:cubicBezTo>
                    <a:pt x="3818" y="11475"/>
                    <a:pt x="4318" y="10269"/>
                    <a:pt x="4318" y="9011"/>
                  </a:cubicBezTo>
                  <a:lnTo>
                    <a:pt x="4318" y="7845"/>
                  </a:lnTo>
                  <a:cubicBezTo>
                    <a:pt x="4318" y="3742"/>
                    <a:pt x="7465" y="383"/>
                    <a:pt x="11468" y="32"/>
                  </a:cubicBezTo>
                  <a:cubicBezTo>
                    <a:pt x="11239" y="11"/>
                    <a:pt x="11007" y="1"/>
                    <a:pt x="10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4972675" y="723450"/>
              <a:ext cx="181225" cy="208675"/>
            </a:xfrm>
            <a:custGeom>
              <a:rect b="b" l="l" r="r" t="t"/>
              <a:pathLst>
                <a:path extrusionOk="0" h="8347" w="7249">
                  <a:moveTo>
                    <a:pt x="1" y="0"/>
                  </a:moveTo>
                  <a:cubicBezTo>
                    <a:pt x="222" y="0"/>
                    <a:pt x="402" y="180"/>
                    <a:pt x="402" y="402"/>
                  </a:cubicBezTo>
                  <a:lnTo>
                    <a:pt x="402" y="1734"/>
                  </a:lnTo>
                  <a:cubicBezTo>
                    <a:pt x="402" y="3726"/>
                    <a:pt x="2032" y="5354"/>
                    <a:pt x="4024" y="5354"/>
                  </a:cubicBezTo>
                  <a:cubicBezTo>
                    <a:pt x="4801" y="5354"/>
                    <a:pt x="5431" y="5985"/>
                    <a:pt x="5431" y="6762"/>
                  </a:cubicBezTo>
                  <a:lnTo>
                    <a:pt x="5431" y="7920"/>
                  </a:lnTo>
                  <a:cubicBezTo>
                    <a:pt x="5431" y="8155"/>
                    <a:pt x="5622" y="8347"/>
                    <a:pt x="5859" y="8347"/>
                  </a:cubicBezTo>
                  <a:lnTo>
                    <a:pt x="7248" y="8347"/>
                  </a:lnTo>
                  <a:cubicBezTo>
                    <a:pt x="7013" y="8347"/>
                    <a:pt x="6821" y="8155"/>
                    <a:pt x="6821" y="7920"/>
                  </a:cubicBezTo>
                  <a:lnTo>
                    <a:pt x="6821" y="6762"/>
                  </a:lnTo>
                  <a:cubicBezTo>
                    <a:pt x="6821" y="5985"/>
                    <a:pt x="6191" y="5354"/>
                    <a:pt x="5413" y="5354"/>
                  </a:cubicBezTo>
                  <a:cubicBezTo>
                    <a:pt x="3423" y="5354"/>
                    <a:pt x="1793" y="3726"/>
                    <a:pt x="1793" y="1734"/>
                  </a:cubicBezTo>
                  <a:lnTo>
                    <a:pt x="1793" y="402"/>
                  </a:lnTo>
                  <a:cubicBezTo>
                    <a:pt x="1793" y="180"/>
                    <a:pt x="1613" y="0"/>
                    <a:pt x="1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5048175" y="423275"/>
              <a:ext cx="255925" cy="255950"/>
            </a:xfrm>
            <a:custGeom>
              <a:rect b="b" l="l" r="r" t="t"/>
              <a:pathLst>
                <a:path extrusionOk="0" h="10238" w="10237">
                  <a:moveTo>
                    <a:pt x="5119" y="1"/>
                  </a:moveTo>
                  <a:cubicBezTo>
                    <a:pt x="2292" y="1"/>
                    <a:pt x="1" y="2292"/>
                    <a:pt x="1" y="5119"/>
                  </a:cubicBezTo>
                  <a:cubicBezTo>
                    <a:pt x="1" y="7946"/>
                    <a:pt x="2293" y="10237"/>
                    <a:pt x="5119" y="10237"/>
                  </a:cubicBezTo>
                  <a:cubicBezTo>
                    <a:pt x="7946" y="10237"/>
                    <a:pt x="10237" y="7946"/>
                    <a:pt x="10237" y="5119"/>
                  </a:cubicBezTo>
                  <a:cubicBezTo>
                    <a:pt x="10237" y="2292"/>
                    <a:pt x="7946" y="1"/>
                    <a:pt x="51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5116225" y="483250"/>
              <a:ext cx="119875" cy="37275"/>
            </a:xfrm>
            <a:custGeom>
              <a:rect b="b" l="l" r="r" t="t"/>
              <a:pathLst>
                <a:path extrusionOk="0" h="1491" w="4795">
                  <a:moveTo>
                    <a:pt x="1" y="1"/>
                  </a:moveTo>
                  <a:lnTo>
                    <a:pt x="857" y="1491"/>
                  </a:lnTo>
                  <a:lnTo>
                    <a:pt x="3937" y="1491"/>
                  </a:lnTo>
                  <a:lnTo>
                    <a:pt x="47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5122725" y="494550"/>
              <a:ext cx="106875" cy="25950"/>
            </a:xfrm>
            <a:custGeom>
              <a:rect b="b" l="l" r="r" t="t"/>
              <a:pathLst>
                <a:path extrusionOk="0" h="1038" w="4275">
                  <a:moveTo>
                    <a:pt x="1" y="1"/>
                  </a:moveTo>
                  <a:lnTo>
                    <a:pt x="597" y="1038"/>
                  </a:lnTo>
                  <a:lnTo>
                    <a:pt x="3677" y="1038"/>
                  </a:lnTo>
                  <a:lnTo>
                    <a:pt x="427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5088575" y="483250"/>
              <a:ext cx="171300" cy="249275"/>
            </a:xfrm>
            <a:custGeom>
              <a:rect b="b" l="l" r="r" t="t"/>
              <a:pathLst>
                <a:path extrusionOk="0" h="9971" w="6852">
                  <a:moveTo>
                    <a:pt x="5900" y="1"/>
                  </a:moveTo>
                  <a:lnTo>
                    <a:pt x="2023" y="6011"/>
                  </a:lnTo>
                  <a:lnTo>
                    <a:pt x="46" y="9075"/>
                  </a:lnTo>
                  <a:cubicBezTo>
                    <a:pt x="1" y="9146"/>
                    <a:pt x="53" y="9234"/>
                    <a:pt x="131" y="9234"/>
                  </a:cubicBezTo>
                  <a:cubicBezTo>
                    <a:pt x="139" y="9234"/>
                    <a:pt x="148" y="9233"/>
                    <a:pt x="156" y="9231"/>
                  </a:cubicBezTo>
                  <a:lnTo>
                    <a:pt x="1091" y="9012"/>
                  </a:lnTo>
                  <a:cubicBezTo>
                    <a:pt x="1098" y="9011"/>
                    <a:pt x="1106" y="9010"/>
                    <a:pt x="1113" y="9010"/>
                  </a:cubicBezTo>
                  <a:cubicBezTo>
                    <a:pt x="1157" y="9010"/>
                    <a:pt x="1198" y="9039"/>
                    <a:pt x="1212" y="9084"/>
                  </a:cubicBezTo>
                  <a:lnTo>
                    <a:pt x="1455" y="9897"/>
                  </a:lnTo>
                  <a:cubicBezTo>
                    <a:pt x="1470" y="9945"/>
                    <a:pt x="1512" y="9971"/>
                    <a:pt x="1554" y="9971"/>
                  </a:cubicBezTo>
                  <a:cubicBezTo>
                    <a:pt x="1587" y="9971"/>
                    <a:pt x="1620" y="9956"/>
                    <a:pt x="1641" y="9924"/>
                  </a:cubicBezTo>
                  <a:cubicBezTo>
                    <a:pt x="1732" y="9780"/>
                    <a:pt x="4967" y="4771"/>
                    <a:pt x="6507" y="2386"/>
                  </a:cubicBezTo>
                  <a:cubicBezTo>
                    <a:pt x="6852" y="1851"/>
                    <a:pt x="6818" y="1155"/>
                    <a:pt x="6421" y="656"/>
                  </a:cubicBezTo>
                  <a:lnTo>
                    <a:pt x="590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5088575" y="483250"/>
              <a:ext cx="161800" cy="230850"/>
            </a:xfrm>
            <a:custGeom>
              <a:rect b="b" l="l" r="r" t="t"/>
              <a:pathLst>
                <a:path extrusionOk="0" h="9234" w="6472">
                  <a:moveTo>
                    <a:pt x="5900" y="1"/>
                  </a:moveTo>
                  <a:lnTo>
                    <a:pt x="2023" y="6011"/>
                  </a:lnTo>
                  <a:lnTo>
                    <a:pt x="46" y="9075"/>
                  </a:lnTo>
                  <a:cubicBezTo>
                    <a:pt x="1" y="9146"/>
                    <a:pt x="53" y="9234"/>
                    <a:pt x="131" y="9234"/>
                  </a:cubicBezTo>
                  <a:cubicBezTo>
                    <a:pt x="139" y="9234"/>
                    <a:pt x="148" y="9233"/>
                    <a:pt x="156" y="9231"/>
                  </a:cubicBezTo>
                  <a:lnTo>
                    <a:pt x="1091" y="9012"/>
                  </a:lnTo>
                  <a:cubicBezTo>
                    <a:pt x="1098" y="9011"/>
                    <a:pt x="1107" y="9010"/>
                    <a:pt x="1116" y="9010"/>
                  </a:cubicBezTo>
                  <a:cubicBezTo>
                    <a:pt x="1119" y="9010"/>
                    <a:pt x="1122" y="9010"/>
                    <a:pt x="1125" y="9010"/>
                  </a:cubicBezTo>
                  <a:lnTo>
                    <a:pt x="1125" y="9011"/>
                  </a:lnTo>
                  <a:lnTo>
                    <a:pt x="3060" y="6011"/>
                  </a:lnTo>
                  <a:lnTo>
                    <a:pt x="6471" y="723"/>
                  </a:lnTo>
                  <a:cubicBezTo>
                    <a:pt x="6455" y="701"/>
                    <a:pt x="6438" y="679"/>
                    <a:pt x="6421" y="656"/>
                  </a:cubicBezTo>
                  <a:lnTo>
                    <a:pt x="590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5092400" y="483250"/>
              <a:ext cx="171325" cy="249275"/>
            </a:xfrm>
            <a:custGeom>
              <a:rect b="b" l="l" r="r" t="t"/>
              <a:pathLst>
                <a:path extrusionOk="0" h="9971" w="6853">
                  <a:moveTo>
                    <a:pt x="954" y="1"/>
                  </a:moveTo>
                  <a:lnTo>
                    <a:pt x="432" y="656"/>
                  </a:lnTo>
                  <a:cubicBezTo>
                    <a:pt x="35" y="1155"/>
                    <a:pt x="1" y="1851"/>
                    <a:pt x="347" y="2386"/>
                  </a:cubicBezTo>
                  <a:lnTo>
                    <a:pt x="5213" y="9924"/>
                  </a:lnTo>
                  <a:cubicBezTo>
                    <a:pt x="5234" y="9956"/>
                    <a:pt x="5267" y="9971"/>
                    <a:pt x="5299" y="9971"/>
                  </a:cubicBezTo>
                  <a:cubicBezTo>
                    <a:pt x="5342" y="9971"/>
                    <a:pt x="5384" y="9945"/>
                    <a:pt x="5398" y="9897"/>
                  </a:cubicBezTo>
                  <a:lnTo>
                    <a:pt x="5642" y="9083"/>
                  </a:lnTo>
                  <a:cubicBezTo>
                    <a:pt x="5654" y="9039"/>
                    <a:pt x="5695" y="9010"/>
                    <a:pt x="5739" y="9010"/>
                  </a:cubicBezTo>
                  <a:cubicBezTo>
                    <a:pt x="5747" y="9010"/>
                    <a:pt x="5755" y="9011"/>
                    <a:pt x="5763" y="9012"/>
                  </a:cubicBezTo>
                  <a:lnTo>
                    <a:pt x="6698" y="9231"/>
                  </a:lnTo>
                  <a:cubicBezTo>
                    <a:pt x="6706" y="9233"/>
                    <a:pt x="6714" y="9234"/>
                    <a:pt x="6722" y="9234"/>
                  </a:cubicBezTo>
                  <a:cubicBezTo>
                    <a:pt x="6799" y="9234"/>
                    <a:pt x="6853" y="9146"/>
                    <a:pt x="6808" y="9075"/>
                  </a:cubicBezTo>
                  <a:lnTo>
                    <a:pt x="9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5092400" y="483250"/>
              <a:ext cx="141900" cy="249275"/>
            </a:xfrm>
            <a:custGeom>
              <a:rect b="b" l="l" r="r" t="t"/>
              <a:pathLst>
                <a:path extrusionOk="0" h="9971" w="5676">
                  <a:moveTo>
                    <a:pt x="954" y="1"/>
                  </a:moveTo>
                  <a:lnTo>
                    <a:pt x="432" y="656"/>
                  </a:lnTo>
                  <a:cubicBezTo>
                    <a:pt x="35" y="1155"/>
                    <a:pt x="1" y="1851"/>
                    <a:pt x="347" y="2386"/>
                  </a:cubicBezTo>
                  <a:lnTo>
                    <a:pt x="5213" y="9924"/>
                  </a:lnTo>
                  <a:cubicBezTo>
                    <a:pt x="5234" y="9956"/>
                    <a:pt x="5267" y="9971"/>
                    <a:pt x="5299" y="9971"/>
                  </a:cubicBezTo>
                  <a:cubicBezTo>
                    <a:pt x="5342" y="9971"/>
                    <a:pt x="5384" y="9945"/>
                    <a:pt x="5398" y="9897"/>
                  </a:cubicBezTo>
                  <a:lnTo>
                    <a:pt x="5642" y="9083"/>
                  </a:lnTo>
                  <a:cubicBezTo>
                    <a:pt x="5647" y="9064"/>
                    <a:pt x="5659" y="9046"/>
                    <a:pt x="5676" y="9033"/>
                  </a:cubicBezTo>
                  <a:lnTo>
                    <a:pt x="1384" y="2386"/>
                  </a:lnTo>
                  <a:cubicBezTo>
                    <a:pt x="1056" y="1876"/>
                    <a:pt x="1070" y="1219"/>
                    <a:pt x="1419" y="723"/>
                  </a:cubicBezTo>
                  <a:lnTo>
                    <a:pt x="9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 name="Google Shape;2250;p56"/>
          <p:cNvGrpSpPr/>
          <p:nvPr/>
        </p:nvGrpSpPr>
        <p:grpSpPr>
          <a:xfrm>
            <a:off x="6221340" y="1436763"/>
            <a:ext cx="406725" cy="576150"/>
            <a:chOff x="5573125" y="336750"/>
            <a:chExt cx="406725" cy="576150"/>
          </a:xfrm>
        </p:grpSpPr>
        <p:sp>
          <p:nvSpPr>
            <p:cNvPr id="2251" name="Google Shape;2251;p56"/>
            <p:cNvSpPr/>
            <p:nvPr/>
          </p:nvSpPr>
          <p:spPr>
            <a:xfrm>
              <a:off x="5573125" y="401350"/>
              <a:ext cx="406725" cy="511550"/>
            </a:xfrm>
            <a:custGeom>
              <a:rect b="b" l="l" r="r" t="t"/>
              <a:pathLst>
                <a:path extrusionOk="0" h="20462" w="16269">
                  <a:moveTo>
                    <a:pt x="1294" y="1"/>
                  </a:moveTo>
                  <a:cubicBezTo>
                    <a:pt x="580" y="1"/>
                    <a:pt x="1" y="579"/>
                    <a:pt x="1" y="1294"/>
                  </a:cubicBezTo>
                  <a:lnTo>
                    <a:pt x="1" y="19168"/>
                  </a:lnTo>
                  <a:cubicBezTo>
                    <a:pt x="1" y="19882"/>
                    <a:pt x="580" y="20460"/>
                    <a:pt x="1294" y="20462"/>
                  </a:cubicBezTo>
                  <a:lnTo>
                    <a:pt x="14975" y="20462"/>
                  </a:lnTo>
                  <a:cubicBezTo>
                    <a:pt x="15689" y="20460"/>
                    <a:pt x="16268" y="19882"/>
                    <a:pt x="16269" y="19168"/>
                  </a:cubicBezTo>
                  <a:lnTo>
                    <a:pt x="16269" y="1294"/>
                  </a:lnTo>
                  <a:cubicBezTo>
                    <a:pt x="16268" y="580"/>
                    <a:pt x="15689" y="1"/>
                    <a:pt x="149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5609075" y="437300"/>
              <a:ext cx="334850" cy="439650"/>
            </a:xfrm>
            <a:custGeom>
              <a:rect b="b" l="l" r="r" t="t"/>
              <a:pathLst>
                <a:path extrusionOk="0" h="17586" w="13394">
                  <a:moveTo>
                    <a:pt x="115" y="0"/>
                  </a:moveTo>
                  <a:cubicBezTo>
                    <a:pt x="51" y="0"/>
                    <a:pt x="0" y="52"/>
                    <a:pt x="0" y="114"/>
                  </a:cubicBezTo>
                  <a:lnTo>
                    <a:pt x="0" y="17471"/>
                  </a:lnTo>
                  <a:cubicBezTo>
                    <a:pt x="0" y="17535"/>
                    <a:pt x="51" y="17586"/>
                    <a:pt x="115" y="17586"/>
                  </a:cubicBezTo>
                  <a:lnTo>
                    <a:pt x="13278" y="17586"/>
                  </a:lnTo>
                  <a:cubicBezTo>
                    <a:pt x="13342" y="17586"/>
                    <a:pt x="13393" y="17535"/>
                    <a:pt x="13393" y="17471"/>
                  </a:cubicBezTo>
                  <a:lnTo>
                    <a:pt x="13393" y="114"/>
                  </a:lnTo>
                  <a:cubicBezTo>
                    <a:pt x="13393" y="52"/>
                    <a:pt x="13342" y="0"/>
                    <a:pt x="13278" y="0"/>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5718025" y="711975"/>
              <a:ext cx="179975" cy="17175"/>
            </a:xfrm>
            <a:custGeom>
              <a:rect b="b" l="l" r="r" t="t"/>
              <a:pathLst>
                <a:path extrusionOk="0" h="687" w="7199">
                  <a:moveTo>
                    <a:pt x="343" y="1"/>
                  </a:moveTo>
                  <a:cubicBezTo>
                    <a:pt x="154" y="1"/>
                    <a:pt x="0" y="154"/>
                    <a:pt x="0" y="344"/>
                  </a:cubicBezTo>
                  <a:cubicBezTo>
                    <a:pt x="0" y="533"/>
                    <a:pt x="154" y="686"/>
                    <a:pt x="343" y="686"/>
                  </a:cubicBezTo>
                  <a:lnTo>
                    <a:pt x="6857" y="686"/>
                  </a:lnTo>
                  <a:cubicBezTo>
                    <a:pt x="7046" y="686"/>
                    <a:pt x="7199" y="533"/>
                    <a:pt x="7199" y="344"/>
                  </a:cubicBezTo>
                  <a:cubicBezTo>
                    <a:pt x="7199" y="154"/>
                    <a:pt x="7046" y="1"/>
                    <a:pt x="6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5718025" y="748700"/>
              <a:ext cx="179975" cy="17125"/>
            </a:xfrm>
            <a:custGeom>
              <a:rect b="b" l="l" r="r" t="t"/>
              <a:pathLst>
                <a:path extrusionOk="0" h="685" w="7199">
                  <a:moveTo>
                    <a:pt x="343" y="1"/>
                  </a:moveTo>
                  <a:cubicBezTo>
                    <a:pt x="154" y="1"/>
                    <a:pt x="0" y="154"/>
                    <a:pt x="0" y="343"/>
                  </a:cubicBezTo>
                  <a:cubicBezTo>
                    <a:pt x="0" y="531"/>
                    <a:pt x="154" y="685"/>
                    <a:pt x="343" y="685"/>
                  </a:cubicBezTo>
                  <a:lnTo>
                    <a:pt x="6857" y="685"/>
                  </a:lnTo>
                  <a:cubicBezTo>
                    <a:pt x="7046" y="685"/>
                    <a:pt x="7199" y="531"/>
                    <a:pt x="7199" y="343"/>
                  </a:cubicBezTo>
                  <a:cubicBezTo>
                    <a:pt x="7199" y="154"/>
                    <a:pt x="7046" y="1"/>
                    <a:pt x="6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5718025" y="785400"/>
              <a:ext cx="179975" cy="17150"/>
            </a:xfrm>
            <a:custGeom>
              <a:rect b="b" l="l" r="r" t="t"/>
              <a:pathLst>
                <a:path extrusionOk="0" h="686" w="7199">
                  <a:moveTo>
                    <a:pt x="343" y="0"/>
                  </a:moveTo>
                  <a:cubicBezTo>
                    <a:pt x="154" y="0"/>
                    <a:pt x="0" y="153"/>
                    <a:pt x="0" y="342"/>
                  </a:cubicBezTo>
                  <a:cubicBezTo>
                    <a:pt x="0" y="532"/>
                    <a:pt x="154" y="685"/>
                    <a:pt x="343" y="685"/>
                  </a:cubicBezTo>
                  <a:lnTo>
                    <a:pt x="6857" y="685"/>
                  </a:lnTo>
                  <a:cubicBezTo>
                    <a:pt x="7046" y="685"/>
                    <a:pt x="7199" y="532"/>
                    <a:pt x="7199" y="342"/>
                  </a:cubicBezTo>
                  <a:cubicBezTo>
                    <a:pt x="7199" y="153"/>
                    <a:pt x="7046" y="0"/>
                    <a:pt x="68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5717850" y="822075"/>
              <a:ext cx="180350" cy="17150"/>
            </a:xfrm>
            <a:custGeom>
              <a:rect b="b" l="l" r="r" t="t"/>
              <a:pathLst>
                <a:path extrusionOk="0" h="686" w="7214">
                  <a:moveTo>
                    <a:pt x="344" y="0"/>
                  </a:moveTo>
                  <a:cubicBezTo>
                    <a:pt x="155" y="0"/>
                    <a:pt x="1" y="153"/>
                    <a:pt x="1" y="343"/>
                  </a:cubicBezTo>
                  <a:cubicBezTo>
                    <a:pt x="1" y="533"/>
                    <a:pt x="155" y="686"/>
                    <a:pt x="344" y="686"/>
                  </a:cubicBezTo>
                  <a:cubicBezTo>
                    <a:pt x="346" y="686"/>
                    <a:pt x="348" y="686"/>
                    <a:pt x="350" y="686"/>
                  </a:cubicBezTo>
                  <a:lnTo>
                    <a:pt x="6864" y="686"/>
                  </a:lnTo>
                  <a:cubicBezTo>
                    <a:pt x="6866" y="686"/>
                    <a:pt x="6868" y="686"/>
                    <a:pt x="6870" y="686"/>
                  </a:cubicBezTo>
                  <a:cubicBezTo>
                    <a:pt x="7059" y="686"/>
                    <a:pt x="7213" y="533"/>
                    <a:pt x="7213" y="343"/>
                  </a:cubicBezTo>
                  <a:cubicBezTo>
                    <a:pt x="7213" y="153"/>
                    <a:pt x="7059" y="0"/>
                    <a:pt x="6870" y="0"/>
                  </a:cubicBezTo>
                  <a:cubicBezTo>
                    <a:pt x="6868" y="0"/>
                    <a:pt x="6866" y="0"/>
                    <a:pt x="6864" y="1"/>
                  </a:cubicBezTo>
                  <a:lnTo>
                    <a:pt x="350" y="1"/>
                  </a:lnTo>
                  <a:cubicBezTo>
                    <a:pt x="348" y="0"/>
                    <a:pt x="346"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5656100" y="711975"/>
              <a:ext cx="43825" cy="17175"/>
            </a:xfrm>
            <a:custGeom>
              <a:rect b="b" l="l" r="r" t="t"/>
              <a:pathLst>
                <a:path extrusionOk="0" h="687" w="1753">
                  <a:moveTo>
                    <a:pt x="344" y="1"/>
                  </a:moveTo>
                  <a:cubicBezTo>
                    <a:pt x="154" y="1"/>
                    <a:pt x="0" y="154"/>
                    <a:pt x="0" y="344"/>
                  </a:cubicBezTo>
                  <a:cubicBezTo>
                    <a:pt x="0" y="533"/>
                    <a:pt x="154" y="686"/>
                    <a:pt x="344" y="686"/>
                  </a:cubicBezTo>
                  <a:lnTo>
                    <a:pt x="1410" y="686"/>
                  </a:lnTo>
                  <a:cubicBezTo>
                    <a:pt x="1599" y="686"/>
                    <a:pt x="1753" y="533"/>
                    <a:pt x="1753" y="344"/>
                  </a:cubicBezTo>
                  <a:cubicBezTo>
                    <a:pt x="1753" y="154"/>
                    <a:pt x="1599" y="1"/>
                    <a:pt x="1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5656100" y="748700"/>
              <a:ext cx="43825" cy="17125"/>
            </a:xfrm>
            <a:custGeom>
              <a:rect b="b" l="l" r="r" t="t"/>
              <a:pathLst>
                <a:path extrusionOk="0" h="685" w="1753">
                  <a:moveTo>
                    <a:pt x="344" y="1"/>
                  </a:moveTo>
                  <a:cubicBezTo>
                    <a:pt x="154" y="1"/>
                    <a:pt x="0" y="154"/>
                    <a:pt x="0" y="343"/>
                  </a:cubicBezTo>
                  <a:cubicBezTo>
                    <a:pt x="0" y="531"/>
                    <a:pt x="154" y="685"/>
                    <a:pt x="344" y="685"/>
                  </a:cubicBezTo>
                  <a:lnTo>
                    <a:pt x="1410" y="685"/>
                  </a:lnTo>
                  <a:cubicBezTo>
                    <a:pt x="1599" y="685"/>
                    <a:pt x="1753" y="531"/>
                    <a:pt x="1753" y="343"/>
                  </a:cubicBezTo>
                  <a:cubicBezTo>
                    <a:pt x="1753" y="154"/>
                    <a:pt x="1599" y="1"/>
                    <a:pt x="1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5656100" y="785400"/>
              <a:ext cx="43825" cy="17150"/>
            </a:xfrm>
            <a:custGeom>
              <a:rect b="b" l="l" r="r" t="t"/>
              <a:pathLst>
                <a:path extrusionOk="0" h="686" w="1753">
                  <a:moveTo>
                    <a:pt x="344" y="0"/>
                  </a:moveTo>
                  <a:cubicBezTo>
                    <a:pt x="154" y="0"/>
                    <a:pt x="0" y="153"/>
                    <a:pt x="0" y="342"/>
                  </a:cubicBezTo>
                  <a:cubicBezTo>
                    <a:pt x="0" y="532"/>
                    <a:pt x="154" y="685"/>
                    <a:pt x="344" y="685"/>
                  </a:cubicBezTo>
                  <a:lnTo>
                    <a:pt x="1410" y="685"/>
                  </a:lnTo>
                  <a:cubicBezTo>
                    <a:pt x="1599" y="685"/>
                    <a:pt x="1753" y="532"/>
                    <a:pt x="1753" y="342"/>
                  </a:cubicBezTo>
                  <a:cubicBezTo>
                    <a:pt x="1753" y="153"/>
                    <a:pt x="1599" y="0"/>
                    <a:pt x="14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5655950" y="822075"/>
              <a:ext cx="44150" cy="17150"/>
            </a:xfrm>
            <a:custGeom>
              <a:rect b="b" l="l" r="r" t="t"/>
              <a:pathLst>
                <a:path extrusionOk="0" h="686" w="1766">
                  <a:moveTo>
                    <a:pt x="344" y="0"/>
                  </a:moveTo>
                  <a:cubicBezTo>
                    <a:pt x="155" y="0"/>
                    <a:pt x="0" y="153"/>
                    <a:pt x="0" y="343"/>
                  </a:cubicBezTo>
                  <a:cubicBezTo>
                    <a:pt x="0" y="533"/>
                    <a:pt x="155" y="686"/>
                    <a:pt x="344" y="686"/>
                  </a:cubicBezTo>
                  <a:cubicBezTo>
                    <a:pt x="346" y="686"/>
                    <a:pt x="348" y="686"/>
                    <a:pt x="350" y="686"/>
                  </a:cubicBezTo>
                  <a:lnTo>
                    <a:pt x="1416" y="686"/>
                  </a:lnTo>
                  <a:cubicBezTo>
                    <a:pt x="1418" y="686"/>
                    <a:pt x="1420" y="686"/>
                    <a:pt x="1422" y="686"/>
                  </a:cubicBezTo>
                  <a:cubicBezTo>
                    <a:pt x="1611" y="686"/>
                    <a:pt x="1766" y="533"/>
                    <a:pt x="1766" y="343"/>
                  </a:cubicBezTo>
                  <a:cubicBezTo>
                    <a:pt x="1766" y="153"/>
                    <a:pt x="1611" y="0"/>
                    <a:pt x="1422" y="0"/>
                  </a:cubicBezTo>
                  <a:cubicBezTo>
                    <a:pt x="1420" y="0"/>
                    <a:pt x="1418" y="0"/>
                    <a:pt x="1416" y="1"/>
                  </a:cubicBezTo>
                  <a:lnTo>
                    <a:pt x="350" y="1"/>
                  </a:lnTo>
                  <a:cubicBezTo>
                    <a:pt x="348" y="0"/>
                    <a:pt x="346"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5738075" y="336750"/>
              <a:ext cx="76825" cy="73175"/>
            </a:xfrm>
            <a:custGeom>
              <a:rect b="b" l="l" r="r" t="t"/>
              <a:pathLst>
                <a:path extrusionOk="0" h="2927" w="3073">
                  <a:moveTo>
                    <a:pt x="1536" y="0"/>
                  </a:moveTo>
                  <a:cubicBezTo>
                    <a:pt x="687" y="0"/>
                    <a:pt x="1" y="694"/>
                    <a:pt x="8" y="1543"/>
                  </a:cubicBezTo>
                  <a:lnTo>
                    <a:pt x="8" y="2585"/>
                  </a:lnTo>
                  <a:cubicBezTo>
                    <a:pt x="8" y="2773"/>
                    <a:pt x="161" y="2927"/>
                    <a:pt x="350" y="2927"/>
                  </a:cubicBezTo>
                  <a:cubicBezTo>
                    <a:pt x="540" y="2927"/>
                    <a:pt x="693" y="2773"/>
                    <a:pt x="693" y="2585"/>
                  </a:cubicBezTo>
                  <a:lnTo>
                    <a:pt x="693" y="1543"/>
                  </a:lnTo>
                  <a:cubicBezTo>
                    <a:pt x="687" y="1073"/>
                    <a:pt x="1066" y="689"/>
                    <a:pt x="1536" y="689"/>
                  </a:cubicBezTo>
                  <a:cubicBezTo>
                    <a:pt x="2006" y="689"/>
                    <a:pt x="2387" y="1073"/>
                    <a:pt x="2380" y="1543"/>
                  </a:cubicBezTo>
                  <a:lnTo>
                    <a:pt x="2380" y="2585"/>
                  </a:lnTo>
                  <a:cubicBezTo>
                    <a:pt x="2380" y="2773"/>
                    <a:pt x="2534" y="2927"/>
                    <a:pt x="2722" y="2927"/>
                  </a:cubicBezTo>
                  <a:cubicBezTo>
                    <a:pt x="2912" y="2927"/>
                    <a:pt x="3066" y="2774"/>
                    <a:pt x="3066" y="2585"/>
                  </a:cubicBezTo>
                  <a:lnTo>
                    <a:pt x="3066" y="1543"/>
                  </a:lnTo>
                  <a:cubicBezTo>
                    <a:pt x="3073" y="694"/>
                    <a:pt x="2387" y="0"/>
                    <a:pt x="1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5700100" y="392375"/>
              <a:ext cx="152775" cy="59325"/>
            </a:xfrm>
            <a:custGeom>
              <a:rect b="b" l="l" r="r" t="t"/>
              <a:pathLst>
                <a:path extrusionOk="0" h="2373" w="6111">
                  <a:moveTo>
                    <a:pt x="363" y="1"/>
                  </a:moveTo>
                  <a:cubicBezTo>
                    <a:pt x="163" y="2"/>
                    <a:pt x="1" y="164"/>
                    <a:pt x="1" y="363"/>
                  </a:cubicBezTo>
                  <a:lnTo>
                    <a:pt x="1" y="2010"/>
                  </a:lnTo>
                  <a:cubicBezTo>
                    <a:pt x="1" y="2210"/>
                    <a:pt x="163" y="2372"/>
                    <a:pt x="363" y="2373"/>
                  </a:cubicBezTo>
                  <a:lnTo>
                    <a:pt x="5748" y="2373"/>
                  </a:lnTo>
                  <a:cubicBezTo>
                    <a:pt x="5948" y="2373"/>
                    <a:pt x="6110" y="2211"/>
                    <a:pt x="6111" y="2010"/>
                  </a:cubicBezTo>
                  <a:lnTo>
                    <a:pt x="6111" y="363"/>
                  </a:lnTo>
                  <a:cubicBezTo>
                    <a:pt x="6110" y="164"/>
                    <a:pt x="5948" y="2"/>
                    <a:pt x="57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5729525" y="487700"/>
              <a:ext cx="93925" cy="29200"/>
            </a:xfrm>
            <a:custGeom>
              <a:rect b="b" l="l" r="r" t="t"/>
              <a:pathLst>
                <a:path extrusionOk="0" h="1168" w="3757">
                  <a:moveTo>
                    <a:pt x="0" y="1"/>
                  </a:moveTo>
                  <a:lnTo>
                    <a:pt x="673" y="1168"/>
                  </a:lnTo>
                  <a:lnTo>
                    <a:pt x="3085" y="1168"/>
                  </a:lnTo>
                  <a:lnTo>
                    <a:pt x="37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5734650" y="496550"/>
              <a:ext cx="83700" cy="20350"/>
            </a:xfrm>
            <a:custGeom>
              <a:rect b="b" l="l" r="r" t="t"/>
              <a:pathLst>
                <a:path extrusionOk="0" h="814" w="3348">
                  <a:moveTo>
                    <a:pt x="0" y="1"/>
                  </a:moveTo>
                  <a:lnTo>
                    <a:pt x="467" y="814"/>
                  </a:lnTo>
                  <a:lnTo>
                    <a:pt x="2880" y="814"/>
                  </a:lnTo>
                  <a:lnTo>
                    <a:pt x="334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5707850" y="487700"/>
              <a:ext cx="134275" cy="195300"/>
            </a:xfrm>
            <a:custGeom>
              <a:rect b="b" l="l" r="r" t="t"/>
              <a:pathLst>
                <a:path extrusionOk="0" h="7812" w="5371">
                  <a:moveTo>
                    <a:pt x="4623" y="1"/>
                  </a:moveTo>
                  <a:lnTo>
                    <a:pt x="1586" y="4710"/>
                  </a:lnTo>
                  <a:lnTo>
                    <a:pt x="37" y="7110"/>
                  </a:lnTo>
                  <a:cubicBezTo>
                    <a:pt x="1" y="7165"/>
                    <a:pt x="42" y="7234"/>
                    <a:pt x="103" y="7234"/>
                  </a:cubicBezTo>
                  <a:cubicBezTo>
                    <a:pt x="110" y="7234"/>
                    <a:pt x="116" y="7233"/>
                    <a:pt x="124" y="7232"/>
                  </a:cubicBezTo>
                  <a:lnTo>
                    <a:pt x="857" y="7061"/>
                  </a:lnTo>
                  <a:cubicBezTo>
                    <a:pt x="863" y="7059"/>
                    <a:pt x="870" y="7059"/>
                    <a:pt x="876" y="7059"/>
                  </a:cubicBezTo>
                  <a:cubicBezTo>
                    <a:pt x="910" y="7059"/>
                    <a:pt x="942" y="7082"/>
                    <a:pt x="952" y="7117"/>
                  </a:cubicBezTo>
                  <a:lnTo>
                    <a:pt x="1142" y="7754"/>
                  </a:lnTo>
                  <a:cubicBezTo>
                    <a:pt x="1153" y="7792"/>
                    <a:pt x="1185" y="7812"/>
                    <a:pt x="1219" y="7812"/>
                  </a:cubicBezTo>
                  <a:cubicBezTo>
                    <a:pt x="1245" y="7812"/>
                    <a:pt x="1271" y="7800"/>
                    <a:pt x="1287" y="7774"/>
                  </a:cubicBezTo>
                  <a:cubicBezTo>
                    <a:pt x="1360" y="7662"/>
                    <a:pt x="3893" y="3738"/>
                    <a:pt x="5099" y="1869"/>
                  </a:cubicBezTo>
                  <a:cubicBezTo>
                    <a:pt x="5370" y="1450"/>
                    <a:pt x="5343" y="905"/>
                    <a:pt x="5033" y="514"/>
                  </a:cubicBezTo>
                  <a:lnTo>
                    <a:pt x="5032" y="514"/>
                  </a:lnTo>
                  <a:lnTo>
                    <a:pt x="46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5707850" y="487675"/>
              <a:ext cx="126775" cy="180875"/>
            </a:xfrm>
            <a:custGeom>
              <a:rect b="b" l="l" r="r" t="t"/>
              <a:pathLst>
                <a:path extrusionOk="0" h="7235" w="5071">
                  <a:moveTo>
                    <a:pt x="883" y="7059"/>
                  </a:moveTo>
                  <a:lnTo>
                    <a:pt x="882" y="7060"/>
                  </a:lnTo>
                  <a:lnTo>
                    <a:pt x="883" y="7059"/>
                  </a:lnTo>
                  <a:cubicBezTo>
                    <a:pt x="883" y="7059"/>
                    <a:pt x="883" y="7059"/>
                    <a:pt x="883" y="7059"/>
                  </a:cubicBezTo>
                  <a:close/>
                  <a:moveTo>
                    <a:pt x="4623" y="1"/>
                  </a:moveTo>
                  <a:lnTo>
                    <a:pt x="1586" y="4709"/>
                  </a:lnTo>
                  <a:lnTo>
                    <a:pt x="37" y="7110"/>
                  </a:lnTo>
                  <a:cubicBezTo>
                    <a:pt x="1" y="7165"/>
                    <a:pt x="42" y="7234"/>
                    <a:pt x="103" y="7234"/>
                  </a:cubicBezTo>
                  <a:cubicBezTo>
                    <a:pt x="110" y="7234"/>
                    <a:pt x="116" y="7233"/>
                    <a:pt x="124" y="7232"/>
                  </a:cubicBezTo>
                  <a:lnTo>
                    <a:pt x="857" y="7061"/>
                  </a:lnTo>
                  <a:cubicBezTo>
                    <a:pt x="863" y="7059"/>
                    <a:pt x="869" y="7059"/>
                    <a:pt x="876" y="7059"/>
                  </a:cubicBezTo>
                  <a:cubicBezTo>
                    <a:pt x="878" y="7059"/>
                    <a:pt x="881" y="7059"/>
                    <a:pt x="883" y="7059"/>
                  </a:cubicBezTo>
                  <a:lnTo>
                    <a:pt x="883" y="7059"/>
                  </a:lnTo>
                  <a:lnTo>
                    <a:pt x="2399" y="4710"/>
                  </a:lnTo>
                  <a:lnTo>
                    <a:pt x="5071" y="568"/>
                  </a:lnTo>
                  <a:cubicBezTo>
                    <a:pt x="5058" y="549"/>
                    <a:pt x="5045" y="532"/>
                    <a:pt x="5032" y="514"/>
                  </a:cubicBezTo>
                  <a:lnTo>
                    <a:pt x="46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5710900" y="487700"/>
              <a:ext cx="134225" cy="195325"/>
            </a:xfrm>
            <a:custGeom>
              <a:rect b="b" l="l" r="r" t="t"/>
              <a:pathLst>
                <a:path extrusionOk="0" h="7813" w="5369">
                  <a:moveTo>
                    <a:pt x="746" y="1"/>
                  </a:moveTo>
                  <a:lnTo>
                    <a:pt x="337" y="514"/>
                  </a:lnTo>
                  <a:cubicBezTo>
                    <a:pt x="27" y="905"/>
                    <a:pt x="0" y="1450"/>
                    <a:pt x="271" y="1869"/>
                  </a:cubicBezTo>
                  <a:lnTo>
                    <a:pt x="4083" y="7775"/>
                  </a:lnTo>
                  <a:cubicBezTo>
                    <a:pt x="4099" y="7801"/>
                    <a:pt x="4125" y="7813"/>
                    <a:pt x="4150" y="7813"/>
                  </a:cubicBezTo>
                  <a:cubicBezTo>
                    <a:pt x="4184" y="7813"/>
                    <a:pt x="4217" y="7792"/>
                    <a:pt x="4228" y="7754"/>
                  </a:cubicBezTo>
                  <a:lnTo>
                    <a:pt x="4419" y="7117"/>
                  </a:lnTo>
                  <a:cubicBezTo>
                    <a:pt x="4429" y="7082"/>
                    <a:pt x="4461" y="7059"/>
                    <a:pt x="4496" y="7059"/>
                  </a:cubicBezTo>
                  <a:cubicBezTo>
                    <a:pt x="4502" y="7059"/>
                    <a:pt x="4508" y="7060"/>
                    <a:pt x="4514" y="7061"/>
                  </a:cubicBezTo>
                  <a:lnTo>
                    <a:pt x="5247" y="7233"/>
                  </a:lnTo>
                  <a:cubicBezTo>
                    <a:pt x="5254" y="7234"/>
                    <a:pt x="5260" y="7235"/>
                    <a:pt x="5266" y="7235"/>
                  </a:cubicBezTo>
                  <a:cubicBezTo>
                    <a:pt x="5327" y="7235"/>
                    <a:pt x="5369" y="7165"/>
                    <a:pt x="5332" y="7110"/>
                  </a:cubicBezTo>
                  <a:lnTo>
                    <a:pt x="7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5710900" y="487700"/>
              <a:ext cx="111150" cy="195325"/>
            </a:xfrm>
            <a:custGeom>
              <a:rect b="b" l="l" r="r" t="t"/>
              <a:pathLst>
                <a:path extrusionOk="0" h="7813" w="4446">
                  <a:moveTo>
                    <a:pt x="745" y="1"/>
                  </a:moveTo>
                  <a:lnTo>
                    <a:pt x="337" y="514"/>
                  </a:lnTo>
                  <a:cubicBezTo>
                    <a:pt x="27" y="905"/>
                    <a:pt x="0" y="1450"/>
                    <a:pt x="271" y="1869"/>
                  </a:cubicBezTo>
                  <a:lnTo>
                    <a:pt x="4083" y="7775"/>
                  </a:lnTo>
                  <a:cubicBezTo>
                    <a:pt x="4099" y="7801"/>
                    <a:pt x="4125" y="7813"/>
                    <a:pt x="4150" y="7813"/>
                  </a:cubicBezTo>
                  <a:cubicBezTo>
                    <a:pt x="4184" y="7813"/>
                    <a:pt x="4217" y="7792"/>
                    <a:pt x="4228" y="7754"/>
                  </a:cubicBezTo>
                  <a:lnTo>
                    <a:pt x="4419" y="7117"/>
                  </a:lnTo>
                  <a:cubicBezTo>
                    <a:pt x="4423" y="7101"/>
                    <a:pt x="4432" y="7087"/>
                    <a:pt x="4446" y="7077"/>
                  </a:cubicBezTo>
                  <a:lnTo>
                    <a:pt x="1083" y="1869"/>
                  </a:lnTo>
                  <a:cubicBezTo>
                    <a:pt x="826" y="1470"/>
                    <a:pt x="837" y="955"/>
                    <a:pt x="1111" y="567"/>
                  </a:cubicBezTo>
                  <a:lnTo>
                    <a:pt x="7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56"/>
          <p:cNvGrpSpPr/>
          <p:nvPr/>
        </p:nvGrpSpPr>
        <p:grpSpPr>
          <a:xfrm>
            <a:off x="6878033" y="1436938"/>
            <a:ext cx="382325" cy="575800"/>
            <a:chOff x="1159700" y="1330250"/>
            <a:chExt cx="382325" cy="575800"/>
          </a:xfrm>
        </p:grpSpPr>
        <p:sp>
          <p:nvSpPr>
            <p:cNvPr id="2270" name="Google Shape;2270;p56"/>
            <p:cNvSpPr/>
            <p:nvPr/>
          </p:nvSpPr>
          <p:spPr>
            <a:xfrm>
              <a:off x="1299625" y="1569475"/>
              <a:ext cx="101525" cy="336575"/>
            </a:xfrm>
            <a:custGeom>
              <a:rect b="b" l="l" r="r" t="t"/>
              <a:pathLst>
                <a:path extrusionOk="0" h="13463" w="4061">
                  <a:moveTo>
                    <a:pt x="3700" y="0"/>
                  </a:moveTo>
                  <a:cubicBezTo>
                    <a:pt x="3189" y="353"/>
                    <a:pt x="2603" y="514"/>
                    <a:pt x="2028" y="514"/>
                  </a:cubicBezTo>
                  <a:cubicBezTo>
                    <a:pt x="1441" y="514"/>
                    <a:pt x="865" y="346"/>
                    <a:pt x="392" y="44"/>
                  </a:cubicBezTo>
                  <a:lnTo>
                    <a:pt x="392" y="1174"/>
                  </a:lnTo>
                  <a:cubicBezTo>
                    <a:pt x="392" y="1358"/>
                    <a:pt x="279" y="1524"/>
                    <a:pt x="107" y="1591"/>
                  </a:cubicBezTo>
                  <a:lnTo>
                    <a:pt x="0" y="1632"/>
                  </a:lnTo>
                  <a:lnTo>
                    <a:pt x="0" y="13462"/>
                  </a:lnTo>
                  <a:lnTo>
                    <a:pt x="4061" y="13462"/>
                  </a:lnTo>
                  <a:lnTo>
                    <a:pt x="4061" y="1619"/>
                  </a:lnTo>
                  <a:lnTo>
                    <a:pt x="3987" y="1591"/>
                  </a:lnTo>
                  <a:cubicBezTo>
                    <a:pt x="3814" y="1524"/>
                    <a:pt x="3700" y="1358"/>
                    <a:pt x="3700" y="1174"/>
                  </a:cubicBezTo>
                  <a:lnTo>
                    <a:pt x="3700"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1299625" y="1637300"/>
              <a:ext cx="101525" cy="268750"/>
            </a:xfrm>
            <a:custGeom>
              <a:rect b="b" l="l" r="r" t="t"/>
              <a:pathLst>
                <a:path extrusionOk="0" h="10750" w="4061">
                  <a:moveTo>
                    <a:pt x="0" y="1"/>
                  </a:moveTo>
                  <a:lnTo>
                    <a:pt x="0" y="10749"/>
                  </a:lnTo>
                  <a:lnTo>
                    <a:pt x="4061" y="10749"/>
                  </a:lnTo>
                  <a:lnTo>
                    <a:pt x="4061" y="1"/>
                  </a:lnTo>
                  <a:lnTo>
                    <a:pt x="4046" y="19"/>
                  </a:lnTo>
                  <a:cubicBezTo>
                    <a:pt x="3545" y="621"/>
                    <a:pt x="2789" y="921"/>
                    <a:pt x="2032" y="921"/>
                  </a:cubicBezTo>
                  <a:cubicBezTo>
                    <a:pt x="1266" y="921"/>
                    <a:pt x="500" y="61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1159700" y="1609375"/>
              <a:ext cx="142250" cy="296675"/>
            </a:xfrm>
            <a:custGeom>
              <a:rect b="b" l="l" r="r" t="t"/>
              <a:pathLst>
                <a:path extrusionOk="0" h="11867" w="5690">
                  <a:moveTo>
                    <a:pt x="5690" y="1"/>
                  </a:moveTo>
                  <a:lnTo>
                    <a:pt x="1619" y="1579"/>
                  </a:lnTo>
                  <a:cubicBezTo>
                    <a:pt x="1619" y="1579"/>
                    <a:pt x="0" y="2244"/>
                    <a:pt x="0" y="4089"/>
                  </a:cubicBezTo>
                  <a:lnTo>
                    <a:pt x="0" y="11327"/>
                  </a:lnTo>
                  <a:cubicBezTo>
                    <a:pt x="0" y="11625"/>
                    <a:pt x="242" y="11866"/>
                    <a:pt x="539" y="11866"/>
                  </a:cubicBezTo>
                  <a:lnTo>
                    <a:pt x="5690" y="11866"/>
                  </a:lnTo>
                  <a:lnTo>
                    <a:pt x="56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398800" y="1609000"/>
              <a:ext cx="143225" cy="297050"/>
            </a:xfrm>
            <a:custGeom>
              <a:rect b="b" l="l" r="r" t="t"/>
              <a:pathLst>
                <a:path extrusionOk="0" h="11882" w="5729">
                  <a:moveTo>
                    <a:pt x="1" y="1"/>
                  </a:moveTo>
                  <a:lnTo>
                    <a:pt x="1" y="11881"/>
                  </a:lnTo>
                  <a:lnTo>
                    <a:pt x="5189" y="11881"/>
                  </a:lnTo>
                  <a:cubicBezTo>
                    <a:pt x="5486" y="11881"/>
                    <a:pt x="5728" y="11640"/>
                    <a:pt x="5728" y="11342"/>
                  </a:cubicBezTo>
                  <a:lnTo>
                    <a:pt x="5728" y="4104"/>
                  </a:lnTo>
                  <a:cubicBezTo>
                    <a:pt x="5728" y="2259"/>
                    <a:pt x="4110" y="1594"/>
                    <a:pt x="4110" y="1594"/>
                  </a:cubicBezTo>
                  <a:lnTo>
                    <a:pt x="4109" y="1594"/>
                  </a:lnTo>
                  <a:lnTo>
                    <a:pt x="20" y="10"/>
                  </a:lnTo>
                  <a:cubicBezTo>
                    <a:pt x="14" y="7"/>
                    <a:pt x="7" y="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390125" y="1780625"/>
              <a:ext cx="75650" cy="110850"/>
            </a:xfrm>
            <a:custGeom>
              <a:rect b="b" l="l" r="r" t="t"/>
              <a:pathLst>
                <a:path extrusionOk="0" h="4434" w="3026">
                  <a:moveTo>
                    <a:pt x="997" y="0"/>
                  </a:moveTo>
                  <a:cubicBezTo>
                    <a:pt x="447" y="0"/>
                    <a:pt x="0" y="419"/>
                    <a:pt x="0" y="934"/>
                  </a:cubicBezTo>
                  <a:lnTo>
                    <a:pt x="0" y="3500"/>
                  </a:lnTo>
                  <a:cubicBezTo>
                    <a:pt x="0" y="4015"/>
                    <a:pt x="447" y="4433"/>
                    <a:pt x="997" y="4433"/>
                  </a:cubicBezTo>
                  <a:cubicBezTo>
                    <a:pt x="1189" y="4433"/>
                    <a:pt x="1344" y="4278"/>
                    <a:pt x="1344" y="4086"/>
                  </a:cubicBezTo>
                  <a:cubicBezTo>
                    <a:pt x="1344" y="3894"/>
                    <a:pt x="1189" y="3739"/>
                    <a:pt x="997" y="3739"/>
                  </a:cubicBezTo>
                  <a:cubicBezTo>
                    <a:pt x="834" y="3739"/>
                    <a:pt x="695" y="3629"/>
                    <a:pt x="695" y="3500"/>
                  </a:cubicBezTo>
                  <a:lnTo>
                    <a:pt x="695" y="934"/>
                  </a:lnTo>
                  <a:cubicBezTo>
                    <a:pt x="695" y="805"/>
                    <a:pt x="834" y="696"/>
                    <a:pt x="997" y="696"/>
                  </a:cubicBezTo>
                  <a:lnTo>
                    <a:pt x="2030" y="696"/>
                  </a:lnTo>
                  <a:cubicBezTo>
                    <a:pt x="2193" y="696"/>
                    <a:pt x="2331" y="805"/>
                    <a:pt x="2331" y="934"/>
                  </a:cubicBezTo>
                  <a:lnTo>
                    <a:pt x="2331" y="3500"/>
                  </a:lnTo>
                  <a:cubicBezTo>
                    <a:pt x="2331" y="3629"/>
                    <a:pt x="2193" y="3739"/>
                    <a:pt x="2030" y="3739"/>
                  </a:cubicBezTo>
                  <a:cubicBezTo>
                    <a:pt x="1838" y="3739"/>
                    <a:pt x="1682" y="3894"/>
                    <a:pt x="1682" y="4086"/>
                  </a:cubicBezTo>
                  <a:cubicBezTo>
                    <a:pt x="1682" y="4278"/>
                    <a:pt x="1838" y="4433"/>
                    <a:pt x="2030" y="4433"/>
                  </a:cubicBezTo>
                  <a:cubicBezTo>
                    <a:pt x="2578" y="4433"/>
                    <a:pt x="3026" y="4015"/>
                    <a:pt x="3026" y="3500"/>
                  </a:cubicBezTo>
                  <a:lnTo>
                    <a:pt x="3026" y="934"/>
                  </a:lnTo>
                  <a:cubicBezTo>
                    <a:pt x="3026" y="419"/>
                    <a:pt x="2578" y="0"/>
                    <a:pt x="20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419250" y="1723375"/>
              <a:ext cx="17400" cy="74625"/>
            </a:xfrm>
            <a:custGeom>
              <a:rect b="b" l="l" r="r" t="t"/>
              <a:pathLst>
                <a:path extrusionOk="0" h="2985" w="696">
                  <a:moveTo>
                    <a:pt x="348" y="1"/>
                  </a:moveTo>
                  <a:cubicBezTo>
                    <a:pt x="159" y="1"/>
                    <a:pt x="5" y="152"/>
                    <a:pt x="0" y="341"/>
                  </a:cubicBezTo>
                  <a:lnTo>
                    <a:pt x="0" y="2637"/>
                  </a:lnTo>
                  <a:cubicBezTo>
                    <a:pt x="0" y="2829"/>
                    <a:pt x="156" y="2985"/>
                    <a:pt x="348" y="2985"/>
                  </a:cubicBezTo>
                  <a:cubicBezTo>
                    <a:pt x="540" y="2985"/>
                    <a:pt x="695" y="2829"/>
                    <a:pt x="695" y="2637"/>
                  </a:cubicBezTo>
                  <a:lnTo>
                    <a:pt x="695" y="341"/>
                  </a:lnTo>
                  <a:cubicBezTo>
                    <a:pt x="692" y="152"/>
                    <a:pt x="537" y="1"/>
                    <a:pt x="3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265025" y="1723375"/>
              <a:ext cx="17425" cy="90375"/>
            </a:xfrm>
            <a:custGeom>
              <a:rect b="b" l="l" r="r" t="t"/>
              <a:pathLst>
                <a:path extrusionOk="0" h="3615" w="697">
                  <a:moveTo>
                    <a:pt x="349" y="1"/>
                  </a:moveTo>
                  <a:cubicBezTo>
                    <a:pt x="160" y="1"/>
                    <a:pt x="5" y="152"/>
                    <a:pt x="1" y="341"/>
                  </a:cubicBezTo>
                  <a:lnTo>
                    <a:pt x="1" y="3266"/>
                  </a:lnTo>
                  <a:cubicBezTo>
                    <a:pt x="2" y="3459"/>
                    <a:pt x="158" y="3615"/>
                    <a:pt x="349" y="3615"/>
                  </a:cubicBezTo>
                  <a:cubicBezTo>
                    <a:pt x="541" y="3614"/>
                    <a:pt x="697" y="3458"/>
                    <a:pt x="697" y="3266"/>
                  </a:cubicBezTo>
                  <a:lnTo>
                    <a:pt x="697" y="341"/>
                  </a:lnTo>
                  <a:cubicBezTo>
                    <a:pt x="693" y="152"/>
                    <a:pt x="538" y="1"/>
                    <a:pt x="3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478400" y="1732075"/>
              <a:ext cx="17375" cy="173975"/>
            </a:xfrm>
            <a:custGeom>
              <a:rect b="b" l="l" r="r" t="t"/>
              <a:pathLst>
                <a:path extrusionOk="0" h="6959" w="695">
                  <a:moveTo>
                    <a:pt x="348" y="0"/>
                  </a:moveTo>
                  <a:cubicBezTo>
                    <a:pt x="158" y="0"/>
                    <a:pt x="3" y="152"/>
                    <a:pt x="0" y="340"/>
                  </a:cubicBezTo>
                  <a:lnTo>
                    <a:pt x="0" y="6958"/>
                  </a:lnTo>
                  <a:lnTo>
                    <a:pt x="695" y="6958"/>
                  </a:lnTo>
                  <a:lnTo>
                    <a:pt x="695" y="340"/>
                  </a:lnTo>
                  <a:cubicBezTo>
                    <a:pt x="691" y="152"/>
                    <a:pt x="536" y="0"/>
                    <a:pt x="3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205925" y="1732075"/>
              <a:ext cx="17400" cy="173975"/>
            </a:xfrm>
            <a:custGeom>
              <a:rect b="b" l="l" r="r" t="t"/>
              <a:pathLst>
                <a:path extrusionOk="0" h="6959" w="696">
                  <a:moveTo>
                    <a:pt x="347" y="0"/>
                  </a:moveTo>
                  <a:cubicBezTo>
                    <a:pt x="159" y="0"/>
                    <a:pt x="4" y="152"/>
                    <a:pt x="0" y="340"/>
                  </a:cubicBezTo>
                  <a:lnTo>
                    <a:pt x="0" y="6958"/>
                  </a:lnTo>
                  <a:lnTo>
                    <a:pt x="696" y="6958"/>
                  </a:lnTo>
                  <a:lnTo>
                    <a:pt x="696" y="340"/>
                  </a:lnTo>
                  <a:cubicBezTo>
                    <a:pt x="692" y="152"/>
                    <a:pt x="537" y="0"/>
                    <a:pt x="3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398800" y="1609000"/>
              <a:ext cx="60425" cy="174350"/>
            </a:xfrm>
            <a:custGeom>
              <a:rect b="b" l="l" r="r" t="t"/>
              <a:pathLst>
                <a:path extrusionOk="0" h="6974" w="2417">
                  <a:moveTo>
                    <a:pt x="1" y="1"/>
                  </a:moveTo>
                  <a:lnTo>
                    <a:pt x="1" y="6974"/>
                  </a:lnTo>
                  <a:lnTo>
                    <a:pt x="1894" y="4564"/>
                  </a:lnTo>
                  <a:cubicBezTo>
                    <a:pt x="1996" y="4434"/>
                    <a:pt x="1971" y="4253"/>
                    <a:pt x="1838" y="4151"/>
                  </a:cubicBezTo>
                  <a:lnTo>
                    <a:pt x="1206" y="3668"/>
                  </a:lnTo>
                  <a:cubicBezTo>
                    <a:pt x="1057" y="3554"/>
                    <a:pt x="1046" y="3345"/>
                    <a:pt x="1184" y="3218"/>
                  </a:cubicBezTo>
                  <a:lnTo>
                    <a:pt x="2289" y="2200"/>
                  </a:lnTo>
                  <a:cubicBezTo>
                    <a:pt x="2396" y="2106"/>
                    <a:pt x="2417" y="1947"/>
                    <a:pt x="2338" y="1827"/>
                  </a:cubicBezTo>
                  <a:lnTo>
                    <a:pt x="1534" y="596"/>
                  </a:lnTo>
                  <a:lnTo>
                    <a:pt x="20" y="10"/>
                  </a:lnTo>
                  <a:cubicBezTo>
                    <a:pt x="13" y="7"/>
                    <a:pt x="7" y="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241525" y="1609375"/>
              <a:ext cx="60425" cy="173975"/>
            </a:xfrm>
            <a:custGeom>
              <a:rect b="b" l="l" r="r" t="t"/>
              <a:pathLst>
                <a:path extrusionOk="0" h="6959" w="2417">
                  <a:moveTo>
                    <a:pt x="2417" y="1"/>
                  </a:moveTo>
                  <a:lnTo>
                    <a:pt x="872" y="600"/>
                  </a:lnTo>
                  <a:lnTo>
                    <a:pt x="80" y="1813"/>
                  </a:lnTo>
                  <a:cubicBezTo>
                    <a:pt x="1" y="1933"/>
                    <a:pt x="22" y="2092"/>
                    <a:pt x="129" y="2186"/>
                  </a:cubicBezTo>
                  <a:lnTo>
                    <a:pt x="1234" y="3204"/>
                  </a:lnTo>
                  <a:cubicBezTo>
                    <a:pt x="1371" y="3330"/>
                    <a:pt x="1361" y="3539"/>
                    <a:pt x="1212" y="3653"/>
                  </a:cubicBezTo>
                  <a:lnTo>
                    <a:pt x="580" y="4136"/>
                  </a:lnTo>
                  <a:cubicBezTo>
                    <a:pt x="446" y="4238"/>
                    <a:pt x="422" y="4419"/>
                    <a:pt x="524" y="4549"/>
                  </a:cubicBezTo>
                  <a:lnTo>
                    <a:pt x="2417" y="6959"/>
                  </a:lnTo>
                  <a:lnTo>
                    <a:pt x="24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243475" y="1796325"/>
              <a:ext cx="58350" cy="56150"/>
            </a:xfrm>
            <a:custGeom>
              <a:rect b="b" l="l" r="r" t="t"/>
              <a:pathLst>
                <a:path extrusionOk="0" h="2246" w="2334">
                  <a:moveTo>
                    <a:pt x="1211" y="1"/>
                  </a:moveTo>
                  <a:cubicBezTo>
                    <a:pt x="919" y="1"/>
                    <a:pt x="632" y="115"/>
                    <a:pt x="417" y="329"/>
                  </a:cubicBezTo>
                  <a:cubicBezTo>
                    <a:pt x="97" y="651"/>
                    <a:pt x="1" y="1134"/>
                    <a:pt x="174" y="1553"/>
                  </a:cubicBezTo>
                  <a:cubicBezTo>
                    <a:pt x="348" y="1972"/>
                    <a:pt x="757" y="2245"/>
                    <a:pt x="1211" y="2245"/>
                  </a:cubicBezTo>
                  <a:cubicBezTo>
                    <a:pt x="1831" y="2244"/>
                    <a:pt x="2332" y="1742"/>
                    <a:pt x="2334" y="1123"/>
                  </a:cubicBezTo>
                  <a:cubicBezTo>
                    <a:pt x="2334" y="669"/>
                    <a:pt x="2060" y="260"/>
                    <a:pt x="1641" y="86"/>
                  </a:cubicBezTo>
                  <a:cubicBezTo>
                    <a:pt x="1502" y="29"/>
                    <a:pt x="1356" y="1"/>
                    <a:pt x="1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262200" y="1813725"/>
              <a:ext cx="22250" cy="21375"/>
            </a:xfrm>
            <a:custGeom>
              <a:rect b="b" l="l" r="r" t="t"/>
              <a:pathLst>
                <a:path extrusionOk="0" h="855" w="890">
                  <a:moveTo>
                    <a:pt x="460" y="1"/>
                  </a:moveTo>
                  <a:cubicBezTo>
                    <a:pt x="288" y="1"/>
                    <a:pt x="133" y="105"/>
                    <a:pt x="67" y="264"/>
                  </a:cubicBezTo>
                  <a:cubicBezTo>
                    <a:pt x="1" y="424"/>
                    <a:pt x="37" y="607"/>
                    <a:pt x="160" y="730"/>
                  </a:cubicBezTo>
                  <a:cubicBezTo>
                    <a:pt x="242" y="812"/>
                    <a:pt x="351" y="855"/>
                    <a:pt x="462" y="855"/>
                  </a:cubicBezTo>
                  <a:cubicBezTo>
                    <a:pt x="517" y="855"/>
                    <a:pt x="572" y="844"/>
                    <a:pt x="625" y="822"/>
                  </a:cubicBezTo>
                  <a:cubicBezTo>
                    <a:pt x="785" y="756"/>
                    <a:pt x="890" y="601"/>
                    <a:pt x="890" y="428"/>
                  </a:cubicBezTo>
                  <a:cubicBezTo>
                    <a:pt x="889" y="192"/>
                    <a:pt x="698" y="1"/>
                    <a:pt x="462" y="1"/>
                  </a:cubicBezTo>
                  <a:cubicBezTo>
                    <a:pt x="461" y="1"/>
                    <a:pt x="461" y="1"/>
                    <a:pt x="4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250950" y="1330250"/>
              <a:ext cx="197950" cy="145025"/>
            </a:xfrm>
            <a:custGeom>
              <a:rect b="b" l="l" r="r" t="t"/>
              <a:pathLst>
                <a:path extrusionOk="0" h="5801" w="7918">
                  <a:moveTo>
                    <a:pt x="3958" y="0"/>
                  </a:moveTo>
                  <a:cubicBezTo>
                    <a:pt x="1772" y="0"/>
                    <a:pt x="0" y="1772"/>
                    <a:pt x="0" y="3959"/>
                  </a:cubicBezTo>
                  <a:lnTo>
                    <a:pt x="0" y="5602"/>
                  </a:lnTo>
                  <a:cubicBezTo>
                    <a:pt x="259" y="5366"/>
                    <a:pt x="709" y="5220"/>
                    <a:pt x="1061" y="5220"/>
                  </a:cubicBezTo>
                  <a:cubicBezTo>
                    <a:pt x="1074" y="5220"/>
                    <a:pt x="1088" y="5221"/>
                    <a:pt x="1101" y="5221"/>
                  </a:cubicBezTo>
                  <a:lnTo>
                    <a:pt x="1101" y="5032"/>
                  </a:lnTo>
                  <a:cubicBezTo>
                    <a:pt x="1101" y="4882"/>
                    <a:pt x="1224" y="4762"/>
                    <a:pt x="1371" y="4762"/>
                  </a:cubicBezTo>
                  <a:cubicBezTo>
                    <a:pt x="1377" y="4762"/>
                    <a:pt x="1384" y="4762"/>
                    <a:pt x="1390" y="4763"/>
                  </a:cubicBezTo>
                  <a:cubicBezTo>
                    <a:pt x="1560" y="4775"/>
                    <a:pt x="1730" y="4781"/>
                    <a:pt x="1898" y="4781"/>
                  </a:cubicBezTo>
                  <a:cubicBezTo>
                    <a:pt x="3243" y="4781"/>
                    <a:pt x="4517" y="4394"/>
                    <a:pt x="5563" y="3710"/>
                  </a:cubicBezTo>
                  <a:cubicBezTo>
                    <a:pt x="5608" y="3680"/>
                    <a:pt x="5660" y="3666"/>
                    <a:pt x="5711" y="3666"/>
                  </a:cubicBezTo>
                  <a:cubicBezTo>
                    <a:pt x="5784" y="3666"/>
                    <a:pt x="5856" y="3695"/>
                    <a:pt x="5908" y="3752"/>
                  </a:cubicBezTo>
                  <a:cubicBezTo>
                    <a:pt x="6914" y="4834"/>
                    <a:pt x="6816" y="4700"/>
                    <a:pt x="6816" y="4842"/>
                  </a:cubicBezTo>
                  <a:lnTo>
                    <a:pt x="6816" y="5217"/>
                  </a:lnTo>
                  <a:cubicBezTo>
                    <a:pt x="6829" y="5216"/>
                    <a:pt x="6842" y="5216"/>
                    <a:pt x="6855" y="5216"/>
                  </a:cubicBezTo>
                  <a:cubicBezTo>
                    <a:pt x="7233" y="5216"/>
                    <a:pt x="7670" y="5572"/>
                    <a:pt x="7917" y="5801"/>
                  </a:cubicBezTo>
                  <a:lnTo>
                    <a:pt x="7917" y="3959"/>
                  </a:lnTo>
                  <a:cubicBezTo>
                    <a:pt x="7917" y="1772"/>
                    <a:pt x="6145" y="0"/>
                    <a:pt x="39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422450" y="1460650"/>
              <a:ext cx="34250" cy="56725"/>
            </a:xfrm>
            <a:custGeom>
              <a:rect b="b" l="l" r="r" t="t"/>
              <a:pathLst>
                <a:path extrusionOk="0" h="2269" w="1370">
                  <a:moveTo>
                    <a:pt x="91" y="0"/>
                  </a:moveTo>
                  <a:cubicBezTo>
                    <a:pt x="61" y="0"/>
                    <a:pt x="32" y="1"/>
                    <a:pt x="2" y="3"/>
                  </a:cubicBezTo>
                  <a:lnTo>
                    <a:pt x="2" y="2183"/>
                  </a:lnTo>
                  <a:cubicBezTo>
                    <a:pt x="2" y="2211"/>
                    <a:pt x="1" y="2239"/>
                    <a:pt x="0" y="2265"/>
                  </a:cubicBezTo>
                  <a:cubicBezTo>
                    <a:pt x="31" y="2267"/>
                    <a:pt x="61" y="2268"/>
                    <a:pt x="91" y="2268"/>
                  </a:cubicBezTo>
                  <a:cubicBezTo>
                    <a:pt x="776" y="2268"/>
                    <a:pt x="1370" y="1754"/>
                    <a:pt x="1370" y="1135"/>
                  </a:cubicBezTo>
                  <a:cubicBezTo>
                    <a:pt x="1370" y="514"/>
                    <a:pt x="775" y="0"/>
                    <a:pt x="91"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243125" y="1457250"/>
              <a:ext cx="34250" cy="56600"/>
            </a:xfrm>
            <a:custGeom>
              <a:rect b="b" l="l" r="r" t="t"/>
              <a:pathLst>
                <a:path extrusionOk="0" h="2264" w="1370">
                  <a:moveTo>
                    <a:pt x="1328" y="1"/>
                  </a:moveTo>
                  <a:cubicBezTo>
                    <a:pt x="695" y="1"/>
                    <a:pt x="1" y="487"/>
                    <a:pt x="1" y="1129"/>
                  </a:cubicBezTo>
                  <a:cubicBezTo>
                    <a:pt x="1" y="1749"/>
                    <a:pt x="593" y="2264"/>
                    <a:pt x="1279" y="2264"/>
                  </a:cubicBezTo>
                  <a:cubicBezTo>
                    <a:pt x="1309" y="2264"/>
                    <a:pt x="1339" y="2263"/>
                    <a:pt x="1369" y="2261"/>
                  </a:cubicBezTo>
                  <a:cubicBezTo>
                    <a:pt x="1369" y="2233"/>
                    <a:pt x="1368" y="2206"/>
                    <a:pt x="1368" y="2179"/>
                  </a:cubicBezTo>
                  <a:lnTo>
                    <a:pt x="1368" y="1"/>
                  </a:lnTo>
                  <a:cubicBezTo>
                    <a:pt x="1355" y="1"/>
                    <a:pt x="1341" y="1"/>
                    <a:pt x="1328"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276150" y="1416125"/>
              <a:ext cx="147675" cy="168300"/>
            </a:xfrm>
            <a:custGeom>
              <a:rect b="b" l="l" r="r" t="t"/>
              <a:pathLst>
                <a:path extrusionOk="0" h="6732" w="5907">
                  <a:moveTo>
                    <a:pt x="4702" y="0"/>
                  </a:moveTo>
                  <a:cubicBezTo>
                    <a:pt x="4651" y="0"/>
                    <a:pt x="4600" y="14"/>
                    <a:pt x="4555" y="44"/>
                  </a:cubicBezTo>
                  <a:cubicBezTo>
                    <a:pt x="3489" y="740"/>
                    <a:pt x="2113" y="1205"/>
                    <a:pt x="726" y="1205"/>
                  </a:cubicBezTo>
                  <a:cubicBezTo>
                    <a:pt x="581" y="1205"/>
                    <a:pt x="435" y="1200"/>
                    <a:pt x="289" y="1189"/>
                  </a:cubicBezTo>
                  <a:cubicBezTo>
                    <a:pt x="283" y="1189"/>
                    <a:pt x="277" y="1189"/>
                    <a:pt x="270" y="1189"/>
                  </a:cubicBezTo>
                  <a:cubicBezTo>
                    <a:pt x="123" y="1189"/>
                    <a:pt x="0" y="1309"/>
                    <a:pt x="0" y="1459"/>
                  </a:cubicBezTo>
                  <a:lnTo>
                    <a:pt x="0" y="3824"/>
                  </a:lnTo>
                  <a:cubicBezTo>
                    <a:pt x="0" y="5343"/>
                    <a:pt x="1192" y="6731"/>
                    <a:pt x="2993" y="6731"/>
                  </a:cubicBezTo>
                  <a:cubicBezTo>
                    <a:pt x="4596" y="6731"/>
                    <a:pt x="5901" y="5427"/>
                    <a:pt x="5901" y="3824"/>
                  </a:cubicBezTo>
                  <a:lnTo>
                    <a:pt x="5901" y="1268"/>
                  </a:lnTo>
                  <a:cubicBezTo>
                    <a:pt x="5901" y="1126"/>
                    <a:pt x="5906" y="1168"/>
                    <a:pt x="4900" y="86"/>
                  </a:cubicBezTo>
                  <a:cubicBezTo>
                    <a:pt x="4848" y="30"/>
                    <a:pt x="4775" y="0"/>
                    <a:pt x="4702"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56"/>
          <p:cNvGrpSpPr/>
          <p:nvPr/>
        </p:nvGrpSpPr>
        <p:grpSpPr>
          <a:xfrm>
            <a:off x="7510326" y="1436938"/>
            <a:ext cx="535950" cy="575800"/>
            <a:chOff x="1626825" y="1263825"/>
            <a:chExt cx="535950" cy="575800"/>
          </a:xfrm>
        </p:grpSpPr>
        <p:sp>
          <p:nvSpPr>
            <p:cNvPr id="2288" name="Google Shape;2288;p56"/>
            <p:cNvSpPr/>
            <p:nvPr/>
          </p:nvSpPr>
          <p:spPr>
            <a:xfrm>
              <a:off x="1953025" y="1304850"/>
              <a:ext cx="59025" cy="56775"/>
            </a:xfrm>
            <a:custGeom>
              <a:rect b="b" l="l" r="r" t="t"/>
              <a:pathLst>
                <a:path extrusionOk="0" h="2271" w="2361">
                  <a:moveTo>
                    <a:pt x="1225" y="0"/>
                  </a:moveTo>
                  <a:cubicBezTo>
                    <a:pt x="766" y="0"/>
                    <a:pt x="353" y="278"/>
                    <a:pt x="177" y="702"/>
                  </a:cubicBezTo>
                  <a:cubicBezTo>
                    <a:pt x="1" y="1126"/>
                    <a:pt x="98" y="1614"/>
                    <a:pt x="423" y="1938"/>
                  </a:cubicBezTo>
                  <a:cubicBezTo>
                    <a:pt x="640" y="2155"/>
                    <a:pt x="931" y="2271"/>
                    <a:pt x="1226" y="2271"/>
                  </a:cubicBezTo>
                  <a:cubicBezTo>
                    <a:pt x="1372" y="2271"/>
                    <a:pt x="1520" y="2242"/>
                    <a:pt x="1660" y="2184"/>
                  </a:cubicBezTo>
                  <a:cubicBezTo>
                    <a:pt x="2084" y="2008"/>
                    <a:pt x="2360" y="1595"/>
                    <a:pt x="2360" y="1135"/>
                  </a:cubicBezTo>
                  <a:cubicBezTo>
                    <a:pt x="2360" y="509"/>
                    <a:pt x="1852" y="0"/>
                    <a:pt x="1225"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775300" y="1304850"/>
              <a:ext cx="59025" cy="56775"/>
            </a:xfrm>
            <a:custGeom>
              <a:rect b="b" l="l" r="r" t="t"/>
              <a:pathLst>
                <a:path extrusionOk="0" h="2271" w="2361">
                  <a:moveTo>
                    <a:pt x="1225" y="0"/>
                  </a:moveTo>
                  <a:cubicBezTo>
                    <a:pt x="766" y="0"/>
                    <a:pt x="352" y="278"/>
                    <a:pt x="176" y="701"/>
                  </a:cubicBezTo>
                  <a:cubicBezTo>
                    <a:pt x="1" y="1125"/>
                    <a:pt x="98" y="1613"/>
                    <a:pt x="421" y="1938"/>
                  </a:cubicBezTo>
                  <a:cubicBezTo>
                    <a:pt x="639" y="2155"/>
                    <a:pt x="929" y="2271"/>
                    <a:pt x="1224" y="2271"/>
                  </a:cubicBezTo>
                  <a:cubicBezTo>
                    <a:pt x="1371" y="2271"/>
                    <a:pt x="1518" y="2242"/>
                    <a:pt x="1659" y="2184"/>
                  </a:cubicBezTo>
                  <a:cubicBezTo>
                    <a:pt x="2083" y="2008"/>
                    <a:pt x="2359" y="1595"/>
                    <a:pt x="2360" y="1135"/>
                  </a:cubicBezTo>
                  <a:cubicBezTo>
                    <a:pt x="2360" y="509"/>
                    <a:pt x="1852" y="0"/>
                    <a:pt x="1225"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944800" y="1361600"/>
              <a:ext cx="87550" cy="98450"/>
            </a:xfrm>
            <a:custGeom>
              <a:rect b="b" l="l" r="r" t="t"/>
              <a:pathLst>
                <a:path extrusionOk="0" h="3938" w="3502">
                  <a:moveTo>
                    <a:pt x="1554" y="0"/>
                  </a:moveTo>
                  <a:cubicBezTo>
                    <a:pt x="1061" y="0"/>
                    <a:pt x="518" y="185"/>
                    <a:pt x="174" y="487"/>
                  </a:cubicBezTo>
                  <a:cubicBezTo>
                    <a:pt x="273" y="755"/>
                    <a:pt x="324" y="1038"/>
                    <a:pt x="324" y="1324"/>
                  </a:cubicBezTo>
                  <a:lnTo>
                    <a:pt x="324" y="3613"/>
                  </a:lnTo>
                  <a:cubicBezTo>
                    <a:pt x="324" y="3792"/>
                    <a:pt x="179" y="3937"/>
                    <a:pt x="1" y="3937"/>
                  </a:cubicBezTo>
                  <a:lnTo>
                    <a:pt x="3242" y="3937"/>
                  </a:lnTo>
                  <a:cubicBezTo>
                    <a:pt x="3384" y="3937"/>
                    <a:pt x="3502" y="3820"/>
                    <a:pt x="3502" y="3676"/>
                  </a:cubicBezTo>
                  <a:lnTo>
                    <a:pt x="3502" y="1948"/>
                  </a:lnTo>
                  <a:cubicBezTo>
                    <a:pt x="3502" y="872"/>
                    <a:pt x="2630" y="0"/>
                    <a:pt x="15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757275" y="1361600"/>
              <a:ext cx="87500" cy="98425"/>
            </a:xfrm>
            <a:custGeom>
              <a:rect b="b" l="l" r="r" t="t"/>
              <a:pathLst>
                <a:path extrusionOk="0" h="3937" w="3500">
                  <a:moveTo>
                    <a:pt x="1946" y="0"/>
                  </a:moveTo>
                  <a:cubicBezTo>
                    <a:pt x="872" y="0"/>
                    <a:pt x="0" y="872"/>
                    <a:pt x="0" y="1948"/>
                  </a:cubicBezTo>
                  <a:lnTo>
                    <a:pt x="0" y="3676"/>
                  </a:lnTo>
                  <a:cubicBezTo>
                    <a:pt x="0" y="3820"/>
                    <a:pt x="116" y="3936"/>
                    <a:pt x="260" y="3936"/>
                  </a:cubicBezTo>
                  <a:lnTo>
                    <a:pt x="3500" y="3936"/>
                  </a:lnTo>
                  <a:cubicBezTo>
                    <a:pt x="3321" y="3936"/>
                    <a:pt x="3176" y="3792"/>
                    <a:pt x="3177" y="3613"/>
                  </a:cubicBezTo>
                  <a:lnTo>
                    <a:pt x="3177" y="1324"/>
                  </a:lnTo>
                  <a:cubicBezTo>
                    <a:pt x="3177" y="1038"/>
                    <a:pt x="3227" y="755"/>
                    <a:pt x="3326" y="487"/>
                  </a:cubicBezTo>
                  <a:cubicBezTo>
                    <a:pt x="2983" y="185"/>
                    <a:pt x="2439" y="0"/>
                    <a:pt x="19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856775" y="1263825"/>
              <a:ext cx="73275" cy="70450"/>
            </a:xfrm>
            <a:custGeom>
              <a:rect b="b" l="l" r="r" t="t"/>
              <a:pathLst>
                <a:path extrusionOk="0" h="2818" w="2931">
                  <a:moveTo>
                    <a:pt x="1520" y="0"/>
                  </a:moveTo>
                  <a:cubicBezTo>
                    <a:pt x="951" y="0"/>
                    <a:pt x="437" y="343"/>
                    <a:pt x="219" y="870"/>
                  </a:cubicBezTo>
                  <a:cubicBezTo>
                    <a:pt x="1" y="1396"/>
                    <a:pt x="121" y="2003"/>
                    <a:pt x="525" y="2406"/>
                  </a:cubicBezTo>
                  <a:cubicBezTo>
                    <a:pt x="794" y="2675"/>
                    <a:pt x="1154" y="2818"/>
                    <a:pt x="1520" y="2818"/>
                  </a:cubicBezTo>
                  <a:cubicBezTo>
                    <a:pt x="1702" y="2818"/>
                    <a:pt x="1885" y="2783"/>
                    <a:pt x="2059" y="2710"/>
                  </a:cubicBezTo>
                  <a:cubicBezTo>
                    <a:pt x="2586" y="2493"/>
                    <a:pt x="2930" y="1979"/>
                    <a:pt x="2930" y="1409"/>
                  </a:cubicBezTo>
                  <a:cubicBezTo>
                    <a:pt x="2930" y="631"/>
                    <a:pt x="2299" y="0"/>
                    <a:pt x="152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834375" y="1334250"/>
              <a:ext cx="120850" cy="125775"/>
            </a:xfrm>
            <a:custGeom>
              <a:rect b="b" l="l" r="r" t="t"/>
              <a:pathLst>
                <a:path extrusionOk="0" h="5031" w="4834">
                  <a:moveTo>
                    <a:pt x="2416" y="1"/>
                  </a:moveTo>
                  <a:cubicBezTo>
                    <a:pt x="1082" y="1"/>
                    <a:pt x="0" y="1083"/>
                    <a:pt x="0" y="2418"/>
                  </a:cubicBezTo>
                  <a:lnTo>
                    <a:pt x="0" y="4707"/>
                  </a:lnTo>
                  <a:cubicBezTo>
                    <a:pt x="0" y="4886"/>
                    <a:pt x="144" y="5030"/>
                    <a:pt x="321" y="5030"/>
                  </a:cubicBezTo>
                  <a:cubicBezTo>
                    <a:pt x="322" y="5030"/>
                    <a:pt x="323" y="5030"/>
                    <a:pt x="323" y="5030"/>
                  </a:cubicBezTo>
                  <a:lnTo>
                    <a:pt x="4510" y="5030"/>
                  </a:lnTo>
                  <a:cubicBezTo>
                    <a:pt x="4688" y="5030"/>
                    <a:pt x="4833" y="4886"/>
                    <a:pt x="4833" y="4707"/>
                  </a:cubicBezTo>
                  <a:lnTo>
                    <a:pt x="4833" y="2418"/>
                  </a:lnTo>
                  <a:cubicBezTo>
                    <a:pt x="4833" y="1083"/>
                    <a:pt x="3752" y="1"/>
                    <a:pt x="24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2063350" y="1375875"/>
              <a:ext cx="51125" cy="125600"/>
            </a:xfrm>
            <a:custGeom>
              <a:rect b="b" l="l" r="r" t="t"/>
              <a:pathLst>
                <a:path extrusionOk="0" h="5024" w="2045">
                  <a:moveTo>
                    <a:pt x="1277" y="0"/>
                  </a:moveTo>
                  <a:cubicBezTo>
                    <a:pt x="1150" y="0"/>
                    <a:pt x="1022" y="21"/>
                    <a:pt x="898" y="64"/>
                  </a:cubicBezTo>
                  <a:cubicBezTo>
                    <a:pt x="309" y="264"/>
                    <a:pt x="0" y="885"/>
                    <a:pt x="210" y="1451"/>
                  </a:cubicBezTo>
                  <a:lnTo>
                    <a:pt x="1409" y="4695"/>
                  </a:lnTo>
                  <a:cubicBezTo>
                    <a:pt x="1447" y="4800"/>
                    <a:pt x="1457" y="4914"/>
                    <a:pt x="1436" y="5023"/>
                  </a:cubicBezTo>
                  <a:lnTo>
                    <a:pt x="1712" y="4720"/>
                  </a:lnTo>
                  <a:cubicBezTo>
                    <a:pt x="1815" y="4606"/>
                    <a:pt x="1874" y="4456"/>
                    <a:pt x="1874" y="4302"/>
                  </a:cubicBezTo>
                  <a:lnTo>
                    <a:pt x="1874" y="861"/>
                  </a:lnTo>
                  <a:cubicBezTo>
                    <a:pt x="1874" y="657"/>
                    <a:pt x="1933" y="459"/>
                    <a:pt x="2044" y="288"/>
                  </a:cubicBezTo>
                  <a:cubicBezTo>
                    <a:pt x="1828" y="100"/>
                    <a:pt x="1555" y="0"/>
                    <a:pt x="1277" y="0"/>
                  </a:cubicBezTo>
                  <a:close/>
                </a:path>
              </a:pathLst>
            </a:custGeom>
            <a:solidFill>
              <a:srgbClr val="F0A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2063350" y="1375900"/>
              <a:ext cx="46850" cy="125600"/>
            </a:xfrm>
            <a:custGeom>
              <a:rect b="b" l="l" r="r" t="t"/>
              <a:pathLst>
                <a:path extrusionOk="0" h="5024" w="1874">
                  <a:moveTo>
                    <a:pt x="1277" y="0"/>
                  </a:moveTo>
                  <a:cubicBezTo>
                    <a:pt x="1149" y="0"/>
                    <a:pt x="1021" y="21"/>
                    <a:pt x="897" y="64"/>
                  </a:cubicBezTo>
                  <a:cubicBezTo>
                    <a:pt x="308" y="264"/>
                    <a:pt x="0" y="885"/>
                    <a:pt x="209" y="1451"/>
                  </a:cubicBezTo>
                  <a:lnTo>
                    <a:pt x="1409" y="4694"/>
                  </a:lnTo>
                  <a:cubicBezTo>
                    <a:pt x="1447" y="4800"/>
                    <a:pt x="1457" y="4913"/>
                    <a:pt x="1436" y="5023"/>
                  </a:cubicBezTo>
                  <a:lnTo>
                    <a:pt x="1712" y="4719"/>
                  </a:lnTo>
                  <a:cubicBezTo>
                    <a:pt x="1815" y="4605"/>
                    <a:pt x="1874" y="4457"/>
                    <a:pt x="1874" y="4302"/>
                  </a:cubicBezTo>
                  <a:lnTo>
                    <a:pt x="1874" y="2788"/>
                  </a:lnTo>
                  <a:lnTo>
                    <a:pt x="1379" y="1450"/>
                  </a:lnTo>
                  <a:cubicBezTo>
                    <a:pt x="1196" y="956"/>
                    <a:pt x="1410" y="417"/>
                    <a:pt x="1861" y="156"/>
                  </a:cubicBezTo>
                  <a:cubicBezTo>
                    <a:pt x="1682" y="53"/>
                    <a:pt x="1480" y="0"/>
                    <a:pt x="1277"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921925" y="1370225"/>
              <a:ext cx="240850" cy="337900"/>
            </a:xfrm>
            <a:custGeom>
              <a:rect b="b" l="l" r="r" t="t"/>
              <a:pathLst>
                <a:path extrusionOk="0" h="13516" w="9634">
                  <a:moveTo>
                    <a:pt x="8546" y="1"/>
                  </a:moveTo>
                  <a:cubicBezTo>
                    <a:pt x="8540" y="1"/>
                    <a:pt x="8533" y="1"/>
                    <a:pt x="8526" y="1"/>
                  </a:cubicBezTo>
                  <a:cubicBezTo>
                    <a:pt x="7933" y="11"/>
                    <a:pt x="7460" y="495"/>
                    <a:pt x="7460" y="1087"/>
                  </a:cubicBezTo>
                  <a:lnTo>
                    <a:pt x="7460" y="4528"/>
                  </a:lnTo>
                  <a:cubicBezTo>
                    <a:pt x="7460" y="4681"/>
                    <a:pt x="7405" y="4830"/>
                    <a:pt x="7304" y="4946"/>
                  </a:cubicBezTo>
                  <a:lnTo>
                    <a:pt x="6060" y="6375"/>
                  </a:lnTo>
                  <a:cubicBezTo>
                    <a:pt x="6051" y="6385"/>
                    <a:pt x="6040" y="6389"/>
                    <a:pt x="6030" y="6389"/>
                  </a:cubicBezTo>
                  <a:cubicBezTo>
                    <a:pt x="6005" y="6389"/>
                    <a:pt x="5981" y="6366"/>
                    <a:pt x="5990" y="6336"/>
                  </a:cubicBezTo>
                  <a:cubicBezTo>
                    <a:pt x="6137" y="5891"/>
                    <a:pt x="6010" y="5402"/>
                    <a:pt x="5666" y="5084"/>
                  </a:cubicBezTo>
                  <a:cubicBezTo>
                    <a:pt x="5443" y="4878"/>
                    <a:pt x="5154" y="4778"/>
                    <a:pt x="4865" y="4778"/>
                  </a:cubicBezTo>
                  <a:cubicBezTo>
                    <a:pt x="4540" y="4778"/>
                    <a:pt x="4214" y="4904"/>
                    <a:pt x="3977" y="5148"/>
                  </a:cubicBezTo>
                  <a:lnTo>
                    <a:pt x="599" y="8642"/>
                  </a:lnTo>
                  <a:cubicBezTo>
                    <a:pt x="214" y="9039"/>
                    <a:pt x="0" y="9570"/>
                    <a:pt x="0" y="10122"/>
                  </a:cubicBezTo>
                  <a:lnTo>
                    <a:pt x="0" y="13515"/>
                  </a:lnTo>
                  <a:lnTo>
                    <a:pt x="5120" y="13515"/>
                  </a:lnTo>
                  <a:cubicBezTo>
                    <a:pt x="5214" y="12274"/>
                    <a:pt x="5651" y="10985"/>
                    <a:pt x="6387" y="9973"/>
                  </a:cubicBezTo>
                  <a:lnTo>
                    <a:pt x="8945" y="6453"/>
                  </a:lnTo>
                  <a:cubicBezTo>
                    <a:pt x="9392" y="5854"/>
                    <a:pt x="9633" y="5127"/>
                    <a:pt x="9633" y="4380"/>
                  </a:cubicBezTo>
                  <a:lnTo>
                    <a:pt x="9633" y="1111"/>
                  </a:lnTo>
                  <a:cubicBezTo>
                    <a:pt x="9633" y="508"/>
                    <a:pt x="9146" y="1"/>
                    <a:pt x="8546"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2000600" y="1508350"/>
              <a:ext cx="73250" cy="87475"/>
            </a:xfrm>
            <a:custGeom>
              <a:rect b="b" l="l" r="r" t="t"/>
              <a:pathLst>
                <a:path extrusionOk="0" h="3499" w="2930">
                  <a:moveTo>
                    <a:pt x="2821" y="0"/>
                  </a:moveTo>
                  <a:lnTo>
                    <a:pt x="86" y="2959"/>
                  </a:lnTo>
                  <a:cubicBezTo>
                    <a:pt x="30" y="3017"/>
                    <a:pt x="0" y="3096"/>
                    <a:pt x="0" y="3177"/>
                  </a:cubicBezTo>
                  <a:cubicBezTo>
                    <a:pt x="0" y="3310"/>
                    <a:pt x="81" y="3428"/>
                    <a:pt x="204" y="3477"/>
                  </a:cubicBezTo>
                  <a:cubicBezTo>
                    <a:pt x="242" y="3492"/>
                    <a:pt x="282" y="3499"/>
                    <a:pt x="321" y="3499"/>
                  </a:cubicBezTo>
                  <a:cubicBezTo>
                    <a:pt x="409" y="3499"/>
                    <a:pt x="496" y="3463"/>
                    <a:pt x="558" y="3396"/>
                  </a:cubicBezTo>
                  <a:lnTo>
                    <a:pt x="2903" y="858"/>
                  </a:lnTo>
                  <a:lnTo>
                    <a:pt x="2903" y="858"/>
                  </a:lnTo>
                  <a:cubicBezTo>
                    <a:pt x="2897" y="862"/>
                    <a:pt x="2889" y="864"/>
                    <a:pt x="2883" y="864"/>
                  </a:cubicBezTo>
                  <a:cubicBezTo>
                    <a:pt x="2857" y="864"/>
                    <a:pt x="2835" y="839"/>
                    <a:pt x="2844" y="811"/>
                  </a:cubicBezTo>
                  <a:cubicBezTo>
                    <a:pt x="2930" y="546"/>
                    <a:pt x="2922" y="259"/>
                    <a:pt x="282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675125" y="1375875"/>
              <a:ext cx="51125" cy="125600"/>
            </a:xfrm>
            <a:custGeom>
              <a:rect b="b" l="l" r="r" t="t"/>
              <a:pathLst>
                <a:path extrusionOk="0" h="5024" w="2045">
                  <a:moveTo>
                    <a:pt x="768" y="0"/>
                  </a:moveTo>
                  <a:cubicBezTo>
                    <a:pt x="490" y="0"/>
                    <a:pt x="216" y="100"/>
                    <a:pt x="0" y="288"/>
                  </a:cubicBezTo>
                  <a:cubicBezTo>
                    <a:pt x="111" y="459"/>
                    <a:pt x="171" y="657"/>
                    <a:pt x="171" y="861"/>
                  </a:cubicBezTo>
                  <a:lnTo>
                    <a:pt x="171" y="4302"/>
                  </a:lnTo>
                  <a:cubicBezTo>
                    <a:pt x="171" y="4456"/>
                    <a:pt x="230" y="4606"/>
                    <a:pt x="333" y="4720"/>
                  </a:cubicBezTo>
                  <a:lnTo>
                    <a:pt x="609" y="5023"/>
                  </a:lnTo>
                  <a:cubicBezTo>
                    <a:pt x="588" y="4914"/>
                    <a:pt x="597" y="4800"/>
                    <a:pt x="636" y="4695"/>
                  </a:cubicBezTo>
                  <a:lnTo>
                    <a:pt x="1836" y="1451"/>
                  </a:lnTo>
                  <a:cubicBezTo>
                    <a:pt x="2044" y="885"/>
                    <a:pt x="1736" y="264"/>
                    <a:pt x="1146" y="64"/>
                  </a:cubicBezTo>
                  <a:cubicBezTo>
                    <a:pt x="1022" y="21"/>
                    <a:pt x="895" y="0"/>
                    <a:pt x="768"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626825" y="1370225"/>
              <a:ext cx="240875" cy="337900"/>
            </a:xfrm>
            <a:custGeom>
              <a:rect b="b" l="l" r="r" t="t"/>
              <a:pathLst>
                <a:path extrusionOk="0" h="13516" w="9635">
                  <a:moveTo>
                    <a:pt x="1087" y="1"/>
                  </a:moveTo>
                  <a:cubicBezTo>
                    <a:pt x="488" y="1"/>
                    <a:pt x="0" y="508"/>
                    <a:pt x="0" y="1111"/>
                  </a:cubicBezTo>
                  <a:lnTo>
                    <a:pt x="0" y="4380"/>
                  </a:lnTo>
                  <a:cubicBezTo>
                    <a:pt x="0" y="5127"/>
                    <a:pt x="241" y="5855"/>
                    <a:pt x="689" y="6453"/>
                  </a:cubicBezTo>
                  <a:lnTo>
                    <a:pt x="3246" y="9973"/>
                  </a:lnTo>
                  <a:lnTo>
                    <a:pt x="3246" y="9972"/>
                  </a:lnTo>
                  <a:cubicBezTo>
                    <a:pt x="3983" y="10985"/>
                    <a:pt x="4420" y="12274"/>
                    <a:pt x="4514" y="13515"/>
                  </a:cubicBezTo>
                  <a:lnTo>
                    <a:pt x="9634" y="13515"/>
                  </a:lnTo>
                  <a:lnTo>
                    <a:pt x="9634" y="10122"/>
                  </a:lnTo>
                  <a:cubicBezTo>
                    <a:pt x="9633" y="9570"/>
                    <a:pt x="9419" y="9039"/>
                    <a:pt x="9034" y="8642"/>
                  </a:cubicBezTo>
                  <a:lnTo>
                    <a:pt x="5656" y="5148"/>
                  </a:lnTo>
                  <a:cubicBezTo>
                    <a:pt x="5420" y="4904"/>
                    <a:pt x="5093" y="4779"/>
                    <a:pt x="4769" y="4779"/>
                  </a:cubicBezTo>
                  <a:cubicBezTo>
                    <a:pt x="4479" y="4779"/>
                    <a:pt x="4191" y="4879"/>
                    <a:pt x="3968" y="5084"/>
                  </a:cubicBezTo>
                  <a:cubicBezTo>
                    <a:pt x="3624" y="5402"/>
                    <a:pt x="3497" y="5891"/>
                    <a:pt x="3644" y="6336"/>
                  </a:cubicBezTo>
                  <a:cubicBezTo>
                    <a:pt x="3652" y="6366"/>
                    <a:pt x="3629" y="6389"/>
                    <a:pt x="3604" y="6389"/>
                  </a:cubicBezTo>
                  <a:cubicBezTo>
                    <a:pt x="3593" y="6389"/>
                    <a:pt x="3582" y="6385"/>
                    <a:pt x="3574" y="6375"/>
                  </a:cubicBezTo>
                  <a:lnTo>
                    <a:pt x="2330" y="4946"/>
                  </a:lnTo>
                  <a:cubicBezTo>
                    <a:pt x="2229" y="4830"/>
                    <a:pt x="2173" y="4681"/>
                    <a:pt x="2173" y="4528"/>
                  </a:cubicBezTo>
                  <a:lnTo>
                    <a:pt x="2173" y="1087"/>
                  </a:lnTo>
                  <a:cubicBezTo>
                    <a:pt x="2173" y="495"/>
                    <a:pt x="1699" y="11"/>
                    <a:pt x="1108" y="1"/>
                  </a:cubicBezTo>
                  <a:cubicBezTo>
                    <a:pt x="1101" y="1"/>
                    <a:pt x="1094" y="1"/>
                    <a:pt x="1087"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715700" y="1508350"/>
              <a:ext cx="73300" cy="87475"/>
            </a:xfrm>
            <a:custGeom>
              <a:rect b="b" l="l" r="r" t="t"/>
              <a:pathLst>
                <a:path extrusionOk="0" h="3499" w="2932">
                  <a:moveTo>
                    <a:pt x="110" y="0"/>
                  </a:moveTo>
                  <a:cubicBezTo>
                    <a:pt x="9" y="259"/>
                    <a:pt x="1" y="546"/>
                    <a:pt x="88" y="811"/>
                  </a:cubicBezTo>
                  <a:cubicBezTo>
                    <a:pt x="96" y="839"/>
                    <a:pt x="74" y="864"/>
                    <a:pt x="49" y="864"/>
                  </a:cubicBezTo>
                  <a:cubicBezTo>
                    <a:pt x="42" y="864"/>
                    <a:pt x="35" y="862"/>
                    <a:pt x="28" y="858"/>
                  </a:cubicBezTo>
                  <a:lnTo>
                    <a:pt x="28" y="858"/>
                  </a:lnTo>
                  <a:lnTo>
                    <a:pt x="2374" y="3396"/>
                  </a:lnTo>
                  <a:cubicBezTo>
                    <a:pt x="2436" y="3463"/>
                    <a:pt x="2522" y="3499"/>
                    <a:pt x="2610" y="3499"/>
                  </a:cubicBezTo>
                  <a:cubicBezTo>
                    <a:pt x="2649" y="3499"/>
                    <a:pt x="2689" y="3492"/>
                    <a:pt x="2727" y="3477"/>
                  </a:cubicBezTo>
                  <a:cubicBezTo>
                    <a:pt x="2850" y="3428"/>
                    <a:pt x="2931" y="3310"/>
                    <a:pt x="2931" y="3177"/>
                  </a:cubicBezTo>
                  <a:cubicBezTo>
                    <a:pt x="2931" y="3096"/>
                    <a:pt x="2901" y="3017"/>
                    <a:pt x="2846" y="2959"/>
                  </a:cubicBezTo>
                  <a:lnTo>
                    <a:pt x="110"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714925" y="1749175"/>
              <a:ext cx="179900" cy="90450"/>
            </a:xfrm>
            <a:custGeom>
              <a:rect b="b" l="l" r="r" t="t"/>
              <a:pathLst>
                <a:path extrusionOk="0" h="3618" w="7196">
                  <a:moveTo>
                    <a:pt x="1" y="1"/>
                  </a:moveTo>
                  <a:lnTo>
                    <a:pt x="1" y="3126"/>
                  </a:lnTo>
                  <a:cubicBezTo>
                    <a:pt x="1" y="3398"/>
                    <a:pt x="220" y="3618"/>
                    <a:pt x="491" y="3618"/>
                  </a:cubicBezTo>
                  <a:lnTo>
                    <a:pt x="6705" y="3618"/>
                  </a:lnTo>
                  <a:cubicBezTo>
                    <a:pt x="6976" y="3618"/>
                    <a:pt x="7195" y="3398"/>
                    <a:pt x="7195" y="3126"/>
                  </a:cubicBezTo>
                  <a:lnTo>
                    <a:pt x="71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714925" y="1705800"/>
              <a:ext cx="179925" cy="45750"/>
            </a:xfrm>
            <a:custGeom>
              <a:rect b="b" l="l" r="r" t="t"/>
              <a:pathLst>
                <a:path extrusionOk="0" h="1830" w="7197">
                  <a:moveTo>
                    <a:pt x="491" y="1"/>
                  </a:moveTo>
                  <a:cubicBezTo>
                    <a:pt x="220" y="1"/>
                    <a:pt x="1" y="220"/>
                    <a:pt x="1" y="491"/>
                  </a:cubicBezTo>
                  <a:lnTo>
                    <a:pt x="1" y="1829"/>
                  </a:lnTo>
                  <a:lnTo>
                    <a:pt x="7196" y="1829"/>
                  </a:lnTo>
                  <a:lnTo>
                    <a:pt x="7196" y="491"/>
                  </a:lnTo>
                  <a:cubicBezTo>
                    <a:pt x="7196" y="220"/>
                    <a:pt x="6976" y="1"/>
                    <a:pt x="6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894775" y="1749175"/>
              <a:ext cx="179875" cy="90450"/>
            </a:xfrm>
            <a:custGeom>
              <a:rect b="b" l="l" r="r" t="t"/>
              <a:pathLst>
                <a:path extrusionOk="0" h="3618" w="7195">
                  <a:moveTo>
                    <a:pt x="0" y="1"/>
                  </a:moveTo>
                  <a:lnTo>
                    <a:pt x="0" y="3126"/>
                  </a:lnTo>
                  <a:cubicBezTo>
                    <a:pt x="0" y="3398"/>
                    <a:pt x="220" y="3618"/>
                    <a:pt x="490" y="3618"/>
                  </a:cubicBezTo>
                  <a:lnTo>
                    <a:pt x="6705" y="3618"/>
                  </a:lnTo>
                  <a:cubicBezTo>
                    <a:pt x="6975" y="3618"/>
                    <a:pt x="7195" y="3397"/>
                    <a:pt x="7195" y="3126"/>
                  </a:cubicBezTo>
                  <a:lnTo>
                    <a:pt x="71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894775" y="1705800"/>
              <a:ext cx="179900" cy="45750"/>
            </a:xfrm>
            <a:custGeom>
              <a:rect b="b" l="l" r="r" t="t"/>
              <a:pathLst>
                <a:path extrusionOk="0" h="1830" w="7196">
                  <a:moveTo>
                    <a:pt x="490" y="1"/>
                  </a:moveTo>
                  <a:cubicBezTo>
                    <a:pt x="220" y="1"/>
                    <a:pt x="0" y="220"/>
                    <a:pt x="0" y="491"/>
                  </a:cubicBezTo>
                  <a:lnTo>
                    <a:pt x="0" y="1829"/>
                  </a:lnTo>
                  <a:lnTo>
                    <a:pt x="7196" y="1829"/>
                  </a:lnTo>
                  <a:lnTo>
                    <a:pt x="7196" y="491"/>
                  </a:lnTo>
                  <a:cubicBezTo>
                    <a:pt x="7196" y="220"/>
                    <a:pt x="6975" y="1"/>
                    <a:pt x="6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 name="Google Shape;2305;p56"/>
          <p:cNvGrpSpPr/>
          <p:nvPr/>
        </p:nvGrpSpPr>
        <p:grpSpPr>
          <a:xfrm>
            <a:off x="4455588" y="4122044"/>
            <a:ext cx="551125" cy="575825"/>
            <a:chOff x="2285350" y="1177700"/>
            <a:chExt cx="551125" cy="575825"/>
          </a:xfrm>
        </p:grpSpPr>
        <p:sp>
          <p:nvSpPr>
            <p:cNvPr id="2306" name="Google Shape;2306;p56"/>
            <p:cNvSpPr/>
            <p:nvPr/>
          </p:nvSpPr>
          <p:spPr>
            <a:xfrm>
              <a:off x="2303850" y="1375375"/>
              <a:ext cx="514150" cy="378150"/>
            </a:xfrm>
            <a:custGeom>
              <a:rect b="b" l="l" r="r" t="t"/>
              <a:pathLst>
                <a:path extrusionOk="0" h="15126" w="20566">
                  <a:moveTo>
                    <a:pt x="0" y="0"/>
                  </a:moveTo>
                  <a:lnTo>
                    <a:pt x="0" y="15125"/>
                  </a:lnTo>
                  <a:lnTo>
                    <a:pt x="20566" y="15125"/>
                  </a:lnTo>
                  <a:lnTo>
                    <a:pt x="205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2285350" y="1230600"/>
              <a:ext cx="551125" cy="147050"/>
            </a:xfrm>
            <a:custGeom>
              <a:rect b="b" l="l" r="r" t="t"/>
              <a:pathLst>
                <a:path extrusionOk="0" h="5882" w="22045">
                  <a:moveTo>
                    <a:pt x="603" y="0"/>
                  </a:moveTo>
                  <a:cubicBezTo>
                    <a:pt x="270" y="0"/>
                    <a:pt x="2" y="270"/>
                    <a:pt x="1" y="601"/>
                  </a:cubicBezTo>
                  <a:lnTo>
                    <a:pt x="1" y="5281"/>
                  </a:lnTo>
                  <a:cubicBezTo>
                    <a:pt x="2" y="5612"/>
                    <a:pt x="270" y="5882"/>
                    <a:pt x="603" y="5882"/>
                  </a:cubicBezTo>
                  <a:lnTo>
                    <a:pt x="21443" y="5882"/>
                  </a:lnTo>
                  <a:cubicBezTo>
                    <a:pt x="21774" y="5882"/>
                    <a:pt x="22044" y="5612"/>
                    <a:pt x="22044" y="5281"/>
                  </a:cubicBezTo>
                  <a:lnTo>
                    <a:pt x="22044" y="601"/>
                  </a:lnTo>
                  <a:cubicBezTo>
                    <a:pt x="22044" y="270"/>
                    <a:pt x="21774" y="1"/>
                    <a:pt x="2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2360925" y="1177700"/>
              <a:ext cx="17125" cy="99100"/>
            </a:xfrm>
            <a:custGeom>
              <a:rect b="b" l="l" r="r" t="t"/>
              <a:pathLst>
                <a:path extrusionOk="0" h="3964" w="685">
                  <a:moveTo>
                    <a:pt x="342" y="1"/>
                  </a:moveTo>
                  <a:cubicBezTo>
                    <a:pt x="152" y="1"/>
                    <a:pt x="0" y="154"/>
                    <a:pt x="0" y="344"/>
                  </a:cubicBezTo>
                  <a:lnTo>
                    <a:pt x="0" y="3621"/>
                  </a:lnTo>
                  <a:cubicBezTo>
                    <a:pt x="0" y="3810"/>
                    <a:pt x="152" y="3963"/>
                    <a:pt x="342" y="3963"/>
                  </a:cubicBezTo>
                  <a:cubicBezTo>
                    <a:pt x="531" y="3963"/>
                    <a:pt x="684" y="3810"/>
                    <a:pt x="684" y="3621"/>
                  </a:cubicBezTo>
                  <a:lnTo>
                    <a:pt x="684" y="344"/>
                  </a:lnTo>
                  <a:cubicBezTo>
                    <a:pt x="684" y="154"/>
                    <a:pt x="531" y="1"/>
                    <a:pt x="3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2437475" y="1177700"/>
              <a:ext cx="17150" cy="99100"/>
            </a:xfrm>
            <a:custGeom>
              <a:rect b="b" l="l" r="r" t="t"/>
              <a:pathLst>
                <a:path extrusionOk="0" h="3964" w="686">
                  <a:moveTo>
                    <a:pt x="343" y="1"/>
                  </a:moveTo>
                  <a:cubicBezTo>
                    <a:pt x="154" y="1"/>
                    <a:pt x="1" y="154"/>
                    <a:pt x="1" y="344"/>
                  </a:cubicBezTo>
                  <a:lnTo>
                    <a:pt x="1" y="3621"/>
                  </a:lnTo>
                  <a:cubicBezTo>
                    <a:pt x="1" y="3810"/>
                    <a:pt x="154" y="3963"/>
                    <a:pt x="343" y="3963"/>
                  </a:cubicBezTo>
                  <a:cubicBezTo>
                    <a:pt x="533" y="3963"/>
                    <a:pt x="685" y="3810"/>
                    <a:pt x="685" y="3621"/>
                  </a:cubicBezTo>
                  <a:lnTo>
                    <a:pt x="685" y="344"/>
                  </a:lnTo>
                  <a:cubicBezTo>
                    <a:pt x="685" y="154"/>
                    <a:pt x="532"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2514050" y="1177700"/>
              <a:ext cx="17175" cy="99100"/>
            </a:xfrm>
            <a:custGeom>
              <a:rect b="b" l="l" r="r" t="t"/>
              <a:pathLst>
                <a:path extrusionOk="0" h="3964" w="687">
                  <a:moveTo>
                    <a:pt x="343" y="1"/>
                  </a:moveTo>
                  <a:cubicBezTo>
                    <a:pt x="154" y="1"/>
                    <a:pt x="1" y="154"/>
                    <a:pt x="1" y="344"/>
                  </a:cubicBezTo>
                  <a:lnTo>
                    <a:pt x="1" y="3621"/>
                  </a:lnTo>
                  <a:cubicBezTo>
                    <a:pt x="1" y="3810"/>
                    <a:pt x="154" y="3963"/>
                    <a:pt x="343" y="3963"/>
                  </a:cubicBezTo>
                  <a:cubicBezTo>
                    <a:pt x="533" y="3963"/>
                    <a:pt x="686" y="3810"/>
                    <a:pt x="686" y="3621"/>
                  </a:cubicBezTo>
                  <a:lnTo>
                    <a:pt x="686" y="344"/>
                  </a:lnTo>
                  <a:cubicBezTo>
                    <a:pt x="686" y="154"/>
                    <a:pt x="533"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2590625" y="1177700"/>
              <a:ext cx="17150" cy="99100"/>
            </a:xfrm>
            <a:custGeom>
              <a:rect b="b" l="l" r="r" t="t"/>
              <a:pathLst>
                <a:path extrusionOk="0" h="3964" w="686">
                  <a:moveTo>
                    <a:pt x="343" y="1"/>
                  </a:moveTo>
                  <a:cubicBezTo>
                    <a:pt x="154" y="1"/>
                    <a:pt x="1" y="154"/>
                    <a:pt x="1" y="344"/>
                  </a:cubicBezTo>
                  <a:lnTo>
                    <a:pt x="1" y="3621"/>
                  </a:lnTo>
                  <a:cubicBezTo>
                    <a:pt x="1" y="3810"/>
                    <a:pt x="154" y="3963"/>
                    <a:pt x="343" y="3963"/>
                  </a:cubicBezTo>
                  <a:cubicBezTo>
                    <a:pt x="533" y="3963"/>
                    <a:pt x="686" y="3810"/>
                    <a:pt x="686" y="3621"/>
                  </a:cubicBezTo>
                  <a:lnTo>
                    <a:pt x="686" y="344"/>
                  </a:lnTo>
                  <a:cubicBezTo>
                    <a:pt x="686" y="154"/>
                    <a:pt x="533"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2667200" y="1177700"/>
              <a:ext cx="17150" cy="99100"/>
            </a:xfrm>
            <a:custGeom>
              <a:rect b="b" l="l" r="r" t="t"/>
              <a:pathLst>
                <a:path extrusionOk="0" h="3964" w="686">
                  <a:moveTo>
                    <a:pt x="344" y="1"/>
                  </a:moveTo>
                  <a:cubicBezTo>
                    <a:pt x="154" y="1"/>
                    <a:pt x="1" y="154"/>
                    <a:pt x="1" y="344"/>
                  </a:cubicBezTo>
                  <a:lnTo>
                    <a:pt x="1" y="3621"/>
                  </a:lnTo>
                  <a:cubicBezTo>
                    <a:pt x="1" y="3810"/>
                    <a:pt x="154" y="3963"/>
                    <a:pt x="344" y="3963"/>
                  </a:cubicBezTo>
                  <a:cubicBezTo>
                    <a:pt x="532" y="3963"/>
                    <a:pt x="686" y="3810"/>
                    <a:pt x="686" y="3621"/>
                  </a:cubicBezTo>
                  <a:lnTo>
                    <a:pt x="686" y="344"/>
                  </a:lnTo>
                  <a:cubicBezTo>
                    <a:pt x="686" y="154"/>
                    <a:pt x="532"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2743775" y="1177700"/>
              <a:ext cx="17150" cy="99100"/>
            </a:xfrm>
            <a:custGeom>
              <a:rect b="b" l="l" r="r" t="t"/>
              <a:pathLst>
                <a:path extrusionOk="0" h="3964" w="686">
                  <a:moveTo>
                    <a:pt x="344" y="1"/>
                  </a:moveTo>
                  <a:cubicBezTo>
                    <a:pt x="154" y="1"/>
                    <a:pt x="0" y="154"/>
                    <a:pt x="0" y="344"/>
                  </a:cubicBezTo>
                  <a:lnTo>
                    <a:pt x="0" y="3621"/>
                  </a:lnTo>
                  <a:cubicBezTo>
                    <a:pt x="0" y="3810"/>
                    <a:pt x="154" y="3963"/>
                    <a:pt x="344" y="3963"/>
                  </a:cubicBezTo>
                  <a:cubicBezTo>
                    <a:pt x="532" y="3963"/>
                    <a:pt x="686" y="3810"/>
                    <a:pt x="686" y="3621"/>
                  </a:cubicBezTo>
                  <a:lnTo>
                    <a:pt x="686" y="344"/>
                  </a:lnTo>
                  <a:cubicBezTo>
                    <a:pt x="686" y="154"/>
                    <a:pt x="532"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2476500" y="1304750"/>
              <a:ext cx="168825" cy="31375"/>
            </a:xfrm>
            <a:custGeom>
              <a:rect b="b" l="l" r="r" t="t"/>
              <a:pathLst>
                <a:path extrusionOk="0" h="1255" w="6753">
                  <a:moveTo>
                    <a:pt x="628" y="0"/>
                  </a:moveTo>
                  <a:cubicBezTo>
                    <a:pt x="282" y="0"/>
                    <a:pt x="0" y="282"/>
                    <a:pt x="0" y="628"/>
                  </a:cubicBezTo>
                  <a:cubicBezTo>
                    <a:pt x="0" y="973"/>
                    <a:pt x="282" y="1255"/>
                    <a:pt x="628" y="1255"/>
                  </a:cubicBezTo>
                  <a:lnTo>
                    <a:pt x="6126" y="1255"/>
                  </a:lnTo>
                  <a:cubicBezTo>
                    <a:pt x="6472" y="1255"/>
                    <a:pt x="6753" y="973"/>
                    <a:pt x="6753" y="628"/>
                  </a:cubicBezTo>
                  <a:cubicBezTo>
                    <a:pt x="6753" y="282"/>
                    <a:pt x="6472" y="0"/>
                    <a:pt x="6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2475275" y="1309600"/>
              <a:ext cx="171275" cy="26525"/>
            </a:xfrm>
            <a:custGeom>
              <a:rect b="b" l="l" r="r" t="t"/>
              <a:pathLst>
                <a:path extrusionOk="0" h="1061" w="6851">
                  <a:moveTo>
                    <a:pt x="224" y="0"/>
                  </a:moveTo>
                  <a:cubicBezTo>
                    <a:pt x="50" y="180"/>
                    <a:pt x="0" y="449"/>
                    <a:pt x="99" y="680"/>
                  </a:cubicBezTo>
                  <a:cubicBezTo>
                    <a:pt x="197" y="910"/>
                    <a:pt x="425" y="1061"/>
                    <a:pt x="677" y="1061"/>
                  </a:cubicBezTo>
                  <a:lnTo>
                    <a:pt x="6175" y="1061"/>
                  </a:lnTo>
                  <a:cubicBezTo>
                    <a:pt x="6426" y="1061"/>
                    <a:pt x="6653" y="910"/>
                    <a:pt x="6751" y="679"/>
                  </a:cubicBezTo>
                  <a:cubicBezTo>
                    <a:pt x="6851" y="449"/>
                    <a:pt x="6801" y="180"/>
                    <a:pt x="6627" y="0"/>
                  </a:cubicBezTo>
                  <a:cubicBezTo>
                    <a:pt x="6508" y="123"/>
                    <a:pt x="6345" y="193"/>
                    <a:pt x="6175" y="193"/>
                  </a:cubicBezTo>
                  <a:lnTo>
                    <a:pt x="677" y="193"/>
                  </a:lnTo>
                  <a:cubicBezTo>
                    <a:pt x="505" y="193"/>
                    <a:pt x="342" y="123"/>
                    <a:pt x="2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2497350" y="1433375"/>
              <a:ext cx="127150" cy="39525"/>
            </a:xfrm>
            <a:custGeom>
              <a:rect b="b" l="l" r="r" t="t"/>
              <a:pathLst>
                <a:path extrusionOk="0" h="1581" w="5086">
                  <a:moveTo>
                    <a:pt x="1" y="0"/>
                  </a:moveTo>
                  <a:lnTo>
                    <a:pt x="910" y="1581"/>
                  </a:lnTo>
                  <a:lnTo>
                    <a:pt x="4176" y="1581"/>
                  </a:lnTo>
                  <a:lnTo>
                    <a:pt x="50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2504225" y="1445400"/>
              <a:ext cx="113375" cy="27500"/>
            </a:xfrm>
            <a:custGeom>
              <a:rect b="b" l="l" r="r" t="t"/>
              <a:pathLst>
                <a:path extrusionOk="0" h="1100" w="4535">
                  <a:moveTo>
                    <a:pt x="1" y="0"/>
                  </a:moveTo>
                  <a:lnTo>
                    <a:pt x="635" y="1100"/>
                  </a:lnTo>
                  <a:lnTo>
                    <a:pt x="3901" y="1100"/>
                  </a:lnTo>
                  <a:lnTo>
                    <a:pt x="4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2468000" y="1433375"/>
              <a:ext cx="181750" cy="264425"/>
            </a:xfrm>
            <a:custGeom>
              <a:rect b="b" l="l" r="r" t="t"/>
              <a:pathLst>
                <a:path extrusionOk="0" h="10577" w="7270">
                  <a:moveTo>
                    <a:pt x="6259" y="0"/>
                  </a:moveTo>
                  <a:lnTo>
                    <a:pt x="2147" y="6377"/>
                  </a:lnTo>
                  <a:lnTo>
                    <a:pt x="49" y="9627"/>
                  </a:lnTo>
                  <a:cubicBezTo>
                    <a:pt x="1" y="9702"/>
                    <a:pt x="58" y="9795"/>
                    <a:pt x="140" y="9795"/>
                  </a:cubicBezTo>
                  <a:cubicBezTo>
                    <a:pt x="148" y="9795"/>
                    <a:pt x="157" y="9794"/>
                    <a:pt x="165" y="9792"/>
                  </a:cubicBezTo>
                  <a:lnTo>
                    <a:pt x="1157" y="9561"/>
                  </a:lnTo>
                  <a:cubicBezTo>
                    <a:pt x="1165" y="9559"/>
                    <a:pt x="1174" y="9558"/>
                    <a:pt x="1182" y="9558"/>
                  </a:cubicBezTo>
                  <a:cubicBezTo>
                    <a:pt x="1229" y="9558"/>
                    <a:pt x="1272" y="9589"/>
                    <a:pt x="1287" y="9636"/>
                  </a:cubicBezTo>
                  <a:lnTo>
                    <a:pt x="1544" y="10499"/>
                  </a:lnTo>
                  <a:cubicBezTo>
                    <a:pt x="1559" y="10549"/>
                    <a:pt x="1604" y="10577"/>
                    <a:pt x="1649" y="10577"/>
                  </a:cubicBezTo>
                  <a:cubicBezTo>
                    <a:pt x="1683" y="10577"/>
                    <a:pt x="1718" y="10560"/>
                    <a:pt x="1741" y="10527"/>
                  </a:cubicBezTo>
                  <a:cubicBezTo>
                    <a:pt x="1839" y="10374"/>
                    <a:pt x="5270" y="5061"/>
                    <a:pt x="6903" y="2531"/>
                  </a:cubicBezTo>
                  <a:cubicBezTo>
                    <a:pt x="7269" y="1964"/>
                    <a:pt x="7233" y="1225"/>
                    <a:pt x="6812" y="696"/>
                  </a:cubicBezTo>
                  <a:lnTo>
                    <a:pt x="62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2468000" y="1433375"/>
              <a:ext cx="171650" cy="244900"/>
            </a:xfrm>
            <a:custGeom>
              <a:rect b="b" l="l" r="r" t="t"/>
              <a:pathLst>
                <a:path extrusionOk="0" h="9796" w="6866">
                  <a:moveTo>
                    <a:pt x="6259" y="0"/>
                  </a:moveTo>
                  <a:lnTo>
                    <a:pt x="2145" y="6377"/>
                  </a:lnTo>
                  <a:lnTo>
                    <a:pt x="49" y="9627"/>
                  </a:lnTo>
                  <a:cubicBezTo>
                    <a:pt x="1" y="9702"/>
                    <a:pt x="58" y="9795"/>
                    <a:pt x="140" y="9795"/>
                  </a:cubicBezTo>
                  <a:cubicBezTo>
                    <a:pt x="148" y="9795"/>
                    <a:pt x="157" y="9794"/>
                    <a:pt x="165" y="9792"/>
                  </a:cubicBezTo>
                  <a:lnTo>
                    <a:pt x="1157" y="9561"/>
                  </a:lnTo>
                  <a:cubicBezTo>
                    <a:pt x="1165" y="9559"/>
                    <a:pt x="1173" y="9558"/>
                    <a:pt x="1181" y="9558"/>
                  </a:cubicBezTo>
                  <a:cubicBezTo>
                    <a:pt x="1185" y="9558"/>
                    <a:pt x="1189" y="9558"/>
                    <a:pt x="1194" y="9559"/>
                  </a:cubicBezTo>
                  <a:lnTo>
                    <a:pt x="1194" y="9558"/>
                  </a:lnTo>
                  <a:lnTo>
                    <a:pt x="3246" y="6377"/>
                  </a:lnTo>
                  <a:lnTo>
                    <a:pt x="6866" y="767"/>
                  </a:lnTo>
                  <a:cubicBezTo>
                    <a:pt x="6849" y="743"/>
                    <a:pt x="6830" y="719"/>
                    <a:pt x="6812" y="695"/>
                  </a:cubicBezTo>
                  <a:lnTo>
                    <a:pt x="62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2472100" y="1433400"/>
              <a:ext cx="181725" cy="264425"/>
            </a:xfrm>
            <a:custGeom>
              <a:rect b="b" l="l" r="r" t="t"/>
              <a:pathLst>
                <a:path extrusionOk="0" h="10577" w="7269">
                  <a:moveTo>
                    <a:pt x="1011" y="1"/>
                  </a:moveTo>
                  <a:lnTo>
                    <a:pt x="458" y="695"/>
                  </a:lnTo>
                  <a:cubicBezTo>
                    <a:pt x="37" y="1224"/>
                    <a:pt x="0" y="1963"/>
                    <a:pt x="367" y="2530"/>
                  </a:cubicBezTo>
                  <a:lnTo>
                    <a:pt x="5529" y="10526"/>
                  </a:lnTo>
                  <a:cubicBezTo>
                    <a:pt x="5551" y="10560"/>
                    <a:pt x="5586" y="10576"/>
                    <a:pt x="5620" y="10576"/>
                  </a:cubicBezTo>
                  <a:cubicBezTo>
                    <a:pt x="5666" y="10576"/>
                    <a:pt x="5710" y="10549"/>
                    <a:pt x="5725" y="10498"/>
                  </a:cubicBezTo>
                  <a:lnTo>
                    <a:pt x="5983" y="9635"/>
                  </a:lnTo>
                  <a:cubicBezTo>
                    <a:pt x="5997" y="9588"/>
                    <a:pt x="6040" y="9557"/>
                    <a:pt x="6087" y="9557"/>
                  </a:cubicBezTo>
                  <a:cubicBezTo>
                    <a:pt x="6095" y="9557"/>
                    <a:pt x="6104" y="9558"/>
                    <a:pt x="6112" y="9560"/>
                  </a:cubicBezTo>
                  <a:lnTo>
                    <a:pt x="7104" y="9791"/>
                  </a:lnTo>
                  <a:cubicBezTo>
                    <a:pt x="7113" y="9793"/>
                    <a:pt x="7122" y="9794"/>
                    <a:pt x="7130" y="9794"/>
                  </a:cubicBezTo>
                  <a:cubicBezTo>
                    <a:pt x="7213" y="9794"/>
                    <a:pt x="7269" y="9701"/>
                    <a:pt x="7221" y="9626"/>
                  </a:cubicBezTo>
                  <a:lnTo>
                    <a:pt x="101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2472100" y="1433400"/>
              <a:ext cx="150500" cy="264425"/>
            </a:xfrm>
            <a:custGeom>
              <a:rect b="b" l="l" r="r" t="t"/>
              <a:pathLst>
                <a:path extrusionOk="0" h="10577" w="6020">
                  <a:moveTo>
                    <a:pt x="1010" y="1"/>
                  </a:moveTo>
                  <a:lnTo>
                    <a:pt x="458" y="695"/>
                  </a:lnTo>
                  <a:cubicBezTo>
                    <a:pt x="37" y="1224"/>
                    <a:pt x="0" y="1963"/>
                    <a:pt x="367" y="2530"/>
                  </a:cubicBezTo>
                  <a:lnTo>
                    <a:pt x="5529" y="10526"/>
                  </a:lnTo>
                  <a:cubicBezTo>
                    <a:pt x="5551" y="10560"/>
                    <a:pt x="5586" y="10576"/>
                    <a:pt x="5620" y="10576"/>
                  </a:cubicBezTo>
                  <a:cubicBezTo>
                    <a:pt x="5666" y="10576"/>
                    <a:pt x="5710" y="10549"/>
                    <a:pt x="5725" y="10498"/>
                  </a:cubicBezTo>
                  <a:lnTo>
                    <a:pt x="5983" y="9635"/>
                  </a:lnTo>
                  <a:cubicBezTo>
                    <a:pt x="5990" y="9613"/>
                    <a:pt x="6002" y="9595"/>
                    <a:pt x="6020" y="9581"/>
                  </a:cubicBezTo>
                  <a:lnTo>
                    <a:pt x="1467" y="2530"/>
                  </a:lnTo>
                  <a:cubicBezTo>
                    <a:pt x="1118" y="1989"/>
                    <a:pt x="1133" y="1291"/>
                    <a:pt x="1505" y="766"/>
                  </a:cubicBezTo>
                  <a:lnTo>
                    <a:pt x="101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56"/>
          <p:cNvGrpSpPr/>
          <p:nvPr/>
        </p:nvGrpSpPr>
        <p:grpSpPr>
          <a:xfrm>
            <a:off x="5198588" y="4122056"/>
            <a:ext cx="382475" cy="575800"/>
            <a:chOff x="3052225" y="1186825"/>
            <a:chExt cx="382475" cy="575800"/>
          </a:xfrm>
        </p:grpSpPr>
        <p:sp>
          <p:nvSpPr>
            <p:cNvPr id="2323" name="Google Shape;2323;p56"/>
            <p:cNvSpPr/>
            <p:nvPr/>
          </p:nvSpPr>
          <p:spPr>
            <a:xfrm>
              <a:off x="3142300" y="1240200"/>
              <a:ext cx="203450" cy="257250"/>
            </a:xfrm>
            <a:custGeom>
              <a:rect b="b" l="l" r="r" t="t"/>
              <a:pathLst>
                <a:path extrusionOk="0" h="10290" w="8138">
                  <a:moveTo>
                    <a:pt x="4068" y="1"/>
                  </a:moveTo>
                  <a:lnTo>
                    <a:pt x="4068" y="2"/>
                  </a:lnTo>
                  <a:cubicBezTo>
                    <a:pt x="1822" y="2"/>
                    <a:pt x="1" y="1814"/>
                    <a:pt x="1" y="4048"/>
                  </a:cubicBezTo>
                  <a:lnTo>
                    <a:pt x="1" y="9753"/>
                  </a:lnTo>
                  <a:cubicBezTo>
                    <a:pt x="2" y="10049"/>
                    <a:pt x="242" y="10289"/>
                    <a:pt x="538" y="10289"/>
                  </a:cubicBezTo>
                  <a:cubicBezTo>
                    <a:pt x="538" y="10289"/>
                    <a:pt x="539" y="10289"/>
                    <a:pt x="540" y="10289"/>
                  </a:cubicBezTo>
                  <a:lnTo>
                    <a:pt x="7598" y="10289"/>
                  </a:lnTo>
                  <a:cubicBezTo>
                    <a:pt x="7599" y="10289"/>
                    <a:pt x="7599" y="10289"/>
                    <a:pt x="7600" y="10289"/>
                  </a:cubicBezTo>
                  <a:cubicBezTo>
                    <a:pt x="7895" y="10289"/>
                    <a:pt x="8136" y="10049"/>
                    <a:pt x="8137" y="9753"/>
                  </a:cubicBezTo>
                  <a:lnTo>
                    <a:pt x="8137" y="4046"/>
                  </a:lnTo>
                  <a:cubicBezTo>
                    <a:pt x="8137" y="1813"/>
                    <a:pt x="6316" y="1"/>
                    <a:pt x="4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3052225" y="1516350"/>
              <a:ext cx="382475" cy="246275"/>
            </a:xfrm>
            <a:custGeom>
              <a:rect b="b" l="l" r="r" t="t"/>
              <a:pathLst>
                <a:path extrusionOk="0" h="9851" w="15299">
                  <a:moveTo>
                    <a:pt x="5993" y="0"/>
                  </a:moveTo>
                  <a:lnTo>
                    <a:pt x="1620" y="1695"/>
                  </a:lnTo>
                  <a:cubicBezTo>
                    <a:pt x="1620" y="1695"/>
                    <a:pt x="0" y="2361"/>
                    <a:pt x="0" y="4207"/>
                  </a:cubicBezTo>
                  <a:lnTo>
                    <a:pt x="0" y="9311"/>
                  </a:lnTo>
                  <a:cubicBezTo>
                    <a:pt x="0" y="9609"/>
                    <a:pt x="242" y="9851"/>
                    <a:pt x="541" y="9851"/>
                  </a:cubicBezTo>
                  <a:lnTo>
                    <a:pt x="14758" y="9851"/>
                  </a:lnTo>
                  <a:cubicBezTo>
                    <a:pt x="15057" y="9851"/>
                    <a:pt x="15298" y="9609"/>
                    <a:pt x="15299" y="9311"/>
                  </a:cubicBezTo>
                  <a:lnTo>
                    <a:pt x="15299" y="4207"/>
                  </a:lnTo>
                  <a:cubicBezTo>
                    <a:pt x="15299" y="2361"/>
                    <a:pt x="13679" y="1695"/>
                    <a:pt x="13679" y="1695"/>
                  </a:cubicBezTo>
                  <a:lnTo>
                    <a:pt x="9302" y="0"/>
                  </a:lnTo>
                  <a:lnTo>
                    <a:pt x="9122" y="1469"/>
                  </a:lnTo>
                  <a:lnTo>
                    <a:pt x="6144" y="1469"/>
                  </a:lnTo>
                  <a:lnTo>
                    <a:pt x="59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3143950" y="1186825"/>
              <a:ext cx="199025" cy="86900"/>
            </a:xfrm>
            <a:custGeom>
              <a:rect b="b" l="l" r="r" t="t"/>
              <a:pathLst>
                <a:path extrusionOk="0" h="3476" w="7961">
                  <a:moveTo>
                    <a:pt x="3980" y="0"/>
                  </a:moveTo>
                  <a:cubicBezTo>
                    <a:pt x="3277" y="0"/>
                    <a:pt x="2574" y="66"/>
                    <a:pt x="1879" y="197"/>
                  </a:cubicBezTo>
                  <a:lnTo>
                    <a:pt x="339" y="488"/>
                  </a:lnTo>
                  <a:cubicBezTo>
                    <a:pt x="126" y="528"/>
                    <a:pt x="1" y="748"/>
                    <a:pt x="73" y="952"/>
                  </a:cubicBezTo>
                  <a:lnTo>
                    <a:pt x="973" y="3476"/>
                  </a:lnTo>
                  <a:lnTo>
                    <a:pt x="2148" y="3311"/>
                  </a:lnTo>
                  <a:cubicBezTo>
                    <a:pt x="2756" y="3226"/>
                    <a:pt x="3368" y="3184"/>
                    <a:pt x="3980" y="3184"/>
                  </a:cubicBezTo>
                  <a:cubicBezTo>
                    <a:pt x="4593" y="3184"/>
                    <a:pt x="5205" y="3226"/>
                    <a:pt x="5812" y="3311"/>
                  </a:cubicBezTo>
                  <a:lnTo>
                    <a:pt x="6987" y="3476"/>
                  </a:lnTo>
                  <a:lnTo>
                    <a:pt x="7888" y="952"/>
                  </a:lnTo>
                  <a:cubicBezTo>
                    <a:pt x="7960" y="748"/>
                    <a:pt x="7834" y="528"/>
                    <a:pt x="7622" y="488"/>
                  </a:cubicBezTo>
                  <a:lnTo>
                    <a:pt x="6081" y="197"/>
                  </a:lnTo>
                  <a:cubicBezTo>
                    <a:pt x="5387" y="66"/>
                    <a:pt x="4684" y="0"/>
                    <a:pt x="3980" y="0"/>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3221925" y="1204975"/>
              <a:ext cx="43050" cy="43025"/>
            </a:xfrm>
            <a:custGeom>
              <a:rect b="b" l="l" r="r" t="t"/>
              <a:pathLst>
                <a:path extrusionOk="0" h="1721" w="1722">
                  <a:moveTo>
                    <a:pt x="861" y="0"/>
                  </a:moveTo>
                  <a:cubicBezTo>
                    <a:pt x="669" y="0"/>
                    <a:pt x="514" y="156"/>
                    <a:pt x="514" y="347"/>
                  </a:cubicBezTo>
                  <a:lnTo>
                    <a:pt x="514" y="513"/>
                  </a:lnTo>
                  <a:lnTo>
                    <a:pt x="348" y="513"/>
                  </a:lnTo>
                  <a:cubicBezTo>
                    <a:pt x="157" y="513"/>
                    <a:pt x="1" y="668"/>
                    <a:pt x="1" y="860"/>
                  </a:cubicBezTo>
                  <a:cubicBezTo>
                    <a:pt x="1" y="1052"/>
                    <a:pt x="157" y="1208"/>
                    <a:pt x="348" y="1208"/>
                  </a:cubicBezTo>
                  <a:lnTo>
                    <a:pt x="514" y="1208"/>
                  </a:lnTo>
                  <a:lnTo>
                    <a:pt x="514" y="1373"/>
                  </a:lnTo>
                  <a:cubicBezTo>
                    <a:pt x="514" y="1565"/>
                    <a:pt x="669" y="1720"/>
                    <a:pt x="861" y="1720"/>
                  </a:cubicBezTo>
                  <a:cubicBezTo>
                    <a:pt x="1053" y="1720"/>
                    <a:pt x="1208" y="1565"/>
                    <a:pt x="1208" y="1373"/>
                  </a:cubicBezTo>
                  <a:lnTo>
                    <a:pt x="1208" y="1208"/>
                  </a:lnTo>
                  <a:lnTo>
                    <a:pt x="1374" y="1208"/>
                  </a:lnTo>
                  <a:cubicBezTo>
                    <a:pt x="1565" y="1208"/>
                    <a:pt x="1721" y="1052"/>
                    <a:pt x="1721" y="860"/>
                  </a:cubicBezTo>
                  <a:cubicBezTo>
                    <a:pt x="1721" y="668"/>
                    <a:pt x="1565" y="513"/>
                    <a:pt x="1374" y="513"/>
                  </a:cubicBezTo>
                  <a:lnTo>
                    <a:pt x="1208" y="513"/>
                  </a:lnTo>
                  <a:lnTo>
                    <a:pt x="1208" y="347"/>
                  </a:lnTo>
                  <a:cubicBezTo>
                    <a:pt x="1208" y="156"/>
                    <a:pt x="1053" y="0"/>
                    <a:pt x="8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3202025" y="1482675"/>
              <a:ext cx="82750" cy="68075"/>
            </a:xfrm>
            <a:custGeom>
              <a:rect b="b" l="l" r="r" t="t"/>
              <a:pathLst>
                <a:path extrusionOk="0" h="2723" w="3310">
                  <a:moveTo>
                    <a:pt x="1" y="0"/>
                  </a:moveTo>
                  <a:lnTo>
                    <a:pt x="1" y="1"/>
                  </a:lnTo>
                  <a:lnTo>
                    <a:pt x="1" y="1347"/>
                  </a:lnTo>
                  <a:lnTo>
                    <a:pt x="152" y="2723"/>
                  </a:lnTo>
                  <a:lnTo>
                    <a:pt x="3130" y="2723"/>
                  </a:lnTo>
                  <a:lnTo>
                    <a:pt x="3310" y="1347"/>
                  </a:lnTo>
                  <a:lnTo>
                    <a:pt x="3310" y="6"/>
                  </a:lnTo>
                  <a:cubicBezTo>
                    <a:pt x="2804" y="347"/>
                    <a:pt x="2234" y="499"/>
                    <a:pt x="1677" y="499"/>
                  </a:cubicBezTo>
                  <a:cubicBezTo>
                    <a:pt x="1069" y="499"/>
                    <a:pt x="476" y="317"/>
                    <a:pt x="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3205825" y="1550725"/>
              <a:ext cx="74450" cy="130425"/>
            </a:xfrm>
            <a:custGeom>
              <a:rect b="b" l="l" r="r" t="t"/>
              <a:pathLst>
                <a:path extrusionOk="0" h="5217" w="2978">
                  <a:moveTo>
                    <a:pt x="0" y="1"/>
                  </a:moveTo>
                  <a:lnTo>
                    <a:pt x="1505" y="5217"/>
                  </a:lnTo>
                  <a:lnTo>
                    <a:pt x="29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3243475" y="1516350"/>
              <a:ext cx="87350" cy="164800"/>
            </a:xfrm>
            <a:custGeom>
              <a:rect b="b" l="l" r="r" t="t"/>
              <a:pathLst>
                <a:path extrusionOk="0" h="6592" w="3494">
                  <a:moveTo>
                    <a:pt x="1652" y="0"/>
                  </a:moveTo>
                  <a:lnTo>
                    <a:pt x="0" y="6592"/>
                  </a:lnTo>
                  <a:lnTo>
                    <a:pt x="0" y="6592"/>
                  </a:lnTo>
                  <a:lnTo>
                    <a:pt x="3421" y="3051"/>
                  </a:lnTo>
                  <a:cubicBezTo>
                    <a:pt x="3493" y="2976"/>
                    <a:pt x="3484" y="2877"/>
                    <a:pt x="3398" y="2809"/>
                  </a:cubicBezTo>
                  <a:lnTo>
                    <a:pt x="2608" y="2196"/>
                  </a:lnTo>
                  <a:cubicBezTo>
                    <a:pt x="2530" y="2136"/>
                    <a:pt x="2514" y="2050"/>
                    <a:pt x="2565" y="1976"/>
                  </a:cubicBezTo>
                  <a:lnTo>
                    <a:pt x="3305" y="1225"/>
                  </a:lnTo>
                  <a:cubicBezTo>
                    <a:pt x="3372" y="1156"/>
                    <a:pt x="3395" y="1071"/>
                    <a:pt x="3370" y="990"/>
                  </a:cubicBezTo>
                  <a:cubicBezTo>
                    <a:pt x="3335" y="883"/>
                    <a:pt x="3293" y="751"/>
                    <a:pt x="3252" y="619"/>
                  </a:cubicBezTo>
                  <a:lnTo>
                    <a:pt x="16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3156100" y="1516350"/>
              <a:ext cx="87350" cy="164800"/>
            </a:xfrm>
            <a:custGeom>
              <a:rect b="b" l="l" r="r" t="t"/>
              <a:pathLst>
                <a:path extrusionOk="0" h="6592" w="3494">
                  <a:moveTo>
                    <a:pt x="1838" y="0"/>
                  </a:moveTo>
                  <a:lnTo>
                    <a:pt x="244" y="618"/>
                  </a:lnTo>
                  <a:cubicBezTo>
                    <a:pt x="201" y="750"/>
                    <a:pt x="159" y="882"/>
                    <a:pt x="124" y="990"/>
                  </a:cubicBezTo>
                  <a:cubicBezTo>
                    <a:pt x="98" y="1071"/>
                    <a:pt x="121" y="1156"/>
                    <a:pt x="189" y="1225"/>
                  </a:cubicBezTo>
                  <a:lnTo>
                    <a:pt x="929" y="1976"/>
                  </a:lnTo>
                  <a:cubicBezTo>
                    <a:pt x="980" y="2048"/>
                    <a:pt x="963" y="2136"/>
                    <a:pt x="886" y="2196"/>
                  </a:cubicBezTo>
                  <a:lnTo>
                    <a:pt x="96" y="2809"/>
                  </a:lnTo>
                  <a:cubicBezTo>
                    <a:pt x="10" y="2875"/>
                    <a:pt x="1" y="2976"/>
                    <a:pt x="73" y="3051"/>
                  </a:cubicBezTo>
                  <a:lnTo>
                    <a:pt x="3494" y="6592"/>
                  </a:lnTo>
                  <a:lnTo>
                    <a:pt x="18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3170250" y="1328200"/>
              <a:ext cx="147550" cy="169250"/>
            </a:xfrm>
            <a:custGeom>
              <a:rect b="b" l="l" r="r" t="t"/>
              <a:pathLst>
                <a:path extrusionOk="0" h="6770" w="5902">
                  <a:moveTo>
                    <a:pt x="3761" y="0"/>
                  </a:moveTo>
                  <a:cubicBezTo>
                    <a:pt x="3686" y="0"/>
                    <a:pt x="3612" y="31"/>
                    <a:pt x="3559" y="92"/>
                  </a:cubicBezTo>
                  <a:cubicBezTo>
                    <a:pt x="3079" y="635"/>
                    <a:pt x="1791" y="1962"/>
                    <a:pt x="176" y="2555"/>
                  </a:cubicBezTo>
                  <a:cubicBezTo>
                    <a:pt x="71" y="2594"/>
                    <a:pt x="0" y="2694"/>
                    <a:pt x="0" y="2806"/>
                  </a:cubicBezTo>
                  <a:lnTo>
                    <a:pt x="0" y="3877"/>
                  </a:lnTo>
                  <a:cubicBezTo>
                    <a:pt x="0" y="5388"/>
                    <a:pt x="1191" y="6769"/>
                    <a:pt x="2993" y="6769"/>
                  </a:cubicBezTo>
                  <a:cubicBezTo>
                    <a:pt x="4597" y="6769"/>
                    <a:pt x="5901" y="5471"/>
                    <a:pt x="5901" y="3877"/>
                  </a:cubicBezTo>
                  <a:lnTo>
                    <a:pt x="5901" y="1438"/>
                  </a:lnTo>
                  <a:cubicBezTo>
                    <a:pt x="5901" y="1318"/>
                    <a:pt x="5824" y="1215"/>
                    <a:pt x="5710" y="1181"/>
                  </a:cubicBezTo>
                  <a:cubicBezTo>
                    <a:pt x="5348" y="1071"/>
                    <a:pt x="4638" y="783"/>
                    <a:pt x="3955" y="82"/>
                  </a:cubicBezTo>
                  <a:cubicBezTo>
                    <a:pt x="3902" y="27"/>
                    <a:pt x="3831" y="0"/>
                    <a:pt x="3761"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56"/>
          <p:cNvGrpSpPr/>
          <p:nvPr/>
        </p:nvGrpSpPr>
        <p:grpSpPr>
          <a:xfrm>
            <a:off x="1097713" y="2402088"/>
            <a:ext cx="574675" cy="364825"/>
            <a:chOff x="3605025" y="1364900"/>
            <a:chExt cx="574675" cy="364825"/>
          </a:xfrm>
        </p:grpSpPr>
        <p:sp>
          <p:nvSpPr>
            <p:cNvPr id="2333" name="Google Shape;2333;p56"/>
            <p:cNvSpPr/>
            <p:nvPr/>
          </p:nvSpPr>
          <p:spPr>
            <a:xfrm>
              <a:off x="3605025" y="1531600"/>
              <a:ext cx="191325" cy="86225"/>
            </a:xfrm>
            <a:custGeom>
              <a:rect b="b" l="l" r="r" t="t"/>
              <a:pathLst>
                <a:path extrusionOk="0" h="3449" w="7653">
                  <a:moveTo>
                    <a:pt x="692" y="1"/>
                  </a:moveTo>
                  <a:cubicBezTo>
                    <a:pt x="310" y="1"/>
                    <a:pt x="1" y="310"/>
                    <a:pt x="1" y="691"/>
                  </a:cubicBezTo>
                  <a:lnTo>
                    <a:pt x="1" y="2758"/>
                  </a:lnTo>
                  <a:cubicBezTo>
                    <a:pt x="1" y="3139"/>
                    <a:pt x="310" y="3448"/>
                    <a:pt x="692" y="3448"/>
                  </a:cubicBezTo>
                  <a:lnTo>
                    <a:pt x="7653" y="3448"/>
                  </a:lnTo>
                  <a:lnTo>
                    <a:pt x="76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4025125" y="1364900"/>
              <a:ext cx="154025" cy="142300"/>
            </a:xfrm>
            <a:custGeom>
              <a:rect b="b" l="l" r="r" t="t"/>
              <a:pathLst>
                <a:path extrusionOk="0" h="5692" w="6161">
                  <a:moveTo>
                    <a:pt x="2728" y="1"/>
                  </a:moveTo>
                  <a:cubicBezTo>
                    <a:pt x="2537" y="1"/>
                    <a:pt x="2382" y="156"/>
                    <a:pt x="2382" y="348"/>
                  </a:cubicBezTo>
                  <a:cubicBezTo>
                    <a:pt x="2382" y="539"/>
                    <a:pt x="2537" y="694"/>
                    <a:pt x="2728" y="694"/>
                  </a:cubicBezTo>
                  <a:lnTo>
                    <a:pt x="4936" y="694"/>
                  </a:lnTo>
                  <a:cubicBezTo>
                    <a:pt x="5232" y="699"/>
                    <a:pt x="5471" y="941"/>
                    <a:pt x="5471" y="1238"/>
                  </a:cubicBezTo>
                  <a:cubicBezTo>
                    <a:pt x="5471" y="1534"/>
                    <a:pt x="5232" y="1776"/>
                    <a:pt x="4936" y="1780"/>
                  </a:cubicBezTo>
                  <a:lnTo>
                    <a:pt x="1224" y="1780"/>
                  </a:lnTo>
                  <a:cubicBezTo>
                    <a:pt x="546" y="1788"/>
                    <a:pt x="0" y="2340"/>
                    <a:pt x="0" y="3018"/>
                  </a:cubicBezTo>
                  <a:cubicBezTo>
                    <a:pt x="0" y="3695"/>
                    <a:pt x="546" y="4247"/>
                    <a:pt x="1224" y="4255"/>
                  </a:cubicBezTo>
                  <a:lnTo>
                    <a:pt x="3048" y="4255"/>
                  </a:lnTo>
                  <a:cubicBezTo>
                    <a:pt x="3650" y="4255"/>
                    <a:pt x="4137" y="4743"/>
                    <a:pt x="4138" y="5344"/>
                  </a:cubicBezTo>
                  <a:cubicBezTo>
                    <a:pt x="4138" y="5536"/>
                    <a:pt x="4293" y="5690"/>
                    <a:pt x="4485" y="5692"/>
                  </a:cubicBezTo>
                  <a:cubicBezTo>
                    <a:pt x="4677" y="5690"/>
                    <a:pt x="4831" y="5536"/>
                    <a:pt x="4831" y="5344"/>
                  </a:cubicBezTo>
                  <a:cubicBezTo>
                    <a:pt x="4831" y="4359"/>
                    <a:pt x="4032" y="3560"/>
                    <a:pt x="3048" y="3560"/>
                  </a:cubicBezTo>
                  <a:lnTo>
                    <a:pt x="1224" y="3560"/>
                  </a:lnTo>
                  <a:cubicBezTo>
                    <a:pt x="1220" y="3560"/>
                    <a:pt x="1217" y="3560"/>
                    <a:pt x="1214" y="3560"/>
                  </a:cubicBezTo>
                  <a:cubicBezTo>
                    <a:pt x="916" y="3560"/>
                    <a:pt x="673" y="3317"/>
                    <a:pt x="673" y="3018"/>
                  </a:cubicBezTo>
                  <a:cubicBezTo>
                    <a:pt x="673" y="2717"/>
                    <a:pt x="917" y="2474"/>
                    <a:pt x="1216" y="2474"/>
                  </a:cubicBezTo>
                  <a:cubicBezTo>
                    <a:pt x="1218" y="2474"/>
                    <a:pt x="1221" y="2474"/>
                    <a:pt x="1224" y="2474"/>
                  </a:cubicBezTo>
                  <a:lnTo>
                    <a:pt x="4936" y="2474"/>
                  </a:lnTo>
                  <a:cubicBezTo>
                    <a:pt x="5613" y="2468"/>
                    <a:pt x="6160" y="1916"/>
                    <a:pt x="6160" y="1238"/>
                  </a:cubicBezTo>
                  <a:cubicBezTo>
                    <a:pt x="6160" y="559"/>
                    <a:pt x="5613" y="8"/>
                    <a:pt x="4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3822525" y="1531600"/>
              <a:ext cx="324775" cy="86225"/>
            </a:xfrm>
            <a:custGeom>
              <a:rect b="b" l="l" r="r" t="t"/>
              <a:pathLst>
                <a:path extrusionOk="0" h="3449" w="12991">
                  <a:moveTo>
                    <a:pt x="0" y="1"/>
                  </a:moveTo>
                  <a:lnTo>
                    <a:pt x="0" y="3448"/>
                  </a:lnTo>
                  <a:lnTo>
                    <a:pt x="12990" y="3448"/>
                  </a:lnTo>
                  <a:lnTo>
                    <a:pt x="12197" y="1860"/>
                  </a:lnTo>
                  <a:cubicBezTo>
                    <a:pt x="12165" y="1799"/>
                    <a:pt x="12210" y="1725"/>
                    <a:pt x="12279" y="1725"/>
                  </a:cubicBezTo>
                  <a:cubicBezTo>
                    <a:pt x="12280" y="1725"/>
                    <a:pt x="12280" y="1725"/>
                    <a:pt x="12281" y="1725"/>
                  </a:cubicBezTo>
                  <a:lnTo>
                    <a:pt x="12839" y="1725"/>
                  </a:lnTo>
                  <a:cubicBezTo>
                    <a:pt x="12840" y="1725"/>
                    <a:pt x="12840" y="1725"/>
                    <a:pt x="12841" y="1725"/>
                  </a:cubicBezTo>
                  <a:cubicBezTo>
                    <a:pt x="12910" y="1725"/>
                    <a:pt x="12954" y="1651"/>
                    <a:pt x="12922" y="1590"/>
                  </a:cubicBezTo>
                  <a:lnTo>
                    <a:pt x="12128" y="1"/>
                  </a:ln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3794025" y="1531600"/>
              <a:ext cx="30850" cy="86225"/>
            </a:xfrm>
            <a:custGeom>
              <a:rect b="b" l="l" r="r" t="t"/>
              <a:pathLst>
                <a:path extrusionOk="0" h="3449" w="1234">
                  <a:moveTo>
                    <a:pt x="0" y="1"/>
                  </a:moveTo>
                  <a:lnTo>
                    <a:pt x="0" y="3448"/>
                  </a:lnTo>
                  <a:lnTo>
                    <a:pt x="1233" y="3448"/>
                  </a:lnTo>
                  <a:lnTo>
                    <a:pt x="12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4123425" y="1531600"/>
              <a:ext cx="56275" cy="86225"/>
            </a:xfrm>
            <a:custGeom>
              <a:rect b="b" l="l" r="r" t="t"/>
              <a:pathLst>
                <a:path extrusionOk="0" h="3449" w="2251">
                  <a:moveTo>
                    <a:pt x="1" y="1"/>
                  </a:moveTo>
                  <a:lnTo>
                    <a:pt x="795" y="1590"/>
                  </a:lnTo>
                  <a:cubicBezTo>
                    <a:pt x="827" y="1652"/>
                    <a:pt x="781" y="1725"/>
                    <a:pt x="710" y="1725"/>
                  </a:cubicBezTo>
                  <a:lnTo>
                    <a:pt x="151" y="1725"/>
                  </a:lnTo>
                  <a:cubicBezTo>
                    <a:pt x="150" y="1725"/>
                    <a:pt x="150" y="1725"/>
                    <a:pt x="149" y="1725"/>
                  </a:cubicBezTo>
                  <a:cubicBezTo>
                    <a:pt x="80" y="1725"/>
                    <a:pt x="36" y="1799"/>
                    <a:pt x="67" y="1860"/>
                  </a:cubicBezTo>
                  <a:lnTo>
                    <a:pt x="861" y="3448"/>
                  </a:lnTo>
                  <a:lnTo>
                    <a:pt x="1559" y="3448"/>
                  </a:lnTo>
                  <a:cubicBezTo>
                    <a:pt x="1559" y="3448"/>
                    <a:pt x="1560" y="3448"/>
                    <a:pt x="1561" y="3448"/>
                  </a:cubicBezTo>
                  <a:cubicBezTo>
                    <a:pt x="1942" y="3448"/>
                    <a:pt x="2250" y="3139"/>
                    <a:pt x="2250" y="2758"/>
                  </a:cubicBezTo>
                  <a:lnTo>
                    <a:pt x="2250" y="691"/>
                  </a:lnTo>
                  <a:cubicBezTo>
                    <a:pt x="2250" y="310"/>
                    <a:pt x="1941" y="1"/>
                    <a:pt x="15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3699425" y="1419725"/>
              <a:ext cx="340300" cy="310000"/>
            </a:xfrm>
            <a:custGeom>
              <a:rect b="b" l="l" r="r" t="t"/>
              <a:pathLst>
                <a:path extrusionOk="0" h="12400" w="13612">
                  <a:moveTo>
                    <a:pt x="6806" y="1600"/>
                  </a:moveTo>
                  <a:cubicBezTo>
                    <a:pt x="7983" y="1600"/>
                    <a:pt x="9160" y="2050"/>
                    <a:pt x="10059" y="2948"/>
                  </a:cubicBezTo>
                  <a:cubicBezTo>
                    <a:pt x="11617" y="4506"/>
                    <a:pt x="11823" y="6904"/>
                    <a:pt x="10678" y="8685"/>
                  </a:cubicBezTo>
                  <a:cubicBezTo>
                    <a:pt x="10649" y="8730"/>
                    <a:pt x="10601" y="8754"/>
                    <a:pt x="10552" y="8754"/>
                  </a:cubicBezTo>
                  <a:cubicBezTo>
                    <a:pt x="10514" y="8754"/>
                    <a:pt x="10476" y="8739"/>
                    <a:pt x="10446" y="8710"/>
                  </a:cubicBezTo>
                  <a:lnTo>
                    <a:pt x="4297" y="2560"/>
                  </a:lnTo>
                  <a:cubicBezTo>
                    <a:pt x="4230" y="2492"/>
                    <a:pt x="4241" y="2380"/>
                    <a:pt x="4321" y="2328"/>
                  </a:cubicBezTo>
                  <a:cubicBezTo>
                    <a:pt x="5076" y="1843"/>
                    <a:pt x="5941" y="1600"/>
                    <a:pt x="6806" y="1600"/>
                  </a:cubicBezTo>
                  <a:close/>
                  <a:moveTo>
                    <a:pt x="3059" y="3647"/>
                  </a:moveTo>
                  <a:cubicBezTo>
                    <a:pt x="3097" y="3647"/>
                    <a:pt x="3136" y="3661"/>
                    <a:pt x="3166" y="3691"/>
                  </a:cubicBezTo>
                  <a:lnTo>
                    <a:pt x="9315" y="9841"/>
                  </a:lnTo>
                  <a:cubicBezTo>
                    <a:pt x="9382" y="9908"/>
                    <a:pt x="9371" y="10020"/>
                    <a:pt x="9291" y="10072"/>
                  </a:cubicBezTo>
                  <a:cubicBezTo>
                    <a:pt x="8536" y="10557"/>
                    <a:pt x="7671" y="10800"/>
                    <a:pt x="6806" y="10800"/>
                  </a:cubicBezTo>
                  <a:cubicBezTo>
                    <a:pt x="5629" y="10800"/>
                    <a:pt x="4451" y="10351"/>
                    <a:pt x="3553" y="9453"/>
                  </a:cubicBezTo>
                  <a:cubicBezTo>
                    <a:pt x="1995" y="7895"/>
                    <a:pt x="1789" y="5497"/>
                    <a:pt x="2934" y="3715"/>
                  </a:cubicBezTo>
                  <a:cubicBezTo>
                    <a:pt x="2963" y="3670"/>
                    <a:pt x="3011" y="3647"/>
                    <a:pt x="3059" y="3647"/>
                  </a:cubicBezTo>
                  <a:close/>
                  <a:moveTo>
                    <a:pt x="6806" y="1"/>
                  </a:moveTo>
                  <a:cubicBezTo>
                    <a:pt x="5219" y="1"/>
                    <a:pt x="3633" y="606"/>
                    <a:pt x="2422" y="1816"/>
                  </a:cubicBezTo>
                  <a:cubicBezTo>
                    <a:pt x="1" y="4237"/>
                    <a:pt x="1" y="8163"/>
                    <a:pt x="2422" y="10583"/>
                  </a:cubicBezTo>
                  <a:cubicBezTo>
                    <a:pt x="3633" y="11794"/>
                    <a:pt x="5219" y="12399"/>
                    <a:pt x="6806" y="12399"/>
                  </a:cubicBezTo>
                  <a:cubicBezTo>
                    <a:pt x="8393" y="12399"/>
                    <a:pt x="9979" y="11794"/>
                    <a:pt x="11190" y="10583"/>
                  </a:cubicBezTo>
                  <a:cubicBezTo>
                    <a:pt x="13611" y="8163"/>
                    <a:pt x="13611" y="4237"/>
                    <a:pt x="11190" y="1816"/>
                  </a:cubicBezTo>
                  <a:cubicBezTo>
                    <a:pt x="9979" y="606"/>
                    <a:pt x="8393" y="1"/>
                    <a:pt x="68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56"/>
          <p:cNvGrpSpPr/>
          <p:nvPr/>
        </p:nvGrpSpPr>
        <p:grpSpPr>
          <a:xfrm>
            <a:off x="2775050" y="2296588"/>
            <a:ext cx="523025" cy="575825"/>
            <a:chOff x="5236125" y="1276250"/>
            <a:chExt cx="523025" cy="575825"/>
          </a:xfrm>
        </p:grpSpPr>
        <p:sp>
          <p:nvSpPr>
            <p:cNvPr id="2340" name="Google Shape;2340;p56"/>
            <p:cNvSpPr/>
            <p:nvPr/>
          </p:nvSpPr>
          <p:spPr>
            <a:xfrm>
              <a:off x="5390275" y="1478600"/>
              <a:ext cx="232225" cy="201525"/>
            </a:xfrm>
            <a:custGeom>
              <a:rect b="b" l="l" r="r" t="t"/>
              <a:pathLst>
                <a:path extrusionOk="0" h="8061" w="9289">
                  <a:moveTo>
                    <a:pt x="6966" y="0"/>
                  </a:moveTo>
                  <a:cubicBezTo>
                    <a:pt x="5559" y="1"/>
                    <a:pt x="4985" y="1135"/>
                    <a:pt x="4941" y="1186"/>
                  </a:cubicBezTo>
                  <a:cubicBezTo>
                    <a:pt x="4857" y="1283"/>
                    <a:pt x="4758" y="1340"/>
                    <a:pt x="4652" y="1340"/>
                  </a:cubicBezTo>
                  <a:cubicBezTo>
                    <a:pt x="4554" y="1340"/>
                    <a:pt x="4448" y="1291"/>
                    <a:pt x="4342" y="1181"/>
                  </a:cubicBezTo>
                  <a:cubicBezTo>
                    <a:pt x="3907" y="415"/>
                    <a:pt x="3119" y="6"/>
                    <a:pt x="2321" y="6"/>
                  </a:cubicBezTo>
                  <a:cubicBezTo>
                    <a:pt x="1735" y="6"/>
                    <a:pt x="1143" y="227"/>
                    <a:pt x="683" y="688"/>
                  </a:cubicBezTo>
                  <a:cubicBezTo>
                    <a:pt x="246" y="1122"/>
                    <a:pt x="1" y="1714"/>
                    <a:pt x="3" y="2330"/>
                  </a:cubicBezTo>
                  <a:cubicBezTo>
                    <a:pt x="6" y="4926"/>
                    <a:pt x="2295" y="6975"/>
                    <a:pt x="4544" y="8037"/>
                  </a:cubicBezTo>
                  <a:cubicBezTo>
                    <a:pt x="4578" y="8053"/>
                    <a:pt x="4614" y="8061"/>
                    <a:pt x="4651" y="8061"/>
                  </a:cubicBezTo>
                  <a:cubicBezTo>
                    <a:pt x="4687" y="8061"/>
                    <a:pt x="4723" y="8053"/>
                    <a:pt x="4757" y="8037"/>
                  </a:cubicBezTo>
                  <a:cubicBezTo>
                    <a:pt x="5115" y="7867"/>
                    <a:pt x="6048" y="7388"/>
                    <a:pt x="6980" y="6604"/>
                  </a:cubicBezTo>
                  <a:cubicBezTo>
                    <a:pt x="8513" y="5317"/>
                    <a:pt x="9288" y="3875"/>
                    <a:pt x="9287" y="2320"/>
                  </a:cubicBezTo>
                  <a:cubicBezTo>
                    <a:pt x="9285" y="1041"/>
                    <a:pt x="8244" y="1"/>
                    <a:pt x="6966" y="1"/>
                  </a:cubicBezTo>
                  <a:lnTo>
                    <a:pt x="69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5390300" y="1478725"/>
              <a:ext cx="133500" cy="201375"/>
            </a:xfrm>
            <a:custGeom>
              <a:rect b="b" l="l" r="r" t="t"/>
              <a:pathLst>
                <a:path extrusionOk="0" h="8055" w="5340">
                  <a:moveTo>
                    <a:pt x="2320" y="1"/>
                  </a:moveTo>
                  <a:cubicBezTo>
                    <a:pt x="1734" y="1"/>
                    <a:pt x="1143" y="221"/>
                    <a:pt x="682" y="682"/>
                  </a:cubicBezTo>
                  <a:cubicBezTo>
                    <a:pt x="246" y="1116"/>
                    <a:pt x="1" y="1708"/>
                    <a:pt x="3" y="2324"/>
                  </a:cubicBezTo>
                  <a:cubicBezTo>
                    <a:pt x="5" y="4920"/>
                    <a:pt x="2294" y="6969"/>
                    <a:pt x="4544" y="8031"/>
                  </a:cubicBezTo>
                  <a:cubicBezTo>
                    <a:pt x="4577" y="8047"/>
                    <a:pt x="4614" y="8055"/>
                    <a:pt x="4650" y="8055"/>
                  </a:cubicBezTo>
                  <a:cubicBezTo>
                    <a:pt x="4687" y="8055"/>
                    <a:pt x="4723" y="8047"/>
                    <a:pt x="4757" y="8031"/>
                  </a:cubicBezTo>
                  <a:cubicBezTo>
                    <a:pt x="4886" y="7970"/>
                    <a:pt x="5089" y="7869"/>
                    <a:pt x="5340" y="7727"/>
                  </a:cubicBezTo>
                  <a:cubicBezTo>
                    <a:pt x="3299" y="6604"/>
                    <a:pt x="1396" y="4691"/>
                    <a:pt x="1394" y="2324"/>
                  </a:cubicBezTo>
                  <a:cubicBezTo>
                    <a:pt x="1394" y="1309"/>
                    <a:pt x="2051" y="413"/>
                    <a:pt x="3018" y="107"/>
                  </a:cubicBezTo>
                  <a:cubicBezTo>
                    <a:pt x="2792" y="37"/>
                    <a:pt x="2556" y="1"/>
                    <a:pt x="23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5351175" y="1328500"/>
              <a:ext cx="137675" cy="51375"/>
            </a:xfrm>
            <a:custGeom>
              <a:rect b="b" l="l" r="r" t="t"/>
              <a:pathLst>
                <a:path extrusionOk="0" h="2055" w="5507">
                  <a:moveTo>
                    <a:pt x="389" y="1"/>
                  </a:moveTo>
                  <a:cubicBezTo>
                    <a:pt x="93" y="341"/>
                    <a:pt x="0" y="813"/>
                    <a:pt x="146" y="1239"/>
                  </a:cubicBezTo>
                  <a:cubicBezTo>
                    <a:pt x="317" y="1741"/>
                    <a:pt x="770" y="2055"/>
                    <a:pt x="1254" y="2055"/>
                  </a:cubicBezTo>
                  <a:cubicBezTo>
                    <a:pt x="1384" y="2055"/>
                    <a:pt x="1516" y="2032"/>
                    <a:pt x="1646" y="1984"/>
                  </a:cubicBezTo>
                  <a:lnTo>
                    <a:pt x="5152" y="687"/>
                  </a:lnTo>
                  <a:cubicBezTo>
                    <a:pt x="5225" y="660"/>
                    <a:pt x="5302" y="646"/>
                    <a:pt x="5379" y="646"/>
                  </a:cubicBezTo>
                  <a:cubicBezTo>
                    <a:pt x="5422" y="646"/>
                    <a:pt x="5465" y="650"/>
                    <a:pt x="5507" y="658"/>
                  </a:cubicBezTo>
                  <a:lnTo>
                    <a:pt x="5178" y="360"/>
                  </a:lnTo>
                  <a:cubicBezTo>
                    <a:pt x="5055" y="247"/>
                    <a:pt x="4894" y="185"/>
                    <a:pt x="4728" y="184"/>
                  </a:cubicBezTo>
                  <a:lnTo>
                    <a:pt x="1007" y="184"/>
                  </a:lnTo>
                  <a:cubicBezTo>
                    <a:pt x="788" y="184"/>
                    <a:pt x="573" y="120"/>
                    <a:pt x="389"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5351175" y="1328475"/>
              <a:ext cx="49975" cy="51375"/>
            </a:xfrm>
            <a:custGeom>
              <a:rect b="b" l="l" r="r" t="t"/>
              <a:pathLst>
                <a:path extrusionOk="0" h="2055" w="1999">
                  <a:moveTo>
                    <a:pt x="389" y="1"/>
                  </a:moveTo>
                  <a:cubicBezTo>
                    <a:pt x="93" y="341"/>
                    <a:pt x="0" y="813"/>
                    <a:pt x="146" y="1240"/>
                  </a:cubicBezTo>
                  <a:cubicBezTo>
                    <a:pt x="316" y="1742"/>
                    <a:pt x="770" y="2055"/>
                    <a:pt x="1253" y="2055"/>
                  </a:cubicBezTo>
                  <a:cubicBezTo>
                    <a:pt x="1383" y="2055"/>
                    <a:pt x="1516" y="2032"/>
                    <a:pt x="1646" y="1984"/>
                  </a:cubicBezTo>
                  <a:lnTo>
                    <a:pt x="1998" y="1854"/>
                  </a:lnTo>
                  <a:cubicBezTo>
                    <a:pt x="1782" y="1705"/>
                    <a:pt x="1620" y="1490"/>
                    <a:pt x="1536" y="1240"/>
                  </a:cubicBezTo>
                  <a:cubicBezTo>
                    <a:pt x="1416" y="888"/>
                    <a:pt x="1457" y="504"/>
                    <a:pt x="1646" y="185"/>
                  </a:cubicBezTo>
                  <a:lnTo>
                    <a:pt x="1007" y="185"/>
                  </a:lnTo>
                  <a:cubicBezTo>
                    <a:pt x="788" y="185"/>
                    <a:pt x="573" y="121"/>
                    <a:pt x="389"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5346700" y="1276250"/>
              <a:ext cx="363025" cy="260400"/>
            </a:xfrm>
            <a:custGeom>
              <a:rect b="b" l="l" r="r" t="t"/>
              <a:pathLst>
                <a:path extrusionOk="0" h="10416" w="14521">
                  <a:moveTo>
                    <a:pt x="1213" y="1"/>
                  </a:moveTo>
                  <a:cubicBezTo>
                    <a:pt x="554" y="1"/>
                    <a:pt x="0" y="540"/>
                    <a:pt x="12" y="1199"/>
                  </a:cubicBezTo>
                  <a:cubicBezTo>
                    <a:pt x="25" y="1838"/>
                    <a:pt x="547" y="2350"/>
                    <a:pt x="1186" y="2350"/>
                  </a:cubicBezTo>
                  <a:lnTo>
                    <a:pt x="4907" y="2350"/>
                  </a:lnTo>
                  <a:cubicBezTo>
                    <a:pt x="5072" y="2350"/>
                    <a:pt x="5233" y="2409"/>
                    <a:pt x="5357" y="2519"/>
                  </a:cubicBezTo>
                  <a:lnTo>
                    <a:pt x="6903" y="3863"/>
                  </a:lnTo>
                  <a:cubicBezTo>
                    <a:pt x="6935" y="3891"/>
                    <a:pt x="6913" y="3941"/>
                    <a:pt x="6875" y="3941"/>
                  </a:cubicBezTo>
                  <a:cubicBezTo>
                    <a:pt x="6870" y="3941"/>
                    <a:pt x="6866" y="3940"/>
                    <a:pt x="6861" y="3939"/>
                  </a:cubicBezTo>
                  <a:cubicBezTo>
                    <a:pt x="6728" y="3895"/>
                    <a:pt x="6592" y="3874"/>
                    <a:pt x="6457" y="3874"/>
                  </a:cubicBezTo>
                  <a:cubicBezTo>
                    <a:pt x="6102" y="3874"/>
                    <a:pt x="5756" y="4020"/>
                    <a:pt x="5507" y="4289"/>
                  </a:cubicBezTo>
                  <a:cubicBezTo>
                    <a:pt x="5036" y="4800"/>
                    <a:pt x="5077" y="5630"/>
                    <a:pt x="5577" y="6115"/>
                  </a:cubicBezTo>
                  <a:lnTo>
                    <a:pt x="9353" y="9767"/>
                  </a:lnTo>
                  <a:cubicBezTo>
                    <a:pt x="9782" y="10183"/>
                    <a:pt x="10356" y="10415"/>
                    <a:pt x="10954" y="10415"/>
                  </a:cubicBezTo>
                  <a:lnTo>
                    <a:pt x="14521" y="10415"/>
                  </a:lnTo>
                  <a:lnTo>
                    <a:pt x="14521" y="4880"/>
                  </a:lnTo>
                  <a:cubicBezTo>
                    <a:pt x="13175" y="4779"/>
                    <a:pt x="11883" y="4304"/>
                    <a:pt x="10791" y="3510"/>
                  </a:cubicBezTo>
                  <a:lnTo>
                    <a:pt x="10792" y="3510"/>
                  </a:lnTo>
                  <a:lnTo>
                    <a:pt x="6987" y="745"/>
                  </a:lnTo>
                  <a:cubicBezTo>
                    <a:pt x="6339" y="262"/>
                    <a:pt x="5554" y="1"/>
                    <a:pt x="4746"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5346700" y="1276250"/>
              <a:ext cx="65100" cy="58750"/>
            </a:xfrm>
            <a:custGeom>
              <a:rect b="b" l="l" r="r" t="t"/>
              <a:pathLst>
                <a:path extrusionOk="0" h="2350" w="2604">
                  <a:moveTo>
                    <a:pt x="1213" y="1"/>
                  </a:moveTo>
                  <a:cubicBezTo>
                    <a:pt x="554" y="1"/>
                    <a:pt x="0" y="540"/>
                    <a:pt x="12" y="1199"/>
                  </a:cubicBezTo>
                  <a:cubicBezTo>
                    <a:pt x="25" y="1838"/>
                    <a:pt x="547" y="2350"/>
                    <a:pt x="1186" y="2350"/>
                  </a:cubicBezTo>
                  <a:lnTo>
                    <a:pt x="2577" y="2350"/>
                  </a:lnTo>
                  <a:cubicBezTo>
                    <a:pt x="1937" y="2350"/>
                    <a:pt x="1415" y="1838"/>
                    <a:pt x="1403" y="1199"/>
                  </a:cubicBezTo>
                  <a:cubicBezTo>
                    <a:pt x="1390" y="540"/>
                    <a:pt x="1945" y="1"/>
                    <a:pt x="2604"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5472550" y="1373100"/>
              <a:ext cx="182750" cy="163525"/>
            </a:xfrm>
            <a:custGeom>
              <a:rect b="b" l="l" r="r" t="t"/>
              <a:pathLst>
                <a:path extrusionOk="0" h="6541" w="7310">
                  <a:moveTo>
                    <a:pt x="1375" y="1"/>
                  </a:moveTo>
                  <a:cubicBezTo>
                    <a:pt x="1031" y="14"/>
                    <a:pt x="706" y="163"/>
                    <a:pt x="473" y="415"/>
                  </a:cubicBezTo>
                  <a:cubicBezTo>
                    <a:pt x="1" y="926"/>
                    <a:pt x="43" y="1756"/>
                    <a:pt x="542" y="2240"/>
                  </a:cubicBezTo>
                  <a:lnTo>
                    <a:pt x="4319" y="5893"/>
                  </a:lnTo>
                  <a:cubicBezTo>
                    <a:pt x="4748" y="6308"/>
                    <a:pt x="5322" y="6540"/>
                    <a:pt x="5920" y="6540"/>
                  </a:cubicBezTo>
                  <a:lnTo>
                    <a:pt x="7309" y="6540"/>
                  </a:lnTo>
                  <a:cubicBezTo>
                    <a:pt x="6712" y="6540"/>
                    <a:pt x="6138" y="6308"/>
                    <a:pt x="5709" y="5893"/>
                  </a:cubicBezTo>
                  <a:lnTo>
                    <a:pt x="1933" y="2240"/>
                  </a:lnTo>
                  <a:cubicBezTo>
                    <a:pt x="1435" y="1758"/>
                    <a:pt x="1391" y="931"/>
                    <a:pt x="1859" y="420"/>
                  </a:cubicBezTo>
                  <a:lnTo>
                    <a:pt x="1375"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5496300" y="1373100"/>
              <a:ext cx="95475" cy="78475"/>
            </a:xfrm>
            <a:custGeom>
              <a:rect b="b" l="l" r="r" t="t"/>
              <a:pathLst>
                <a:path extrusionOk="0" h="3139" w="3819">
                  <a:moveTo>
                    <a:pt x="928" y="1"/>
                  </a:moveTo>
                  <a:cubicBezTo>
                    <a:pt x="946" y="32"/>
                    <a:pt x="923" y="68"/>
                    <a:pt x="890" y="68"/>
                  </a:cubicBezTo>
                  <a:cubicBezTo>
                    <a:pt x="886" y="68"/>
                    <a:pt x="882" y="67"/>
                    <a:pt x="877" y="66"/>
                  </a:cubicBezTo>
                  <a:cubicBezTo>
                    <a:pt x="745" y="23"/>
                    <a:pt x="609" y="1"/>
                    <a:pt x="472" y="1"/>
                  </a:cubicBezTo>
                  <a:cubicBezTo>
                    <a:pt x="312" y="1"/>
                    <a:pt x="152" y="31"/>
                    <a:pt x="0" y="90"/>
                  </a:cubicBezTo>
                  <a:lnTo>
                    <a:pt x="3197" y="3047"/>
                  </a:lnTo>
                  <a:cubicBezTo>
                    <a:pt x="3265" y="3108"/>
                    <a:pt x="3349" y="3139"/>
                    <a:pt x="3434" y="3139"/>
                  </a:cubicBezTo>
                  <a:cubicBezTo>
                    <a:pt x="3527" y="3139"/>
                    <a:pt x="3620" y="3101"/>
                    <a:pt x="3689" y="3027"/>
                  </a:cubicBezTo>
                  <a:cubicBezTo>
                    <a:pt x="3819" y="2886"/>
                    <a:pt x="3810" y="2666"/>
                    <a:pt x="3669" y="2536"/>
                  </a:cubicBezTo>
                  <a:lnTo>
                    <a:pt x="928"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5707375" y="1371475"/>
              <a:ext cx="51775" cy="194500"/>
            </a:xfrm>
            <a:custGeom>
              <a:rect b="b" l="l" r="r" t="t"/>
              <a:pathLst>
                <a:path extrusionOk="0" h="7780" w="2071">
                  <a:moveTo>
                    <a:pt x="1498" y="1"/>
                  </a:moveTo>
                  <a:lnTo>
                    <a:pt x="1498" y="2"/>
                  </a:lnTo>
                  <a:lnTo>
                    <a:pt x="532" y="2"/>
                  </a:lnTo>
                  <a:cubicBezTo>
                    <a:pt x="238" y="2"/>
                    <a:pt x="1" y="240"/>
                    <a:pt x="1" y="532"/>
                  </a:cubicBezTo>
                  <a:lnTo>
                    <a:pt x="1" y="7249"/>
                  </a:lnTo>
                  <a:cubicBezTo>
                    <a:pt x="1" y="7542"/>
                    <a:pt x="238" y="7780"/>
                    <a:pt x="532" y="7780"/>
                  </a:cubicBezTo>
                  <a:lnTo>
                    <a:pt x="1498" y="7780"/>
                  </a:lnTo>
                  <a:cubicBezTo>
                    <a:pt x="1814" y="7780"/>
                    <a:pt x="2070" y="7523"/>
                    <a:pt x="2070" y="7206"/>
                  </a:cubicBezTo>
                  <a:lnTo>
                    <a:pt x="2070" y="573"/>
                  </a:lnTo>
                  <a:cubicBezTo>
                    <a:pt x="2070" y="257"/>
                    <a:pt x="1814" y="1"/>
                    <a:pt x="14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5707375" y="1371500"/>
              <a:ext cx="42850" cy="194475"/>
            </a:xfrm>
            <a:custGeom>
              <a:rect b="b" l="l" r="r" t="t"/>
              <a:pathLst>
                <a:path extrusionOk="0" h="7779" w="1714">
                  <a:moveTo>
                    <a:pt x="532" y="1"/>
                  </a:moveTo>
                  <a:cubicBezTo>
                    <a:pt x="238" y="1"/>
                    <a:pt x="1" y="239"/>
                    <a:pt x="1" y="532"/>
                  </a:cubicBezTo>
                  <a:lnTo>
                    <a:pt x="1" y="7248"/>
                  </a:lnTo>
                  <a:cubicBezTo>
                    <a:pt x="1" y="7541"/>
                    <a:pt x="238" y="7779"/>
                    <a:pt x="532" y="7779"/>
                  </a:cubicBezTo>
                  <a:lnTo>
                    <a:pt x="1498" y="7779"/>
                  </a:lnTo>
                  <a:cubicBezTo>
                    <a:pt x="1572" y="7779"/>
                    <a:pt x="1645" y="7764"/>
                    <a:pt x="1713" y="7736"/>
                  </a:cubicBezTo>
                  <a:cubicBezTo>
                    <a:pt x="1518" y="7653"/>
                    <a:pt x="1392" y="7460"/>
                    <a:pt x="1392" y="7248"/>
                  </a:cubicBezTo>
                  <a:lnTo>
                    <a:pt x="1392" y="532"/>
                  </a:lnTo>
                  <a:cubicBezTo>
                    <a:pt x="1392" y="318"/>
                    <a:pt x="1518" y="127"/>
                    <a:pt x="1713" y="44"/>
                  </a:cubicBezTo>
                  <a:cubicBezTo>
                    <a:pt x="1645" y="15"/>
                    <a:pt x="1572" y="1"/>
                    <a:pt x="14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5506425" y="1748450"/>
              <a:ext cx="137675" cy="51375"/>
            </a:xfrm>
            <a:custGeom>
              <a:rect b="b" l="l" r="r" t="t"/>
              <a:pathLst>
                <a:path extrusionOk="0" h="2055" w="5507">
                  <a:moveTo>
                    <a:pt x="4254" y="0"/>
                  </a:moveTo>
                  <a:cubicBezTo>
                    <a:pt x="4123" y="0"/>
                    <a:pt x="3991" y="23"/>
                    <a:pt x="3861" y="71"/>
                  </a:cubicBezTo>
                  <a:lnTo>
                    <a:pt x="355" y="1368"/>
                  </a:lnTo>
                  <a:cubicBezTo>
                    <a:pt x="281" y="1395"/>
                    <a:pt x="203" y="1409"/>
                    <a:pt x="125" y="1409"/>
                  </a:cubicBezTo>
                  <a:cubicBezTo>
                    <a:pt x="83" y="1409"/>
                    <a:pt x="41" y="1405"/>
                    <a:pt x="0" y="1397"/>
                  </a:cubicBezTo>
                  <a:lnTo>
                    <a:pt x="0" y="1397"/>
                  </a:lnTo>
                  <a:lnTo>
                    <a:pt x="328" y="1695"/>
                  </a:lnTo>
                  <a:cubicBezTo>
                    <a:pt x="452" y="1807"/>
                    <a:pt x="613" y="1870"/>
                    <a:pt x="779" y="1871"/>
                  </a:cubicBezTo>
                  <a:lnTo>
                    <a:pt x="4500" y="1871"/>
                  </a:lnTo>
                  <a:cubicBezTo>
                    <a:pt x="4719" y="1871"/>
                    <a:pt x="4933" y="1935"/>
                    <a:pt x="5118" y="2054"/>
                  </a:cubicBezTo>
                  <a:cubicBezTo>
                    <a:pt x="5414" y="1714"/>
                    <a:pt x="5507" y="1242"/>
                    <a:pt x="5361" y="816"/>
                  </a:cubicBezTo>
                  <a:cubicBezTo>
                    <a:pt x="5190" y="314"/>
                    <a:pt x="4737" y="0"/>
                    <a:pt x="4254"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5506425" y="1748450"/>
              <a:ext cx="132350" cy="46800"/>
            </a:xfrm>
            <a:custGeom>
              <a:rect b="b" l="l" r="r" t="t"/>
              <a:pathLst>
                <a:path extrusionOk="0" h="1872" w="5294">
                  <a:moveTo>
                    <a:pt x="4253" y="1"/>
                  </a:moveTo>
                  <a:cubicBezTo>
                    <a:pt x="4123" y="1"/>
                    <a:pt x="3991" y="23"/>
                    <a:pt x="3861" y="71"/>
                  </a:cubicBezTo>
                  <a:lnTo>
                    <a:pt x="355" y="1368"/>
                  </a:lnTo>
                  <a:cubicBezTo>
                    <a:pt x="281" y="1395"/>
                    <a:pt x="203" y="1409"/>
                    <a:pt x="125" y="1409"/>
                  </a:cubicBezTo>
                  <a:cubicBezTo>
                    <a:pt x="83" y="1409"/>
                    <a:pt x="41" y="1405"/>
                    <a:pt x="0" y="1397"/>
                  </a:cubicBezTo>
                  <a:lnTo>
                    <a:pt x="0" y="1397"/>
                  </a:lnTo>
                  <a:lnTo>
                    <a:pt x="328" y="1695"/>
                  </a:lnTo>
                  <a:cubicBezTo>
                    <a:pt x="452" y="1807"/>
                    <a:pt x="613" y="1870"/>
                    <a:pt x="779" y="1871"/>
                  </a:cubicBezTo>
                  <a:lnTo>
                    <a:pt x="2000" y="1871"/>
                  </a:lnTo>
                  <a:lnTo>
                    <a:pt x="5221" y="680"/>
                  </a:lnTo>
                  <a:cubicBezTo>
                    <a:pt x="5244" y="671"/>
                    <a:pt x="5269" y="663"/>
                    <a:pt x="5294" y="656"/>
                  </a:cubicBezTo>
                  <a:cubicBezTo>
                    <a:pt x="5089" y="248"/>
                    <a:pt x="4683" y="1"/>
                    <a:pt x="425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5285550" y="1591725"/>
              <a:ext cx="363025" cy="260350"/>
            </a:xfrm>
            <a:custGeom>
              <a:rect b="b" l="l" r="r" t="t"/>
              <a:pathLst>
                <a:path extrusionOk="0" h="10414" w="14521">
                  <a:moveTo>
                    <a:pt x="0" y="0"/>
                  </a:moveTo>
                  <a:lnTo>
                    <a:pt x="0" y="5534"/>
                  </a:lnTo>
                  <a:cubicBezTo>
                    <a:pt x="1346" y="5636"/>
                    <a:pt x="2638" y="6110"/>
                    <a:pt x="3729" y="6904"/>
                  </a:cubicBezTo>
                  <a:lnTo>
                    <a:pt x="7534" y="9669"/>
                  </a:lnTo>
                  <a:cubicBezTo>
                    <a:pt x="8182" y="10152"/>
                    <a:pt x="8967" y="10413"/>
                    <a:pt x="9775" y="10413"/>
                  </a:cubicBezTo>
                  <a:lnTo>
                    <a:pt x="13308" y="10413"/>
                  </a:lnTo>
                  <a:cubicBezTo>
                    <a:pt x="13967" y="10413"/>
                    <a:pt x="14521" y="9874"/>
                    <a:pt x="14509" y="9215"/>
                  </a:cubicBezTo>
                  <a:cubicBezTo>
                    <a:pt x="14496" y="8576"/>
                    <a:pt x="13974" y="8064"/>
                    <a:pt x="13335" y="8063"/>
                  </a:cubicBezTo>
                  <a:lnTo>
                    <a:pt x="9614" y="8063"/>
                  </a:lnTo>
                  <a:cubicBezTo>
                    <a:pt x="9613" y="8063"/>
                    <a:pt x="9611" y="8063"/>
                    <a:pt x="9610" y="8063"/>
                  </a:cubicBezTo>
                  <a:cubicBezTo>
                    <a:pt x="9446" y="8063"/>
                    <a:pt x="9287" y="8003"/>
                    <a:pt x="9163" y="7895"/>
                  </a:cubicBezTo>
                  <a:lnTo>
                    <a:pt x="7618" y="6551"/>
                  </a:lnTo>
                  <a:cubicBezTo>
                    <a:pt x="7586" y="6522"/>
                    <a:pt x="7609" y="6472"/>
                    <a:pt x="7647" y="6472"/>
                  </a:cubicBezTo>
                  <a:cubicBezTo>
                    <a:pt x="7651" y="6472"/>
                    <a:pt x="7656" y="6473"/>
                    <a:pt x="7661" y="6474"/>
                  </a:cubicBezTo>
                  <a:cubicBezTo>
                    <a:pt x="7794" y="6518"/>
                    <a:pt x="7930" y="6540"/>
                    <a:pt x="8066" y="6540"/>
                  </a:cubicBezTo>
                  <a:cubicBezTo>
                    <a:pt x="8420" y="6540"/>
                    <a:pt x="8765" y="6394"/>
                    <a:pt x="9014" y="6125"/>
                  </a:cubicBezTo>
                  <a:cubicBezTo>
                    <a:pt x="9485" y="5614"/>
                    <a:pt x="9444" y="4783"/>
                    <a:pt x="8945" y="4300"/>
                  </a:cubicBezTo>
                  <a:lnTo>
                    <a:pt x="5168" y="648"/>
                  </a:lnTo>
                  <a:cubicBezTo>
                    <a:pt x="4738" y="232"/>
                    <a:pt x="4165" y="0"/>
                    <a:pt x="3568"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5285550" y="1591725"/>
              <a:ext cx="281475" cy="260350"/>
            </a:xfrm>
            <a:custGeom>
              <a:rect b="b" l="l" r="r" t="t"/>
              <a:pathLst>
                <a:path extrusionOk="0" h="10414" w="11259">
                  <a:moveTo>
                    <a:pt x="0" y="0"/>
                  </a:moveTo>
                  <a:lnTo>
                    <a:pt x="0" y="5533"/>
                  </a:lnTo>
                  <a:cubicBezTo>
                    <a:pt x="1346" y="5636"/>
                    <a:pt x="2638" y="6110"/>
                    <a:pt x="3729" y="6904"/>
                  </a:cubicBezTo>
                  <a:lnTo>
                    <a:pt x="7534" y="9669"/>
                  </a:lnTo>
                  <a:cubicBezTo>
                    <a:pt x="8182" y="10152"/>
                    <a:pt x="8967" y="10413"/>
                    <a:pt x="9775" y="10413"/>
                  </a:cubicBezTo>
                  <a:lnTo>
                    <a:pt x="11259" y="10413"/>
                  </a:lnTo>
                  <a:cubicBezTo>
                    <a:pt x="10451" y="10413"/>
                    <a:pt x="9664" y="10152"/>
                    <a:pt x="9017" y="9669"/>
                  </a:cubicBezTo>
                  <a:lnTo>
                    <a:pt x="5213" y="6904"/>
                  </a:lnTo>
                  <a:cubicBezTo>
                    <a:pt x="4445" y="6346"/>
                    <a:pt x="3577" y="5944"/>
                    <a:pt x="2656" y="5720"/>
                  </a:cubicBezTo>
                  <a:cubicBezTo>
                    <a:pt x="1967" y="5551"/>
                    <a:pt x="1484" y="4930"/>
                    <a:pt x="1484" y="4220"/>
                  </a:cubicBezTo>
                  <a:lnTo>
                    <a:pt x="1484"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5401425" y="1676725"/>
              <a:ext cx="97550" cy="78500"/>
            </a:xfrm>
            <a:custGeom>
              <a:rect b="b" l="l" r="r" t="t"/>
              <a:pathLst>
                <a:path extrusionOk="0" h="3140" w="3902">
                  <a:moveTo>
                    <a:pt x="469" y="1"/>
                  </a:moveTo>
                  <a:cubicBezTo>
                    <a:pt x="152" y="1"/>
                    <a:pt x="0" y="389"/>
                    <a:pt x="232" y="604"/>
                  </a:cubicBezTo>
                  <a:lnTo>
                    <a:pt x="2975" y="3139"/>
                  </a:lnTo>
                  <a:cubicBezTo>
                    <a:pt x="2957" y="3109"/>
                    <a:pt x="2980" y="3073"/>
                    <a:pt x="3012" y="3073"/>
                  </a:cubicBezTo>
                  <a:cubicBezTo>
                    <a:pt x="3016" y="3073"/>
                    <a:pt x="3021" y="3074"/>
                    <a:pt x="3026" y="3075"/>
                  </a:cubicBezTo>
                  <a:cubicBezTo>
                    <a:pt x="3156" y="3118"/>
                    <a:pt x="3292" y="3140"/>
                    <a:pt x="3428" y="3140"/>
                  </a:cubicBezTo>
                  <a:cubicBezTo>
                    <a:pt x="3589" y="3140"/>
                    <a:pt x="3750" y="3110"/>
                    <a:pt x="3902" y="3051"/>
                  </a:cubicBezTo>
                  <a:lnTo>
                    <a:pt x="705" y="94"/>
                  </a:lnTo>
                  <a:cubicBezTo>
                    <a:pt x="641" y="34"/>
                    <a:pt x="556" y="1"/>
                    <a:pt x="469"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5236125" y="1562325"/>
              <a:ext cx="51750" cy="194500"/>
            </a:xfrm>
            <a:custGeom>
              <a:rect b="b" l="l" r="r" t="t"/>
              <a:pathLst>
                <a:path extrusionOk="0" h="7780" w="2070">
                  <a:moveTo>
                    <a:pt x="574" y="1"/>
                  </a:moveTo>
                  <a:cubicBezTo>
                    <a:pt x="257" y="1"/>
                    <a:pt x="0" y="257"/>
                    <a:pt x="0" y="574"/>
                  </a:cubicBezTo>
                  <a:lnTo>
                    <a:pt x="0" y="7207"/>
                  </a:lnTo>
                  <a:cubicBezTo>
                    <a:pt x="0" y="7524"/>
                    <a:pt x="257" y="7779"/>
                    <a:pt x="574" y="7779"/>
                  </a:cubicBezTo>
                  <a:lnTo>
                    <a:pt x="1539" y="7779"/>
                  </a:lnTo>
                  <a:cubicBezTo>
                    <a:pt x="1832" y="7779"/>
                    <a:pt x="2070" y="7542"/>
                    <a:pt x="2070" y="7249"/>
                  </a:cubicBezTo>
                  <a:lnTo>
                    <a:pt x="2070" y="531"/>
                  </a:lnTo>
                  <a:cubicBezTo>
                    <a:pt x="2070" y="238"/>
                    <a:pt x="1832" y="1"/>
                    <a:pt x="15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5236125" y="1562350"/>
              <a:ext cx="43725" cy="194500"/>
            </a:xfrm>
            <a:custGeom>
              <a:rect b="b" l="l" r="r" t="t"/>
              <a:pathLst>
                <a:path extrusionOk="0" h="7780" w="1749">
                  <a:moveTo>
                    <a:pt x="574" y="1"/>
                  </a:moveTo>
                  <a:cubicBezTo>
                    <a:pt x="257" y="1"/>
                    <a:pt x="0" y="257"/>
                    <a:pt x="0" y="573"/>
                  </a:cubicBezTo>
                  <a:lnTo>
                    <a:pt x="0" y="7206"/>
                  </a:lnTo>
                  <a:cubicBezTo>
                    <a:pt x="0" y="7523"/>
                    <a:pt x="257" y="7779"/>
                    <a:pt x="574" y="7779"/>
                  </a:cubicBezTo>
                  <a:lnTo>
                    <a:pt x="1539" y="7779"/>
                  </a:lnTo>
                  <a:cubicBezTo>
                    <a:pt x="1611" y="7779"/>
                    <a:pt x="1682" y="7764"/>
                    <a:pt x="1748" y="7737"/>
                  </a:cubicBezTo>
                  <a:cubicBezTo>
                    <a:pt x="1532" y="7649"/>
                    <a:pt x="1391" y="7439"/>
                    <a:pt x="1391" y="7207"/>
                  </a:cubicBezTo>
                  <a:lnTo>
                    <a:pt x="1391" y="7206"/>
                  </a:lnTo>
                  <a:lnTo>
                    <a:pt x="1391" y="573"/>
                  </a:lnTo>
                  <a:cubicBezTo>
                    <a:pt x="1391" y="341"/>
                    <a:pt x="1532" y="131"/>
                    <a:pt x="1748" y="43"/>
                  </a:cubicBezTo>
                  <a:cubicBezTo>
                    <a:pt x="1682" y="15"/>
                    <a:pt x="1612" y="1"/>
                    <a:pt x="15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 name="Google Shape;2357;p56"/>
          <p:cNvGrpSpPr/>
          <p:nvPr/>
        </p:nvGrpSpPr>
        <p:grpSpPr>
          <a:xfrm>
            <a:off x="4430588" y="2296600"/>
            <a:ext cx="408875" cy="575800"/>
            <a:chOff x="1979775" y="2154975"/>
            <a:chExt cx="408875" cy="575800"/>
          </a:xfrm>
        </p:grpSpPr>
        <p:sp>
          <p:nvSpPr>
            <p:cNvPr id="2358" name="Google Shape;2358;p56"/>
            <p:cNvSpPr/>
            <p:nvPr/>
          </p:nvSpPr>
          <p:spPr>
            <a:xfrm>
              <a:off x="1979775" y="2154975"/>
              <a:ext cx="378775" cy="575800"/>
            </a:xfrm>
            <a:custGeom>
              <a:rect b="b" l="l" r="r" t="t"/>
              <a:pathLst>
                <a:path extrusionOk="0" h="23032" w="15151">
                  <a:moveTo>
                    <a:pt x="539" y="1"/>
                  </a:moveTo>
                  <a:cubicBezTo>
                    <a:pt x="242" y="1"/>
                    <a:pt x="1" y="241"/>
                    <a:pt x="1" y="539"/>
                  </a:cubicBezTo>
                  <a:lnTo>
                    <a:pt x="1" y="22494"/>
                  </a:lnTo>
                  <a:cubicBezTo>
                    <a:pt x="1" y="22791"/>
                    <a:pt x="242" y="23032"/>
                    <a:pt x="539" y="23032"/>
                  </a:cubicBezTo>
                  <a:lnTo>
                    <a:pt x="7458" y="23032"/>
                  </a:lnTo>
                  <a:cubicBezTo>
                    <a:pt x="7755" y="23032"/>
                    <a:pt x="7996" y="22791"/>
                    <a:pt x="7996" y="22494"/>
                  </a:cubicBezTo>
                  <a:lnTo>
                    <a:pt x="7996" y="20307"/>
                  </a:lnTo>
                  <a:cubicBezTo>
                    <a:pt x="7996" y="20143"/>
                    <a:pt x="8129" y="20016"/>
                    <a:pt x="8287" y="20016"/>
                  </a:cubicBezTo>
                  <a:cubicBezTo>
                    <a:pt x="8301" y="20016"/>
                    <a:pt x="8315" y="20017"/>
                    <a:pt x="8330" y="20019"/>
                  </a:cubicBezTo>
                  <a:cubicBezTo>
                    <a:pt x="8552" y="20052"/>
                    <a:pt x="8874" y="20086"/>
                    <a:pt x="9260" y="20086"/>
                  </a:cubicBezTo>
                  <a:cubicBezTo>
                    <a:pt x="10987" y="20086"/>
                    <a:pt x="13998" y="19411"/>
                    <a:pt x="15150" y="14968"/>
                  </a:cubicBezTo>
                  <a:cubicBezTo>
                    <a:pt x="14405" y="14353"/>
                    <a:pt x="14050" y="13302"/>
                    <a:pt x="14326" y="12293"/>
                  </a:cubicBezTo>
                  <a:lnTo>
                    <a:pt x="14326" y="12292"/>
                  </a:lnTo>
                  <a:cubicBezTo>
                    <a:pt x="14014" y="12040"/>
                    <a:pt x="13634" y="11671"/>
                    <a:pt x="13284" y="11375"/>
                  </a:cubicBezTo>
                  <a:cubicBezTo>
                    <a:pt x="12364" y="11921"/>
                    <a:pt x="11337" y="12235"/>
                    <a:pt x="10192" y="12235"/>
                  </a:cubicBezTo>
                  <a:cubicBezTo>
                    <a:pt x="10175" y="12235"/>
                    <a:pt x="10157" y="12235"/>
                    <a:pt x="10140" y="12235"/>
                  </a:cubicBezTo>
                  <a:cubicBezTo>
                    <a:pt x="6693" y="12204"/>
                    <a:pt x="3989" y="9336"/>
                    <a:pt x="4130" y="5891"/>
                  </a:cubicBezTo>
                  <a:cubicBezTo>
                    <a:pt x="4189" y="4417"/>
                    <a:pt x="4737" y="3114"/>
                    <a:pt x="5667" y="2083"/>
                  </a:cubicBezTo>
                  <a:cubicBezTo>
                    <a:pt x="5506" y="1610"/>
                    <a:pt x="5351" y="934"/>
                    <a:pt x="5305" y="481"/>
                  </a:cubicBezTo>
                  <a:cubicBezTo>
                    <a:pt x="5276" y="208"/>
                    <a:pt x="5045" y="1"/>
                    <a:pt x="4770"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2333425" y="2462275"/>
              <a:ext cx="44450" cy="66900"/>
            </a:xfrm>
            <a:custGeom>
              <a:rect b="b" l="l" r="r" t="t"/>
              <a:pathLst>
                <a:path extrusionOk="0" h="2676" w="1778">
                  <a:moveTo>
                    <a:pt x="180" y="1"/>
                  </a:moveTo>
                  <a:cubicBezTo>
                    <a:pt x="61" y="280"/>
                    <a:pt x="0" y="581"/>
                    <a:pt x="1" y="885"/>
                  </a:cubicBezTo>
                  <a:cubicBezTo>
                    <a:pt x="1" y="1694"/>
                    <a:pt x="415" y="2387"/>
                    <a:pt x="1003" y="2676"/>
                  </a:cubicBezTo>
                  <a:cubicBezTo>
                    <a:pt x="1115" y="2246"/>
                    <a:pt x="1670" y="1730"/>
                    <a:pt x="1744" y="1226"/>
                  </a:cubicBezTo>
                  <a:cubicBezTo>
                    <a:pt x="1778" y="997"/>
                    <a:pt x="1685" y="767"/>
                    <a:pt x="1502" y="626"/>
                  </a:cubicBezTo>
                  <a:cubicBezTo>
                    <a:pt x="1301" y="473"/>
                    <a:pt x="545" y="295"/>
                    <a:pt x="180"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2119825" y="2641700"/>
              <a:ext cx="67050" cy="29825"/>
            </a:xfrm>
            <a:custGeom>
              <a:rect b="b" l="l" r="r" t="t"/>
              <a:pathLst>
                <a:path extrusionOk="0" h="1193" w="2682">
                  <a:moveTo>
                    <a:pt x="383" y="1"/>
                  </a:moveTo>
                  <a:cubicBezTo>
                    <a:pt x="226" y="1"/>
                    <a:pt x="84" y="108"/>
                    <a:pt x="45" y="267"/>
                  </a:cubicBezTo>
                  <a:cubicBezTo>
                    <a:pt x="0" y="451"/>
                    <a:pt x="112" y="637"/>
                    <a:pt x="297" y="685"/>
                  </a:cubicBezTo>
                  <a:lnTo>
                    <a:pt x="2395" y="1193"/>
                  </a:lnTo>
                  <a:lnTo>
                    <a:pt x="2395" y="838"/>
                  </a:lnTo>
                  <a:cubicBezTo>
                    <a:pt x="2394" y="679"/>
                    <a:pt x="2523" y="549"/>
                    <a:pt x="2682" y="547"/>
                  </a:cubicBezTo>
                  <a:lnTo>
                    <a:pt x="461" y="10"/>
                  </a:lnTo>
                  <a:cubicBezTo>
                    <a:pt x="435" y="4"/>
                    <a:pt x="409" y="1"/>
                    <a:pt x="383"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2080575" y="2154975"/>
              <a:ext cx="308075" cy="308075"/>
            </a:xfrm>
            <a:custGeom>
              <a:rect b="b" l="l" r="r" t="t"/>
              <a:pathLst>
                <a:path extrusionOk="0" h="12323" w="12323">
                  <a:moveTo>
                    <a:pt x="6161" y="1"/>
                  </a:moveTo>
                  <a:cubicBezTo>
                    <a:pt x="2765" y="1"/>
                    <a:pt x="1" y="2765"/>
                    <a:pt x="1" y="6161"/>
                  </a:cubicBezTo>
                  <a:cubicBezTo>
                    <a:pt x="1" y="9559"/>
                    <a:pt x="2765" y="12322"/>
                    <a:pt x="6161" y="12322"/>
                  </a:cubicBezTo>
                  <a:cubicBezTo>
                    <a:pt x="9559" y="12322"/>
                    <a:pt x="12322" y="9559"/>
                    <a:pt x="12322" y="6161"/>
                  </a:cubicBezTo>
                  <a:cubicBezTo>
                    <a:pt x="12322" y="2765"/>
                    <a:pt x="9559" y="1"/>
                    <a:pt x="6161" y="1"/>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2107375" y="2181775"/>
              <a:ext cx="254500" cy="254500"/>
            </a:xfrm>
            <a:custGeom>
              <a:rect b="b" l="l" r="r" t="t"/>
              <a:pathLst>
                <a:path extrusionOk="0" h="10180" w="10180">
                  <a:moveTo>
                    <a:pt x="5089" y="1"/>
                  </a:moveTo>
                  <a:cubicBezTo>
                    <a:pt x="2283" y="1"/>
                    <a:pt x="1" y="2283"/>
                    <a:pt x="1" y="5089"/>
                  </a:cubicBezTo>
                  <a:cubicBezTo>
                    <a:pt x="1" y="7896"/>
                    <a:pt x="2285" y="10179"/>
                    <a:pt x="5089" y="10179"/>
                  </a:cubicBezTo>
                  <a:cubicBezTo>
                    <a:pt x="7896" y="10179"/>
                    <a:pt x="10179" y="7896"/>
                    <a:pt x="10179" y="5089"/>
                  </a:cubicBezTo>
                  <a:cubicBezTo>
                    <a:pt x="10179" y="2283"/>
                    <a:pt x="7897" y="1"/>
                    <a:pt x="50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2202275" y="2342250"/>
              <a:ext cx="59050" cy="56800"/>
            </a:xfrm>
            <a:custGeom>
              <a:rect b="b" l="l" r="r" t="t"/>
              <a:pathLst>
                <a:path extrusionOk="0" h="2272" w="2362">
                  <a:moveTo>
                    <a:pt x="1225" y="1"/>
                  </a:moveTo>
                  <a:cubicBezTo>
                    <a:pt x="766" y="1"/>
                    <a:pt x="351" y="278"/>
                    <a:pt x="176" y="702"/>
                  </a:cubicBezTo>
                  <a:cubicBezTo>
                    <a:pt x="1" y="1126"/>
                    <a:pt x="98" y="1614"/>
                    <a:pt x="423" y="1939"/>
                  </a:cubicBezTo>
                  <a:cubicBezTo>
                    <a:pt x="639" y="2156"/>
                    <a:pt x="930" y="2272"/>
                    <a:pt x="1226" y="2272"/>
                  </a:cubicBezTo>
                  <a:cubicBezTo>
                    <a:pt x="1372" y="2272"/>
                    <a:pt x="1520" y="2243"/>
                    <a:pt x="1660" y="2185"/>
                  </a:cubicBezTo>
                  <a:cubicBezTo>
                    <a:pt x="2084" y="2009"/>
                    <a:pt x="2361" y="1596"/>
                    <a:pt x="2361" y="1137"/>
                  </a:cubicBezTo>
                  <a:cubicBezTo>
                    <a:pt x="2361" y="509"/>
                    <a:pt x="1853" y="1"/>
                    <a:pt x="12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2204500" y="2342250"/>
              <a:ext cx="44075" cy="56800"/>
            </a:xfrm>
            <a:custGeom>
              <a:rect b="b" l="l" r="r" t="t"/>
              <a:pathLst>
                <a:path extrusionOk="0" h="2272" w="1763">
                  <a:moveTo>
                    <a:pt x="1136" y="0"/>
                  </a:moveTo>
                  <a:cubicBezTo>
                    <a:pt x="952" y="0"/>
                    <a:pt x="767" y="45"/>
                    <a:pt x="598" y="136"/>
                  </a:cubicBezTo>
                  <a:cubicBezTo>
                    <a:pt x="230" y="334"/>
                    <a:pt x="0" y="718"/>
                    <a:pt x="0" y="1136"/>
                  </a:cubicBezTo>
                  <a:cubicBezTo>
                    <a:pt x="0" y="1554"/>
                    <a:pt x="230" y="1938"/>
                    <a:pt x="598" y="2136"/>
                  </a:cubicBezTo>
                  <a:cubicBezTo>
                    <a:pt x="767" y="2227"/>
                    <a:pt x="952" y="2272"/>
                    <a:pt x="1136" y="2272"/>
                  </a:cubicBezTo>
                  <a:cubicBezTo>
                    <a:pt x="1355" y="2272"/>
                    <a:pt x="1573" y="2208"/>
                    <a:pt x="1763" y="2083"/>
                  </a:cubicBezTo>
                  <a:cubicBezTo>
                    <a:pt x="1444" y="1873"/>
                    <a:pt x="1252" y="1517"/>
                    <a:pt x="1254" y="1137"/>
                  </a:cubicBezTo>
                  <a:cubicBezTo>
                    <a:pt x="1252" y="755"/>
                    <a:pt x="1444" y="399"/>
                    <a:pt x="1763" y="189"/>
                  </a:cubicBezTo>
                  <a:cubicBezTo>
                    <a:pt x="1573" y="64"/>
                    <a:pt x="1355" y="0"/>
                    <a:pt x="11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2260025" y="2295125"/>
              <a:ext cx="33425" cy="32150"/>
            </a:xfrm>
            <a:custGeom>
              <a:rect b="b" l="l" r="r" t="t"/>
              <a:pathLst>
                <a:path extrusionOk="0" h="1286" w="1337">
                  <a:moveTo>
                    <a:pt x="691" y="0"/>
                  </a:moveTo>
                  <a:cubicBezTo>
                    <a:pt x="432" y="0"/>
                    <a:pt x="199" y="157"/>
                    <a:pt x="99" y="397"/>
                  </a:cubicBezTo>
                  <a:cubicBezTo>
                    <a:pt x="0" y="636"/>
                    <a:pt x="56" y="914"/>
                    <a:pt x="239" y="1097"/>
                  </a:cubicBezTo>
                  <a:cubicBezTo>
                    <a:pt x="362" y="1220"/>
                    <a:pt x="526" y="1285"/>
                    <a:pt x="694" y="1285"/>
                  </a:cubicBezTo>
                  <a:cubicBezTo>
                    <a:pt x="777" y="1285"/>
                    <a:pt x="860" y="1269"/>
                    <a:pt x="940" y="1236"/>
                  </a:cubicBezTo>
                  <a:cubicBezTo>
                    <a:pt x="1180" y="1137"/>
                    <a:pt x="1337" y="903"/>
                    <a:pt x="1337" y="643"/>
                  </a:cubicBezTo>
                  <a:cubicBezTo>
                    <a:pt x="1337" y="288"/>
                    <a:pt x="1049" y="0"/>
                    <a:pt x="694" y="0"/>
                  </a:cubicBezTo>
                  <a:cubicBezTo>
                    <a:pt x="693" y="0"/>
                    <a:pt x="692" y="0"/>
                    <a:pt x="6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2261275" y="2295125"/>
              <a:ext cx="28725" cy="32150"/>
            </a:xfrm>
            <a:custGeom>
              <a:rect b="b" l="l" r="r" t="t"/>
              <a:pathLst>
                <a:path extrusionOk="0" h="1286" w="1149">
                  <a:moveTo>
                    <a:pt x="643" y="0"/>
                  </a:moveTo>
                  <a:cubicBezTo>
                    <a:pt x="573" y="0"/>
                    <a:pt x="502" y="12"/>
                    <a:pt x="433" y="35"/>
                  </a:cubicBezTo>
                  <a:cubicBezTo>
                    <a:pt x="174" y="125"/>
                    <a:pt x="0" y="369"/>
                    <a:pt x="0" y="643"/>
                  </a:cubicBezTo>
                  <a:cubicBezTo>
                    <a:pt x="0" y="917"/>
                    <a:pt x="174" y="1161"/>
                    <a:pt x="433" y="1250"/>
                  </a:cubicBezTo>
                  <a:cubicBezTo>
                    <a:pt x="502" y="1274"/>
                    <a:pt x="573" y="1286"/>
                    <a:pt x="643" y="1286"/>
                  </a:cubicBezTo>
                  <a:cubicBezTo>
                    <a:pt x="836" y="1286"/>
                    <a:pt x="1024" y="1198"/>
                    <a:pt x="1148" y="1040"/>
                  </a:cubicBezTo>
                  <a:cubicBezTo>
                    <a:pt x="1059" y="927"/>
                    <a:pt x="1010" y="787"/>
                    <a:pt x="1010" y="643"/>
                  </a:cubicBezTo>
                  <a:cubicBezTo>
                    <a:pt x="1010" y="498"/>
                    <a:pt x="1059" y="358"/>
                    <a:pt x="1148" y="245"/>
                  </a:cubicBezTo>
                  <a:cubicBezTo>
                    <a:pt x="1024" y="87"/>
                    <a:pt x="836" y="0"/>
                    <a:pt x="6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2177375" y="2245300"/>
              <a:ext cx="67350" cy="64800"/>
            </a:xfrm>
            <a:custGeom>
              <a:rect b="b" l="l" r="r" t="t"/>
              <a:pathLst>
                <a:path extrusionOk="0" h="2592" w="2694">
                  <a:moveTo>
                    <a:pt x="1397" y="0"/>
                  </a:moveTo>
                  <a:cubicBezTo>
                    <a:pt x="874" y="0"/>
                    <a:pt x="401" y="316"/>
                    <a:pt x="201" y="800"/>
                  </a:cubicBezTo>
                  <a:cubicBezTo>
                    <a:pt x="0" y="1283"/>
                    <a:pt x="111" y="1841"/>
                    <a:pt x="482" y="2212"/>
                  </a:cubicBezTo>
                  <a:cubicBezTo>
                    <a:pt x="729" y="2460"/>
                    <a:pt x="1061" y="2592"/>
                    <a:pt x="1398" y="2592"/>
                  </a:cubicBezTo>
                  <a:cubicBezTo>
                    <a:pt x="1565" y="2592"/>
                    <a:pt x="1734" y="2559"/>
                    <a:pt x="1894" y="2493"/>
                  </a:cubicBezTo>
                  <a:cubicBezTo>
                    <a:pt x="2378" y="2292"/>
                    <a:pt x="2693" y="1820"/>
                    <a:pt x="2693" y="1296"/>
                  </a:cubicBezTo>
                  <a:cubicBezTo>
                    <a:pt x="2693" y="580"/>
                    <a:pt x="2114" y="0"/>
                    <a:pt x="13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2179925" y="2245275"/>
              <a:ext cx="48075" cy="64825"/>
            </a:xfrm>
            <a:custGeom>
              <a:rect b="b" l="l" r="r" t="t"/>
              <a:pathLst>
                <a:path extrusionOk="0" h="2593" w="1923">
                  <a:moveTo>
                    <a:pt x="1296" y="1"/>
                  </a:moveTo>
                  <a:cubicBezTo>
                    <a:pt x="1068" y="1"/>
                    <a:pt x="840" y="61"/>
                    <a:pt x="637" y="180"/>
                  </a:cubicBezTo>
                  <a:cubicBezTo>
                    <a:pt x="243" y="414"/>
                    <a:pt x="1" y="838"/>
                    <a:pt x="1" y="1297"/>
                  </a:cubicBezTo>
                  <a:cubicBezTo>
                    <a:pt x="1" y="1756"/>
                    <a:pt x="243" y="2180"/>
                    <a:pt x="637" y="2413"/>
                  </a:cubicBezTo>
                  <a:cubicBezTo>
                    <a:pt x="840" y="2533"/>
                    <a:pt x="1068" y="2593"/>
                    <a:pt x="1296" y="2593"/>
                  </a:cubicBezTo>
                  <a:cubicBezTo>
                    <a:pt x="1511" y="2593"/>
                    <a:pt x="1727" y="2539"/>
                    <a:pt x="1922" y="2431"/>
                  </a:cubicBezTo>
                  <a:cubicBezTo>
                    <a:pt x="1509" y="2203"/>
                    <a:pt x="1253" y="1768"/>
                    <a:pt x="1253" y="1297"/>
                  </a:cubicBezTo>
                  <a:cubicBezTo>
                    <a:pt x="1253" y="825"/>
                    <a:pt x="1509" y="390"/>
                    <a:pt x="1922" y="162"/>
                  </a:cubicBezTo>
                  <a:cubicBezTo>
                    <a:pt x="1727" y="55"/>
                    <a:pt x="1511" y="1"/>
                    <a:pt x="12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2150450" y="2326175"/>
              <a:ext cx="28400" cy="27350"/>
            </a:xfrm>
            <a:custGeom>
              <a:rect b="b" l="l" r="r" t="t"/>
              <a:pathLst>
                <a:path extrusionOk="0" h="1094" w="1136">
                  <a:moveTo>
                    <a:pt x="590" y="1"/>
                  </a:moveTo>
                  <a:cubicBezTo>
                    <a:pt x="370" y="1"/>
                    <a:pt x="170" y="134"/>
                    <a:pt x="85" y="338"/>
                  </a:cubicBezTo>
                  <a:cubicBezTo>
                    <a:pt x="1" y="542"/>
                    <a:pt x="48" y="777"/>
                    <a:pt x="204" y="933"/>
                  </a:cubicBezTo>
                  <a:cubicBezTo>
                    <a:pt x="309" y="1038"/>
                    <a:pt x="448" y="1093"/>
                    <a:pt x="590" y="1093"/>
                  </a:cubicBezTo>
                  <a:cubicBezTo>
                    <a:pt x="661" y="1093"/>
                    <a:pt x="732" y="1080"/>
                    <a:pt x="799" y="1052"/>
                  </a:cubicBezTo>
                  <a:cubicBezTo>
                    <a:pt x="1004" y="967"/>
                    <a:pt x="1136" y="768"/>
                    <a:pt x="1136" y="547"/>
                  </a:cubicBezTo>
                  <a:cubicBezTo>
                    <a:pt x="1136" y="245"/>
                    <a:pt x="892" y="1"/>
                    <a:pt x="5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2269525" y="2230825"/>
              <a:ext cx="38450" cy="36975"/>
            </a:xfrm>
            <a:custGeom>
              <a:rect b="b" l="l" r="r" t="t"/>
              <a:pathLst>
                <a:path extrusionOk="0" h="1479" w="1538">
                  <a:moveTo>
                    <a:pt x="798" y="1"/>
                  </a:moveTo>
                  <a:cubicBezTo>
                    <a:pt x="499" y="1"/>
                    <a:pt x="230" y="181"/>
                    <a:pt x="115" y="457"/>
                  </a:cubicBezTo>
                  <a:cubicBezTo>
                    <a:pt x="1" y="733"/>
                    <a:pt x="64" y="1051"/>
                    <a:pt x="276" y="1262"/>
                  </a:cubicBezTo>
                  <a:cubicBezTo>
                    <a:pt x="417" y="1404"/>
                    <a:pt x="606" y="1479"/>
                    <a:pt x="798" y="1479"/>
                  </a:cubicBezTo>
                  <a:cubicBezTo>
                    <a:pt x="893" y="1479"/>
                    <a:pt x="990" y="1460"/>
                    <a:pt x="1081" y="1422"/>
                  </a:cubicBezTo>
                  <a:cubicBezTo>
                    <a:pt x="1357" y="1308"/>
                    <a:pt x="1537" y="1039"/>
                    <a:pt x="1537" y="740"/>
                  </a:cubicBezTo>
                  <a:cubicBezTo>
                    <a:pt x="1537" y="331"/>
                    <a:pt x="1206" y="1"/>
                    <a:pt x="798" y="1"/>
                  </a:cubicBezTo>
                  <a:close/>
                </a:path>
              </a:pathLst>
            </a:custGeom>
            <a:solidFill>
              <a:srgbClr val="F2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270975" y="2230825"/>
              <a:ext cx="34175" cy="37000"/>
            </a:xfrm>
            <a:custGeom>
              <a:rect b="b" l="l" r="r" t="t"/>
              <a:pathLst>
                <a:path extrusionOk="0" h="1480" w="1367">
                  <a:moveTo>
                    <a:pt x="740" y="0"/>
                  </a:moveTo>
                  <a:cubicBezTo>
                    <a:pt x="672" y="0"/>
                    <a:pt x="603" y="10"/>
                    <a:pt x="535" y="29"/>
                  </a:cubicBezTo>
                  <a:cubicBezTo>
                    <a:pt x="219" y="120"/>
                    <a:pt x="0" y="410"/>
                    <a:pt x="0" y="739"/>
                  </a:cubicBezTo>
                  <a:cubicBezTo>
                    <a:pt x="0" y="1070"/>
                    <a:pt x="219" y="1359"/>
                    <a:pt x="535" y="1450"/>
                  </a:cubicBezTo>
                  <a:cubicBezTo>
                    <a:pt x="603" y="1470"/>
                    <a:pt x="672" y="1479"/>
                    <a:pt x="740" y="1479"/>
                  </a:cubicBezTo>
                  <a:cubicBezTo>
                    <a:pt x="990" y="1479"/>
                    <a:pt x="1229" y="1351"/>
                    <a:pt x="1366" y="1131"/>
                  </a:cubicBezTo>
                  <a:cubicBezTo>
                    <a:pt x="1293" y="1014"/>
                    <a:pt x="1253" y="878"/>
                    <a:pt x="1253" y="740"/>
                  </a:cubicBezTo>
                  <a:cubicBezTo>
                    <a:pt x="1253" y="602"/>
                    <a:pt x="1293" y="465"/>
                    <a:pt x="1366" y="348"/>
                  </a:cubicBezTo>
                  <a:cubicBezTo>
                    <a:pt x="1229" y="128"/>
                    <a:pt x="990" y="0"/>
                    <a:pt x="7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2284150" y="2345575"/>
              <a:ext cx="22700" cy="21200"/>
            </a:xfrm>
            <a:custGeom>
              <a:rect b="b" l="l" r="r" t="t"/>
              <a:pathLst>
                <a:path extrusionOk="0" h="848" w="908">
                  <a:moveTo>
                    <a:pt x="564" y="0"/>
                  </a:moveTo>
                  <a:cubicBezTo>
                    <a:pt x="484" y="0"/>
                    <a:pt x="404" y="31"/>
                    <a:pt x="343" y="92"/>
                  </a:cubicBezTo>
                  <a:lnTo>
                    <a:pt x="123" y="312"/>
                  </a:lnTo>
                  <a:cubicBezTo>
                    <a:pt x="1" y="434"/>
                    <a:pt x="1" y="633"/>
                    <a:pt x="123" y="755"/>
                  </a:cubicBezTo>
                  <a:cubicBezTo>
                    <a:pt x="185" y="817"/>
                    <a:pt x="265" y="847"/>
                    <a:pt x="345" y="847"/>
                  </a:cubicBezTo>
                  <a:cubicBezTo>
                    <a:pt x="425" y="847"/>
                    <a:pt x="505" y="817"/>
                    <a:pt x="566" y="755"/>
                  </a:cubicBezTo>
                  <a:lnTo>
                    <a:pt x="786" y="536"/>
                  </a:lnTo>
                  <a:cubicBezTo>
                    <a:pt x="908" y="413"/>
                    <a:pt x="908" y="215"/>
                    <a:pt x="786" y="92"/>
                  </a:cubicBezTo>
                  <a:cubicBezTo>
                    <a:pt x="725" y="31"/>
                    <a:pt x="645" y="0"/>
                    <a:pt x="5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56"/>
          <p:cNvGrpSpPr/>
          <p:nvPr/>
        </p:nvGrpSpPr>
        <p:grpSpPr>
          <a:xfrm>
            <a:off x="5119194" y="2310038"/>
            <a:ext cx="578650" cy="548925"/>
            <a:chOff x="2530950" y="2194325"/>
            <a:chExt cx="578650" cy="548925"/>
          </a:xfrm>
        </p:grpSpPr>
        <p:sp>
          <p:nvSpPr>
            <p:cNvPr id="2374" name="Google Shape;2374;p56"/>
            <p:cNvSpPr/>
            <p:nvPr/>
          </p:nvSpPr>
          <p:spPr>
            <a:xfrm>
              <a:off x="2746475" y="2194350"/>
              <a:ext cx="147875" cy="72000"/>
            </a:xfrm>
            <a:custGeom>
              <a:rect b="b" l="l" r="r" t="t"/>
              <a:pathLst>
                <a:path extrusionOk="0" h="2880" w="5915">
                  <a:moveTo>
                    <a:pt x="0" y="1"/>
                  </a:moveTo>
                  <a:cubicBezTo>
                    <a:pt x="491" y="1743"/>
                    <a:pt x="1881" y="2556"/>
                    <a:pt x="2565" y="2811"/>
                  </a:cubicBezTo>
                  <a:cubicBezTo>
                    <a:pt x="2585" y="2818"/>
                    <a:pt x="2765" y="2879"/>
                    <a:pt x="2984" y="2879"/>
                  </a:cubicBezTo>
                  <a:cubicBezTo>
                    <a:pt x="3078" y="2879"/>
                    <a:pt x="3178" y="2868"/>
                    <a:pt x="3277" y="2838"/>
                  </a:cubicBezTo>
                  <a:cubicBezTo>
                    <a:pt x="4530" y="2399"/>
                    <a:pt x="5535" y="1347"/>
                    <a:pt x="59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2658900" y="2194325"/>
              <a:ext cx="322725" cy="548925"/>
            </a:xfrm>
            <a:custGeom>
              <a:rect b="b" l="l" r="r" t="t"/>
              <a:pathLst>
                <a:path extrusionOk="0" h="21957" w="12909">
                  <a:moveTo>
                    <a:pt x="3503" y="1"/>
                  </a:moveTo>
                  <a:lnTo>
                    <a:pt x="0" y="1577"/>
                  </a:lnTo>
                  <a:lnTo>
                    <a:pt x="0" y="9132"/>
                  </a:lnTo>
                  <a:cubicBezTo>
                    <a:pt x="66" y="9172"/>
                    <a:pt x="96" y="9297"/>
                    <a:pt x="93" y="9467"/>
                  </a:cubicBezTo>
                  <a:lnTo>
                    <a:pt x="93" y="21496"/>
                  </a:lnTo>
                  <a:cubicBezTo>
                    <a:pt x="93" y="21750"/>
                    <a:pt x="300" y="21957"/>
                    <a:pt x="554" y="21957"/>
                  </a:cubicBezTo>
                  <a:lnTo>
                    <a:pt x="12378" y="21957"/>
                  </a:lnTo>
                  <a:cubicBezTo>
                    <a:pt x="12619" y="21957"/>
                    <a:pt x="12815" y="21761"/>
                    <a:pt x="12815" y="21520"/>
                  </a:cubicBezTo>
                  <a:lnTo>
                    <a:pt x="12815" y="9316"/>
                  </a:lnTo>
                  <a:cubicBezTo>
                    <a:pt x="12815" y="9167"/>
                    <a:pt x="12855" y="9108"/>
                    <a:pt x="12908" y="9097"/>
                  </a:cubicBezTo>
                  <a:lnTo>
                    <a:pt x="12908" y="1559"/>
                  </a:lnTo>
                  <a:cubicBezTo>
                    <a:pt x="12214" y="1245"/>
                    <a:pt x="11138" y="775"/>
                    <a:pt x="9418" y="2"/>
                  </a:cubicBezTo>
                  <a:cubicBezTo>
                    <a:pt x="9038" y="1347"/>
                    <a:pt x="8033" y="2306"/>
                    <a:pt x="6780" y="2746"/>
                  </a:cubicBezTo>
                  <a:cubicBezTo>
                    <a:pt x="6681" y="2777"/>
                    <a:pt x="6580" y="2788"/>
                    <a:pt x="6487" y="2788"/>
                  </a:cubicBezTo>
                  <a:cubicBezTo>
                    <a:pt x="6267" y="2788"/>
                    <a:pt x="6088" y="2727"/>
                    <a:pt x="6068" y="2719"/>
                  </a:cubicBezTo>
                  <a:cubicBezTo>
                    <a:pt x="5383" y="2462"/>
                    <a:pt x="3994" y="1743"/>
                    <a:pt x="35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2530950" y="2232700"/>
              <a:ext cx="130250" cy="223600"/>
            </a:xfrm>
            <a:custGeom>
              <a:rect b="b" l="l" r="r" t="t"/>
              <a:pathLst>
                <a:path extrusionOk="0" h="8944" w="5210">
                  <a:moveTo>
                    <a:pt x="5210" y="0"/>
                  </a:moveTo>
                  <a:lnTo>
                    <a:pt x="4296" y="412"/>
                  </a:lnTo>
                  <a:cubicBezTo>
                    <a:pt x="3833" y="668"/>
                    <a:pt x="4030" y="517"/>
                    <a:pt x="137" y="4656"/>
                  </a:cubicBezTo>
                  <a:lnTo>
                    <a:pt x="138" y="4656"/>
                  </a:lnTo>
                  <a:cubicBezTo>
                    <a:pt x="89" y="4717"/>
                    <a:pt x="0" y="4881"/>
                    <a:pt x="202" y="5125"/>
                  </a:cubicBezTo>
                  <a:lnTo>
                    <a:pt x="3266" y="8843"/>
                  </a:lnTo>
                  <a:cubicBezTo>
                    <a:pt x="3324" y="8912"/>
                    <a:pt x="3385" y="8944"/>
                    <a:pt x="3448" y="8944"/>
                  </a:cubicBezTo>
                  <a:cubicBezTo>
                    <a:pt x="3515" y="8944"/>
                    <a:pt x="3584" y="8908"/>
                    <a:pt x="3653" y="8843"/>
                  </a:cubicBezTo>
                  <a:cubicBezTo>
                    <a:pt x="3662" y="8833"/>
                    <a:pt x="4884" y="7684"/>
                    <a:pt x="4884" y="7684"/>
                  </a:cubicBezTo>
                  <a:cubicBezTo>
                    <a:pt x="4957" y="7615"/>
                    <a:pt x="5018" y="7584"/>
                    <a:pt x="5066" y="7584"/>
                  </a:cubicBezTo>
                  <a:cubicBezTo>
                    <a:pt x="5162" y="7584"/>
                    <a:pt x="5208" y="7706"/>
                    <a:pt x="5210" y="7893"/>
                  </a:cubicBezTo>
                  <a:lnTo>
                    <a:pt x="5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2979275" y="2232250"/>
              <a:ext cx="130325" cy="222850"/>
            </a:xfrm>
            <a:custGeom>
              <a:rect b="b" l="l" r="r" t="t"/>
              <a:pathLst>
                <a:path extrusionOk="0" h="8914" w="5213">
                  <a:moveTo>
                    <a:pt x="0" y="0"/>
                  </a:moveTo>
                  <a:lnTo>
                    <a:pt x="0" y="7799"/>
                  </a:lnTo>
                  <a:cubicBezTo>
                    <a:pt x="0" y="7629"/>
                    <a:pt x="52" y="7577"/>
                    <a:pt x="116" y="7577"/>
                  </a:cubicBezTo>
                  <a:cubicBezTo>
                    <a:pt x="194" y="7577"/>
                    <a:pt x="290" y="7656"/>
                    <a:pt x="329" y="7690"/>
                  </a:cubicBezTo>
                  <a:lnTo>
                    <a:pt x="1538" y="8829"/>
                  </a:lnTo>
                  <a:cubicBezTo>
                    <a:pt x="1579" y="8863"/>
                    <a:pt x="1655" y="8913"/>
                    <a:pt x="1752" y="8913"/>
                  </a:cubicBezTo>
                  <a:cubicBezTo>
                    <a:pt x="1842" y="8913"/>
                    <a:pt x="1949" y="8871"/>
                    <a:pt x="2060" y="8735"/>
                  </a:cubicBezTo>
                  <a:lnTo>
                    <a:pt x="5090" y="5061"/>
                  </a:lnTo>
                  <a:cubicBezTo>
                    <a:pt x="5190" y="4960"/>
                    <a:pt x="5213" y="4801"/>
                    <a:pt x="5090" y="4679"/>
                  </a:cubicBezTo>
                  <a:lnTo>
                    <a:pt x="1414" y="771"/>
                  </a:lnTo>
                  <a:cubicBezTo>
                    <a:pt x="1224" y="575"/>
                    <a:pt x="942" y="42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2770275" y="2354050"/>
              <a:ext cx="99950" cy="31075"/>
            </a:xfrm>
            <a:custGeom>
              <a:rect b="b" l="l" r="r" t="t"/>
              <a:pathLst>
                <a:path extrusionOk="0" h="1243" w="3998">
                  <a:moveTo>
                    <a:pt x="1" y="1"/>
                  </a:moveTo>
                  <a:lnTo>
                    <a:pt x="715" y="1242"/>
                  </a:lnTo>
                  <a:lnTo>
                    <a:pt x="3282" y="1242"/>
                  </a:lnTo>
                  <a:lnTo>
                    <a:pt x="39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2775700" y="2363450"/>
              <a:ext cx="89100" cy="21675"/>
            </a:xfrm>
            <a:custGeom>
              <a:rect b="b" l="l" r="r" t="t"/>
              <a:pathLst>
                <a:path extrusionOk="0" h="867" w="3564">
                  <a:moveTo>
                    <a:pt x="0" y="1"/>
                  </a:moveTo>
                  <a:lnTo>
                    <a:pt x="498" y="866"/>
                  </a:lnTo>
                  <a:lnTo>
                    <a:pt x="3065" y="866"/>
                  </a:lnTo>
                  <a:lnTo>
                    <a:pt x="356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2747225" y="2354050"/>
              <a:ext cx="142825" cy="207825"/>
            </a:xfrm>
            <a:custGeom>
              <a:rect b="b" l="l" r="r" t="t"/>
              <a:pathLst>
                <a:path extrusionOk="0" h="8313" w="5713">
                  <a:moveTo>
                    <a:pt x="4919" y="1"/>
                  </a:moveTo>
                  <a:lnTo>
                    <a:pt x="1687" y="5012"/>
                  </a:lnTo>
                  <a:lnTo>
                    <a:pt x="38" y="7566"/>
                  </a:lnTo>
                  <a:cubicBezTo>
                    <a:pt x="1" y="7624"/>
                    <a:pt x="45" y="7698"/>
                    <a:pt x="109" y="7698"/>
                  </a:cubicBezTo>
                  <a:cubicBezTo>
                    <a:pt x="116" y="7698"/>
                    <a:pt x="123" y="7697"/>
                    <a:pt x="130" y="7695"/>
                  </a:cubicBezTo>
                  <a:lnTo>
                    <a:pt x="909" y="7514"/>
                  </a:lnTo>
                  <a:cubicBezTo>
                    <a:pt x="916" y="7512"/>
                    <a:pt x="923" y="7512"/>
                    <a:pt x="929" y="7512"/>
                  </a:cubicBezTo>
                  <a:cubicBezTo>
                    <a:pt x="966" y="7512"/>
                    <a:pt x="999" y="7536"/>
                    <a:pt x="1010" y="7573"/>
                  </a:cubicBezTo>
                  <a:lnTo>
                    <a:pt x="1214" y="8250"/>
                  </a:lnTo>
                  <a:cubicBezTo>
                    <a:pt x="1225" y="8290"/>
                    <a:pt x="1261" y="8312"/>
                    <a:pt x="1296" y="8312"/>
                  </a:cubicBezTo>
                  <a:cubicBezTo>
                    <a:pt x="1323" y="8312"/>
                    <a:pt x="1350" y="8299"/>
                    <a:pt x="1367" y="8273"/>
                  </a:cubicBezTo>
                  <a:lnTo>
                    <a:pt x="5424" y="1988"/>
                  </a:lnTo>
                  <a:cubicBezTo>
                    <a:pt x="5712" y="1543"/>
                    <a:pt x="5683" y="962"/>
                    <a:pt x="5353" y="546"/>
                  </a:cubicBezTo>
                  <a:lnTo>
                    <a:pt x="5354" y="546"/>
                  </a:lnTo>
                  <a:lnTo>
                    <a:pt x="49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2747225" y="2354050"/>
              <a:ext cx="134900" cy="192450"/>
            </a:xfrm>
            <a:custGeom>
              <a:rect b="b" l="l" r="r" t="t"/>
              <a:pathLst>
                <a:path extrusionOk="0" h="7698" w="5396">
                  <a:moveTo>
                    <a:pt x="4919" y="1"/>
                  </a:moveTo>
                  <a:lnTo>
                    <a:pt x="1687" y="5012"/>
                  </a:lnTo>
                  <a:lnTo>
                    <a:pt x="38" y="7566"/>
                  </a:lnTo>
                  <a:cubicBezTo>
                    <a:pt x="1" y="7624"/>
                    <a:pt x="45" y="7698"/>
                    <a:pt x="109" y="7698"/>
                  </a:cubicBezTo>
                  <a:cubicBezTo>
                    <a:pt x="116" y="7698"/>
                    <a:pt x="123" y="7697"/>
                    <a:pt x="130" y="7695"/>
                  </a:cubicBezTo>
                  <a:lnTo>
                    <a:pt x="909" y="7514"/>
                  </a:lnTo>
                  <a:cubicBezTo>
                    <a:pt x="916" y="7512"/>
                    <a:pt x="923" y="7511"/>
                    <a:pt x="930" y="7511"/>
                  </a:cubicBezTo>
                  <a:cubicBezTo>
                    <a:pt x="933" y="7511"/>
                    <a:pt x="935" y="7512"/>
                    <a:pt x="938" y="7512"/>
                  </a:cubicBezTo>
                  <a:lnTo>
                    <a:pt x="2551" y="5012"/>
                  </a:lnTo>
                  <a:lnTo>
                    <a:pt x="5396" y="603"/>
                  </a:lnTo>
                  <a:cubicBezTo>
                    <a:pt x="5382" y="584"/>
                    <a:pt x="5369" y="565"/>
                    <a:pt x="5354" y="546"/>
                  </a:cubicBezTo>
                  <a:lnTo>
                    <a:pt x="49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2750425" y="2354050"/>
              <a:ext cx="142850" cy="207800"/>
            </a:xfrm>
            <a:custGeom>
              <a:rect b="b" l="l" r="r" t="t"/>
              <a:pathLst>
                <a:path extrusionOk="0" h="8312" w="5714">
                  <a:moveTo>
                    <a:pt x="795" y="1"/>
                  </a:moveTo>
                  <a:lnTo>
                    <a:pt x="360" y="546"/>
                  </a:lnTo>
                  <a:cubicBezTo>
                    <a:pt x="30" y="962"/>
                    <a:pt x="1" y="1542"/>
                    <a:pt x="289" y="1988"/>
                  </a:cubicBezTo>
                  <a:lnTo>
                    <a:pt x="4346" y="8273"/>
                  </a:lnTo>
                  <a:cubicBezTo>
                    <a:pt x="4363" y="8299"/>
                    <a:pt x="4391" y="8312"/>
                    <a:pt x="4418" y="8312"/>
                  </a:cubicBezTo>
                  <a:cubicBezTo>
                    <a:pt x="4453" y="8312"/>
                    <a:pt x="4488" y="8290"/>
                    <a:pt x="4500" y="8250"/>
                  </a:cubicBezTo>
                  <a:lnTo>
                    <a:pt x="4703" y="7573"/>
                  </a:lnTo>
                  <a:cubicBezTo>
                    <a:pt x="4714" y="7535"/>
                    <a:pt x="4748" y="7511"/>
                    <a:pt x="4786" y="7511"/>
                  </a:cubicBezTo>
                  <a:cubicBezTo>
                    <a:pt x="4793" y="7511"/>
                    <a:pt x="4799" y="7512"/>
                    <a:pt x="4805" y="7513"/>
                  </a:cubicBezTo>
                  <a:lnTo>
                    <a:pt x="5584" y="7695"/>
                  </a:lnTo>
                  <a:cubicBezTo>
                    <a:pt x="5591" y="7697"/>
                    <a:pt x="5598" y="7698"/>
                    <a:pt x="5605" y="7698"/>
                  </a:cubicBezTo>
                  <a:cubicBezTo>
                    <a:pt x="5669" y="7698"/>
                    <a:pt x="5713" y="7624"/>
                    <a:pt x="5675" y="7565"/>
                  </a:cubicBezTo>
                  <a:lnTo>
                    <a:pt x="5675" y="7565"/>
                  </a:lnTo>
                  <a:lnTo>
                    <a:pt x="5675" y="7566"/>
                  </a:lnTo>
                  <a:lnTo>
                    <a:pt x="7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2750400" y="2354050"/>
              <a:ext cx="118325" cy="207825"/>
            </a:xfrm>
            <a:custGeom>
              <a:rect b="b" l="l" r="r" t="t"/>
              <a:pathLst>
                <a:path extrusionOk="0" h="8313" w="4733">
                  <a:moveTo>
                    <a:pt x="795" y="1"/>
                  </a:moveTo>
                  <a:lnTo>
                    <a:pt x="360" y="547"/>
                  </a:lnTo>
                  <a:cubicBezTo>
                    <a:pt x="30" y="963"/>
                    <a:pt x="1" y="1543"/>
                    <a:pt x="290" y="1989"/>
                  </a:cubicBezTo>
                  <a:lnTo>
                    <a:pt x="4347" y="8273"/>
                  </a:lnTo>
                  <a:cubicBezTo>
                    <a:pt x="4364" y="8300"/>
                    <a:pt x="4391" y="8312"/>
                    <a:pt x="4418" y="8312"/>
                  </a:cubicBezTo>
                  <a:cubicBezTo>
                    <a:pt x="4454" y="8312"/>
                    <a:pt x="4489" y="8291"/>
                    <a:pt x="4500" y="8251"/>
                  </a:cubicBezTo>
                  <a:lnTo>
                    <a:pt x="4704" y="7573"/>
                  </a:lnTo>
                  <a:cubicBezTo>
                    <a:pt x="4708" y="7556"/>
                    <a:pt x="4719" y="7542"/>
                    <a:pt x="4733" y="7531"/>
                  </a:cubicBezTo>
                  <a:lnTo>
                    <a:pt x="1155" y="1988"/>
                  </a:lnTo>
                  <a:cubicBezTo>
                    <a:pt x="880" y="1564"/>
                    <a:pt x="892" y="1015"/>
                    <a:pt x="1184" y="603"/>
                  </a:cubicBezTo>
                  <a:lnTo>
                    <a:pt x="7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 name="Google Shape;2384;p56"/>
          <p:cNvGrpSpPr/>
          <p:nvPr/>
        </p:nvGrpSpPr>
        <p:grpSpPr>
          <a:xfrm>
            <a:off x="5977575" y="2297188"/>
            <a:ext cx="538325" cy="574625"/>
            <a:chOff x="3357150" y="2157175"/>
            <a:chExt cx="538325" cy="574625"/>
          </a:xfrm>
        </p:grpSpPr>
        <p:sp>
          <p:nvSpPr>
            <p:cNvPr id="2385" name="Google Shape;2385;p56"/>
            <p:cNvSpPr/>
            <p:nvPr/>
          </p:nvSpPr>
          <p:spPr>
            <a:xfrm>
              <a:off x="3573900" y="2564400"/>
              <a:ext cx="102850" cy="39500"/>
            </a:xfrm>
            <a:custGeom>
              <a:rect b="b" l="l" r="r" t="t"/>
              <a:pathLst>
                <a:path extrusionOk="0" h="1580" w="4114">
                  <a:moveTo>
                    <a:pt x="0" y="1"/>
                  </a:moveTo>
                  <a:lnTo>
                    <a:pt x="0" y="1157"/>
                  </a:lnTo>
                  <a:cubicBezTo>
                    <a:pt x="0" y="1390"/>
                    <a:pt x="190" y="1579"/>
                    <a:pt x="422" y="1580"/>
                  </a:cubicBezTo>
                  <a:lnTo>
                    <a:pt x="4114" y="1580"/>
                  </a:lnTo>
                  <a:lnTo>
                    <a:pt x="41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3674475" y="2564400"/>
              <a:ext cx="62150" cy="90700"/>
            </a:xfrm>
            <a:custGeom>
              <a:rect b="b" l="l" r="r" t="t"/>
              <a:pathLst>
                <a:path extrusionOk="0" h="3628" w="2486">
                  <a:moveTo>
                    <a:pt x="0" y="1"/>
                  </a:moveTo>
                  <a:lnTo>
                    <a:pt x="0" y="1580"/>
                  </a:lnTo>
                  <a:lnTo>
                    <a:pt x="1550" y="3627"/>
                  </a:lnTo>
                  <a:lnTo>
                    <a:pt x="2485" y="3627"/>
                  </a:lnTo>
                  <a:lnTo>
                    <a:pt x="24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3674475" y="2564400"/>
              <a:ext cx="34175" cy="84650"/>
            </a:xfrm>
            <a:custGeom>
              <a:rect b="b" l="l" r="r" t="t"/>
              <a:pathLst>
                <a:path extrusionOk="0" h="3386" w="1367">
                  <a:moveTo>
                    <a:pt x="0" y="1"/>
                  </a:moveTo>
                  <a:lnTo>
                    <a:pt x="0" y="1580"/>
                  </a:lnTo>
                  <a:lnTo>
                    <a:pt x="1366" y="3385"/>
                  </a:lnTo>
                  <a:lnTo>
                    <a:pt x="13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3740400" y="2322250"/>
              <a:ext cx="86900" cy="149450"/>
            </a:xfrm>
            <a:custGeom>
              <a:rect b="b" l="l" r="r" t="t"/>
              <a:pathLst>
                <a:path extrusionOk="0" h="5978" w="3476">
                  <a:moveTo>
                    <a:pt x="730" y="0"/>
                  </a:moveTo>
                  <a:lnTo>
                    <a:pt x="12" y="2027"/>
                  </a:lnTo>
                  <a:cubicBezTo>
                    <a:pt x="8" y="2037"/>
                    <a:pt x="5" y="2046"/>
                    <a:pt x="1" y="2055"/>
                  </a:cubicBezTo>
                  <a:lnTo>
                    <a:pt x="659" y="2581"/>
                  </a:lnTo>
                  <a:cubicBezTo>
                    <a:pt x="1137" y="2961"/>
                    <a:pt x="1414" y="3537"/>
                    <a:pt x="1413" y="4148"/>
                  </a:cubicBezTo>
                  <a:lnTo>
                    <a:pt x="1413" y="5978"/>
                  </a:lnTo>
                  <a:lnTo>
                    <a:pt x="3473" y="5978"/>
                  </a:lnTo>
                  <a:lnTo>
                    <a:pt x="3473" y="4148"/>
                  </a:lnTo>
                  <a:cubicBezTo>
                    <a:pt x="3475" y="2911"/>
                    <a:pt x="2913" y="1742"/>
                    <a:pt x="1946" y="972"/>
                  </a:cubicBezTo>
                  <a:lnTo>
                    <a:pt x="7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3740375" y="2352250"/>
              <a:ext cx="62300" cy="119450"/>
            </a:xfrm>
            <a:custGeom>
              <a:rect b="b" l="l" r="r" t="t"/>
              <a:pathLst>
                <a:path extrusionOk="0" h="4778" w="2492">
                  <a:moveTo>
                    <a:pt x="306" y="0"/>
                  </a:moveTo>
                  <a:lnTo>
                    <a:pt x="13" y="827"/>
                  </a:lnTo>
                  <a:cubicBezTo>
                    <a:pt x="8" y="837"/>
                    <a:pt x="5" y="846"/>
                    <a:pt x="1" y="855"/>
                  </a:cubicBezTo>
                  <a:lnTo>
                    <a:pt x="659" y="1381"/>
                  </a:lnTo>
                  <a:cubicBezTo>
                    <a:pt x="1137" y="1761"/>
                    <a:pt x="1415" y="2337"/>
                    <a:pt x="1414" y="2948"/>
                  </a:cubicBezTo>
                  <a:lnTo>
                    <a:pt x="1414" y="4778"/>
                  </a:lnTo>
                  <a:lnTo>
                    <a:pt x="2491" y="4778"/>
                  </a:lnTo>
                  <a:lnTo>
                    <a:pt x="2491" y="2948"/>
                  </a:lnTo>
                  <a:cubicBezTo>
                    <a:pt x="2491" y="2335"/>
                    <a:pt x="2218" y="1553"/>
                    <a:pt x="1738" y="1170"/>
                  </a:cubicBezTo>
                  <a:lnTo>
                    <a:pt x="3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3705775" y="2293250"/>
              <a:ext cx="58425" cy="87800"/>
            </a:xfrm>
            <a:custGeom>
              <a:rect b="b" l="l" r="r" t="t"/>
              <a:pathLst>
                <a:path extrusionOk="0" h="3512" w="2337">
                  <a:moveTo>
                    <a:pt x="1123" y="1"/>
                  </a:moveTo>
                  <a:lnTo>
                    <a:pt x="0" y="3171"/>
                  </a:lnTo>
                  <a:lnTo>
                    <a:pt x="897" y="3489"/>
                  </a:lnTo>
                  <a:cubicBezTo>
                    <a:pt x="941" y="3504"/>
                    <a:pt x="986" y="3512"/>
                    <a:pt x="1030" y="3512"/>
                  </a:cubicBezTo>
                  <a:cubicBezTo>
                    <a:pt x="1195" y="3512"/>
                    <a:pt x="1349" y="3410"/>
                    <a:pt x="1407" y="3246"/>
                  </a:cubicBezTo>
                  <a:lnTo>
                    <a:pt x="2263" y="829"/>
                  </a:lnTo>
                  <a:cubicBezTo>
                    <a:pt x="2337" y="620"/>
                    <a:pt x="2227" y="392"/>
                    <a:pt x="2019" y="317"/>
                  </a:cubicBezTo>
                  <a:lnTo>
                    <a:pt x="2019" y="318"/>
                  </a:lnTo>
                  <a:lnTo>
                    <a:pt x="11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3595225" y="2406550"/>
              <a:ext cx="82650" cy="105625"/>
            </a:xfrm>
            <a:custGeom>
              <a:rect b="b" l="l" r="r" t="t"/>
              <a:pathLst>
                <a:path extrusionOk="0" h="4225" w="3306">
                  <a:moveTo>
                    <a:pt x="2415" y="0"/>
                  </a:moveTo>
                  <a:cubicBezTo>
                    <a:pt x="1982" y="1238"/>
                    <a:pt x="1254" y="2201"/>
                    <a:pt x="196" y="2938"/>
                  </a:cubicBezTo>
                  <a:lnTo>
                    <a:pt x="73" y="3276"/>
                  </a:lnTo>
                  <a:cubicBezTo>
                    <a:pt x="1" y="3480"/>
                    <a:pt x="107" y="3705"/>
                    <a:pt x="312" y="3777"/>
                  </a:cubicBezTo>
                  <a:lnTo>
                    <a:pt x="1514" y="4202"/>
                  </a:lnTo>
                  <a:cubicBezTo>
                    <a:pt x="1557" y="4218"/>
                    <a:pt x="1602" y="4225"/>
                    <a:pt x="1645" y="4225"/>
                  </a:cubicBezTo>
                  <a:cubicBezTo>
                    <a:pt x="1807" y="4225"/>
                    <a:pt x="1958" y="4124"/>
                    <a:pt x="2015" y="3964"/>
                  </a:cubicBezTo>
                  <a:lnTo>
                    <a:pt x="3306" y="318"/>
                  </a:lnTo>
                  <a:lnTo>
                    <a:pt x="24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3595225" y="2406550"/>
              <a:ext cx="82650" cy="101475"/>
            </a:xfrm>
            <a:custGeom>
              <a:rect b="b" l="l" r="r" t="t"/>
              <a:pathLst>
                <a:path extrusionOk="0" h="4059" w="3306">
                  <a:moveTo>
                    <a:pt x="2415" y="0"/>
                  </a:moveTo>
                  <a:cubicBezTo>
                    <a:pt x="1982" y="1238"/>
                    <a:pt x="1254" y="2201"/>
                    <a:pt x="196" y="2938"/>
                  </a:cubicBezTo>
                  <a:lnTo>
                    <a:pt x="73" y="3276"/>
                  </a:lnTo>
                  <a:cubicBezTo>
                    <a:pt x="1" y="3480"/>
                    <a:pt x="107" y="3705"/>
                    <a:pt x="312" y="3777"/>
                  </a:cubicBezTo>
                  <a:lnTo>
                    <a:pt x="1110" y="4058"/>
                  </a:lnTo>
                  <a:cubicBezTo>
                    <a:pt x="1592" y="3703"/>
                    <a:pt x="2030" y="3292"/>
                    <a:pt x="2416" y="2834"/>
                  </a:cubicBezTo>
                  <a:lnTo>
                    <a:pt x="2416" y="2834"/>
                  </a:lnTo>
                  <a:lnTo>
                    <a:pt x="2415" y="2835"/>
                  </a:lnTo>
                  <a:lnTo>
                    <a:pt x="2415" y="2835"/>
                  </a:lnTo>
                  <a:lnTo>
                    <a:pt x="3306" y="318"/>
                  </a:lnTo>
                  <a:lnTo>
                    <a:pt x="24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3591175" y="2461275"/>
              <a:ext cx="76525" cy="37550"/>
            </a:xfrm>
            <a:custGeom>
              <a:rect b="b" l="l" r="r" t="t"/>
              <a:pathLst>
                <a:path extrusionOk="0" h="1502" w="3061">
                  <a:moveTo>
                    <a:pt x="385" y="0"/>
                  </a:moveTo>
                  <a:cubicBezTo>
                    <a:pt x="244" y="0"/>
                    <a:pt x="113" y="88"/>
                    <a:pt x="64" y="228"/>
                  </a:cubicBezTo>
                  <a:cubicBezTo>
                    <a:pt x="1" y="404"/>
                    <a:pt x="91" y="597"/>
                    <a:pt x="266" y="662"/>
                  </a:cubicBezTo>
                  <a:lnTo>
                    <a:pt x="2581" y="1481"/>
                  </a:lnTo>
                  <a:cubicBezTo>
                    <a:pt x="2618" y="1494"/>
                    <a:pt x="2657" y="1502"/>
                    <a:pt x="2696" y="1502"/>
                  </a:cubicBezTo>
                  <a:cubicBezTo>
                    <a:pt x="2862" y="1502"/>
                    <a:pt x="3004" y="1381"/>
                    <a:pt x="3033" y="1217"/>
                  </a:cubicBezTo>
                  <a:cubicBezTo>
                    <a:pt x="3060" y="1053"/>
                    <a:pt x="2967" y="893"/>
                    <a:pt x="2809" y="838"/>
                  </a:cubicBezTo>
                  <a:lnTo>
                    <a:pt x="494" y="18"/>
                  </a:lnTo>
                  <a:cubicBezTo>
                    <a:pt x="458" y="6"/>
                    <a:pt x="421" y="0"/>
                    <a:pt x="3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3699775" y="2168625"/>
              <a:ext cx="60675" cy="61525"/>
            </a:xfrm>
            <a:custGeom>
              <a:rect b="b" l="l" r="r" t="t"/>
              <a:pathLst>
                <a:path extrusionOk="0" h="2461" w="2427">
                  <a:moveTo>
                    <a:pt x="649" y="0"/>
                  </a:moveTo>
                  <a:lnTo>
                    <a:pt x="1" y="1831"/>
                  </a:lnTo>
                  <a:lnTo>
                    <a:pt x="1778" y="2461"/>
                  </a:lnTo>
                  <a:lnTo>
                    <a:pt x="2426" y="630"/>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3699775" y="2168625"/>
              <a:ext cx="40875" cy="54525"/>
            </a:xfrm>
            <a:custGeom>
              <a:rect b="b" l="l" r="r" t="t"/>
              <a:pathLst>
                <a:path extrusionOk="0" h="2181" w="1635">
                  <a:moveTo>
                    <a:pt x="649" y="0"/>
                  </a:moveTo>
                  <a:lnTo>
                    <a:pt x="1" y="1831"/>
                  </a:lnTo>
                  <a:lnTo>
                    <a:pt x="986" y="2181"/>
                  </a:lnTo>
                  <a:lnTo>
                    <a:pt x="1634" y="349"/>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3698625" y="2157175"/>
              <a:ext cx="79725" cy="38525"/>
            </a:xfrm>
            <a:custGeom>
              <a:rect b="b" l="l" r="r" t="t"/>
              <a:pathLst>
                <a:path extrusionOk="0" h="1541" w="3189">
                  <a:moveTo>
                    <a:pt x="386" y="1"/>
                  </a:moveTo>
                  <a:cubicBezTo>
                    <a:pt x="245" y="1"/>
                    <a:pt x="113" y="89"/>
                    <a:pt x="64" y="229"/>
                  </a:cubicBezTo>
                  <a:cubicBezTo>
                    <a:pt x="1" y="404"/>
                    <a:pt x="91" y="598"/>
                    <a:pt x="265" y="663"/>
                  </a:cubicBezTo>
                  <a:lnTo>
                    <a:pt x="2695" y="1523"/>
                  </a:lnTo>
                  <a:cubicBezTo>
                    <a:pt x="2731" y="1535"/>
                    <a:pt x="2768" y="1541"/>
                    <a:pt x="2804" y="1541"/>
                  </a:cubicBezTo>
                  <a:cubicBezTo>
                    <a:pt x="2945" y="1541"/>
                    <a:pt x="3076" y="1453"/>
                    <a:pt x="3126" y="1313"/>
                  </a:cubicBezTo>
                  <a:cubicBezTo>
                    <a:pt x="3188" y="1137"/>
                    <a:pt x="3098" y="943"/>
                    <a:pt x="2923" y="878"/>
                  </a:cubicBezTo>
                  <a:lnTo>
                    <a:pt x="493" y="18"/>
                  </a:lnTo>
                  <a:cubicBezTo>
                    <a:pt x="458" y="6"/>
                    <a:pt x="421"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3698625" y="2157175"/>
              <a:ext cx="44175" cy="27450"/>
            </a:xfrm>
            <a:custGeom>
              <a:rect b="b" l="l" r="r" t="t"/>
              <a:pathLst>
                <a:path extrusionOk="0" h="1098" w="1767">
                  <a:moveTo>
                    <a:pt x="386" y="1"/>
                  </a:moveTo>
                  <a:cubicBezTo>
                    <a:pt x="245" y="1"/>
                    <a:pt x="113" y="88"/>
                    <a:pt x="64" y="228"/>
                  </a:cubicBezTo>
                  <a:cubicBezTo>
                    <a:pt x="1" y="404"/>
                    <a:pt x="91" y="597"/>
                    <a:pt x="265" y="663"/>
                  </a:cubicBezTo>
                  <a:lnTo>
                    <a:pt x="1495" y="1098"/>
                  </a:lnTo>
                  <a:cubicBezTo>
                    <a:pt x="1430" y="990"/>
                    <a:pt x="1417" y="859"/>
                    <a:pt x="1459" y="740"/>
                  </a:cubicBezTo>
                  <a:cubicBezTo>
                    <a:pt x="1508" y="602"/>
                    <a:pt x="1624" y="500"/>
                    <a:pt x="1767" y="469"/>
                  </a:cubicBezTo>
                  <a:lnTo>
                    <a:pt x="493" y="18"/>
                  </a:lnTo>
                  <a:cubicBezTo>
                    <a:pt x="457" y="6"/>
                    <a:pt x="421"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3553400" y="2555850"/>
              <a:ext cx="141550" cy="17100"/>
            </a:xfrm>
            <a:custGeom>
              <a:rect b="b" l="l" r="r" t="t"/>
              <a:pathLst>
                <a:path extrusionOk="0" h="684" w="5662">
                  <a:moveTo>
                    <a:pt x="343" y="0"/>
                  </a:moveTo>
                  <a:cubicBezTo>
                    <a:pt x="154" y="0"/>
                    <a:pt x="1" y="153"/>
                    <a:pt x="1" y="341"/>
                  </a:cubicBezTo>
                  <a:cubicBezTo>
                    <a:pt x="1" y="530"/>
                    <a:pt x="154" y="684"/>
                    <a:pt x="343" y="684"/>
                  </a:cubicBezTo>
                  <a:lnTo>
                    <a:pt x="5321" y="684"/>
                  </a:lnTo>
                  <a:cubicBezTo>
                    <a:pt x="5509" y="684"/>
                    <a:pt x="5662" y="530"/>
                    <a:pt x="5662" y="341"/>
                  </a:cubicBezTo>
                  <a:cubicBezTo>
                    <a:pt x="5662" y="153"/>
                    <a:pt x="5509" y="0"/>
                    <a:pt x="53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3581175" y="2690025"/>
              <a:ext cx="282175" cy="41775"/>
            </a:xfrm>
            <a:custGeom>
              <a:rect b="b" l="l" r="r" t="t"/>
              <a:pathLst>
                <a:path extrusionOk="0" h="1671" w="11287">
                  <a:moveTo>
                    <a:pt x="0" y="0"/>
                  </a:moveTo>
                  <a:lnTo>
                    <a:pt x="0" y="849"/>
                  </a:lnTo>
                  <a:cubicBezTo>
                    <a:pt x="0" y="1303"/>
                    <a:pt x="368" y="1670"/>
                    <a:pt x="822" y="1670"/>
                  </a:cubicBezTo>
                  <a:lnTo>
                    <a:pt x="10464" y="1670"/>
                  </a:lnTo>
                  <a:cubicBezTo>
                    <a:pt x="10917" y="1670"/>
                    <a:pt x="11286" y="1303"/>
                    <a:pt x="11286" y="849"/>
                  </a:cubicBezTo>
                  <a:lnTo>
                    <a:pt x="112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3734300" y="2468275"/>
              <a:ext cx="132850" cy="186825"/>
            </a:xfrm>
            <a:custGeom>
              <a:rect b="b" l="l" r="r" t="t"/>
              <a:pathLst>
                <a:path extrusionOk="0" h="7473" w="5314">
                  <a:moveTo>
                    <a:pt x="619" y="0"/>
                  </a:moveTo>
                  <a:cubicBezTo>
                    <a:pt x="278" y="1"/>
                    <a:pt x="2" y="277"/>
                    <a:pt x="1" y="619"/>
                  </a:cubicBezTo>
                  <a:lnTo>
                    <a:pt x="1" y="7472"/>
                  </a:lnTo>
                  <a:lnTo>
                    <a:pt x="5313" y="7472"/>
                  </a:lnTo>
                  <a:lnTo>
                    <a:pt x="5313" y="619"/>
                  </a:lnTo>
                  <a:cubicBezTo>
                    <a:pt x="5312" y="277"/>
                    <a:pt x="5036" y="1"/>
                    <a:pt x="46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3651400" y="2210525"/>
              <a:ext cx="102650" cy="206175"/>
            </a:xfrm>
            <a:custGeom>
              <a:rect b="b" l="l" r="r" t="t"/>
              <a:pathLst>
                <a:path extrusionOk="0" h="8247" w="4106">
                  <a:moveTo>
                    <a:pt x="1510" y="1"/>
                  </a:moveTo>
                  <a:cubicBezTo>
                    <a:pt x="1338" y="1"/>
                    <a:pt x="1176" y="108"/>
                    <a:pt x="1116" y="280"/>
                  </a:cubicBezTo>
                  <a:lnTo>
                    <a:pt x="0" y="3438"/>
                  </a:lnTo>
                  <a:cubicBezTo>
                    <a:pt x="336" y="4200"/>
                    <a:pt x="464" y="4946"/>
                    <a:pt x="464" y="5830"/>
                  </a:cubicBezTo>
                  <a:cubicBezTo>
                    <a:pt x="464" y="6541"/>
                    <a:pt x="327" y="7254"/>
                    <a:pt x="105" y="7890"/>
                  </a:cubicBezTo>
                  <a:lnTo>
                    <a:pt x="1133" y="8222"/>
                  </a:lnTo>
                  <a:cubicBezTo>
                    <a:pt x="1180" y="8238"/>
                    <a:pt x="1227" y="8246"/>
                    <a:pt x="1273" y="8246"/>
                  </a:cubicBezTo>
                  <a:cubicBezTo>
                    <a:pt x="1445" y="8246"/>
                    <a:pt x="1607" y="8139"/>
                    <a:pt x="1667" y="7967"/>
                  </a:cubicBezTo>
                  <a:lnTo>
                    <a:pt x="4029" y="1310"/>
                  </a:lnTo>
                  <a:cubicBezTo>
                    <a:pt x="4105" y="1093"/>
                    <a:pt x="3991" y="853"/>
                    <a:pt x="3774" y="776"/>
                  </a:cubicBezTo>
                  <a:lnTo>
                    <a:pt x="1650" y="25"/>
                  </a:lnTo>
                  <a:cubicBezTo>
                    <a:pt x="1604" y="9"/>
                    <a:pt x="1556" y="1"/>
                    <a:pt x="1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3549000" y="2652775"/>
              <a:ext cx="346475" cy="39525"/>
            </a:xfrm>
            <a:custGeom>
              <a:rect b="b" l="l" r="r" t="t"/>
              <a:pathLst>
                <a:path extrusionOk="0" h="1581" w="13859">
                  <a:moveTo>
                    <a:pt x="13449" y="1"/>
                  </a:moveTo>
                  <a:lnTo>
                    <a:pt x="13450" y="2"/>
                  </a:lnTo>
                  <a:lnTo>
                    <a:pt x="410" y="2"/>
                  </a:lnTo>
                  <a:cubicBezTo>
                    <a:pt x="184" y="2"/>
                    <a:pt x="1" y="185"/>
                    <a:pt x="1" y="410"/>
                  </a:cubicBezTo>
                  <a:lnTo>
                    <a:pt x="1" y="1173"/>
                  </a:lnTo>
                  <a:cubicBezTo>
                    <a:pt x="1" y="1398"/>
                    <a:pt x="184" y="1581"/>
                    <a:pt x="410" y="1581"/>
                  </a:cubicBezTo>
                  <a:lnTo>
                    <a:pt x="13449" y="1581"/>
                  </a:lnTo>
                  <a:cubicBezTo>
                    <a:pt x="13675" y="1581"/>
                    <a:pt x="13858" y="1398"/>
                    <a:pt x="13858" y="1172"/>
                  </a:cubicBezTo>
                  <a:lnTo>
                    <a:pt x="13858" y="410"/>
                  </a:lnTo>
                  <a:cubicBezTo>
                    <a:pt x="13858" y="184"/>
                    <a:pt x="13675" y="1"/>
                    <a:pt x="13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3357150" y="2202050"/>
              <a:ext cx="308500" cy="308500"/>
            </a:xfrm>
            <a:custGeom>
              <a:rect b="b" l="l" r="r" t="t"/>
              <a:pathLst>
                <a:path extrusionOk="0" h="12340" w="12340">
                  <a:moveTo>
                    <a:pt x="6170" y="1"/>
                  </a:moveTo>
                  <a:cubicBezTo>
                    <a:pt x="2768" y="1"/>
                    <a:pt x="0" y="2768"/>
                    <a:pt x="0" y="6170"/>
                  </a:cubicBezTo>
                  <a:cubicBezTo>
                    <a:pt x="0" y="9572"/>
                    <a:pt x="2768" y="12340"/>
                    <a:pt x="6170" y="12340"/>
                  </a:cubicBezTo>
                  <a:cubicBezTo>
                    <a:pt x="9572" y="12340"/>
                    <a:pt x="12339" y="9572"/>
                    <a:pt x="12339" y="6170"/>
                  </a:cubicBezTo>
                  <a:cubicBezTo>
                    <a:pt x="12339" y="2768"/>
                    <a:pt x="9572" y="1"/>
                    <a:pt x="61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3383950" y="2228875"/>
              <a:ext cx="254875" cy="254875"/>
            </a:xfrm>
            <a:custGeom>
              <a:rect b="b" l="l" r="r" t="t"/>
              <a:pathLst>
                <a:path extrusionOk="0" h="10195" w="10195">
                  <a:moveTo>
                    <a:pt x="5098" y="1"/>
                  </a:moveTo>
                  <a:cubicBezTo>
                    <a:pt x="2287" y="1"/>
                    <a:pt x="1" y="2288"/>
                    <a:pt x="1" y="5097"/>
                  </a:cubicBezTo>
                  <a:cubicBezTo>
                    <a:pt x="1" y="7907"/>
                    <a:pt x="2288" y="10195"/>
                    <a:pt x="5098" y="10195"/>
                  </a:cubicBezTo>
                  <a:cubicBezTo>
                    <a:pt x="7908" y="10195"/>
                    <a:pt x="10194" y="7907"/>
                    <a:pt x="10194" y="5097"/>
                  </a:cubicBezTo>
                  <a:cubicBezTo>
                    <a:pt x="10194" y="2287"/>
                    <a:pt x="7907" y="1"/>
                    <a:pt x="50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3479000" y="2389600"/>
              <a:ext cx="59100" cy="56875"/>
            </a:xfrm>
            <a:custGeom>
              <a:rect b="b" l="l" r="r" t="t"/>
              <a:pathLst>
                <a:path extrusionOk="0" h="2275" w="2364">
                  <a:moveTo>
                    <a:pt x="1227" y="0"/>
                  </a:moveTo>
                  <a:cubicBezTo>
                    <a:pt x="767" y="0"/>
                    <a:pt x="353" y="276"/>
                    <a:pt x="176" y="702"/>
                  </a:cubicBezTo>
                  <a:cubicBezTo>
                    <a:pt x="0" y="1127"/>
                    <a:pt x="97" y="1616"/>
                    <a:pt x="423" y="1941"/>
                  </a:cubicBezTo>
                  <a:cubicBezTo>
                    <a:pt x="641" y="2159"/>
                    <a:pt x="932" y="2275"/>
                    <a:pt x="1228" y="2275"/>
                  </a:cubicBezTo>
                  <a:cubicBezTo>
                    <a:pt x="1374" y="2275"/>
                    <a:pt x="1521" y="2246"/>
                    <a:pt x="1661" y="2188"/>
                  </a:cubicBezTo>
                  <a:cubicBezTo>
                    <a:pt x="2087" y="2012"/>
                    <a:pt x="2364" y="1597"/>
                    <a:pt x="2364" y="1137"/>
                  </a:cubicBezTo>
                  <a:cubicBezTo>
                    <a:pt x="2364" y="509"/>
                    <a:pt x="1855" y="0"/>
                    <a:pt x="12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3481250" y="2389600"/>
              <a:ext cx="44125" cy="56875"/>
            </a:xfrm>
            <a:custGeom>
              <a:rect b="b" l="l" r="r" t="t"/>
              <a:pathLst>
                <a:path extrusionOk="0" h="2275" w="1765">
                  <a:moveTo>
                    <a:pt x="1137" y="0"/>
                  </a:moveTo>
                  <a:cubicBezTo>
                    <a:pt x="952" y="0"/>
                    <a:pt x="767" y="45"/>
                    <a:pt x="598" y="136"/>
                  </a:cubicBezTo>
                  <a:cubicBezTo>
                    <a:pt x="230" y="334"/>
                    <a:pt x="1" y="719"/>
                    <a:pt x="1" y="1137"/>
                  </a:cubicBezTo>
                  <a:cubicBezTo>
                    <a:pt x="1" y="1555"/>
                    <a:pt x="230" y="1941"/>
                    <a:pt x="598" y="2139"/>
                  </a:cubicBezTo>
                  <a:cubicBezTo>
                    <a:pt x="767" y="2230"/>
                    <a:pt x="952" y="2274"/>
                    <a:pt x="1136" y="2274"/>
                  </a:cubicBezTo>
                  <a:cubicBezTo>
                    <a:pt x="1356" y="2274"/>
                    <a:pt x="1575" y="2211"/>
                    <a:pt x="1764" y="2086"/>
                  </a:cubicBezTo>
                  <a:cubicBezTo>
                    <a:pt x="1446" y="1875"/>
                    <a:pt x="1254" y="1519"/>
                    <a:pt x="1255" y="1137"/>
                  </a:cubicBezTo>
                  <a:cubicBezTo>
                    <a:pt x="1254" y="755"/>
                    <a:pt x="1446" y="399"/>
                    <a:pt x="1764" y="189"/>
                  </a:cubicBezTo>
                  <a:cubicBezTo>
                    <a:pt x="1575" y="63"/>
                    <a:pt x="1357" y="0"/>
                    <a:pt x="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3536825" y="2342375"/>
              <a:ext cx="33500" cy="32225"/>
            </a:xfrm>
            <a:custGeom>
              <a:rect b="b" l="l" r="r" t="t"/>
              <a:pathLst>
                <a:path extrusionOk="0" h="1289" w="1340">
                  <a:moveTo>
                    <a:pt x="694" y="1"/>
                  </a:moveTo>
                  <a:cubicBezTo>
                    <a:pt x="434" y="1"/>
                    <a:pt x="200" y="158"/>
                    <a:pt x="100" y="398"/>
                  </a:cubicBezTo>
                  <a:cubicBezTo>
                    <a:pt x="1" y="639"/>
                    <a:pt x="55" y="916"/>
                    <a:pt x="239" y="1100"/>
                  </a:cubicBezTo>
                  <a:cubicBezTo>
                    <a:pt x="363" y="1223"/>
                    <a:pt x="527" y="1289"/>
                    <a:pt x="695" y="1289"/>
                  </a:cubicBezTo>
                  <a:cubicBezTo>
                    <a:pt x="778" y="1289"/>
                    <a:pt x="862" y="1272"/>
                    <a:pt x="942" y="1239"/>
                  </a:cubicBezTo>
                  <a:cubicBezTo>
                    <a:pt x="1182" y="1140"/>
                    <a:pt x="1339" y="905"/>
                    <a:pt x="1339" y="645"/>
                  </a:cubicBezTo>
                  <a:cubicBezTo>
                    <a:pt x="1338" y="289"/>
                    <a:pt x="1050" y="1"/>
                    <a:pt x="694" y="1"/>
                  </a:cubicBezTo>
                  <a:close/>
                </a:path>
              </a:pathLst>
            </a:custGeom>
            <a:solidFill>
              <a:srgbClr val="F2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3538075" y="2342375"/>
              <a:ext cx="28750" cy="32225"/>
            </a:xfrm>
            <a:custGeom>
              <a:rect b="b" l="l" r="r" t="t"/>
              <a:pathLst>
                <a:path extrusionOk="0" h="1289" w="1150">
                  <a:moveTo>
                    <a:pt x="644" y="1"/>
                  </a:moveTo>
                  <a:cubicBezTo>
                    <a:pt x="573" y="1"/>
                    <a:pt x="502" y="12"/>
                    <a:pt x="433" y="36"/>
                  </a:cubicBezTo>
                  <a:cubicBezTo>
                    <a:pt x="175" y="127"/>
                    <a:pt x="1" y="371"/>
                    <a:pt x="1" y="645"/>
                  </a:cubicBezTo>
                  <a:cubicBezTo>
                    <a:pt x="1" y="918"/>
                    <a:pt x="175" y="1162"/>
                    <a:pt x="433" y="1253"/>
                  </a:cubicBezTo>
                  <a:cubicBezTo>
                    <a:pt x="502" y="1277"/>
                    <a:pt x="573" y="1288"/>
                    <a:pt x="644" y="1288"/>
                  </a:cubicBezTo>
                  <a:cubicBezTo>
                    <a:pt x="837" y="1288"/>
                    <a:pt x="1025" y="1201"/>
                    <a:pt x="1150" y="1043"/>
                  </a:cubicBezTo>
                  <a:cubicBezTo>
                    <a:pt x="1060" y="929"/>
                    <a:pt x="1011" y="789"/>
                    <a:pt x="1011" y="645"/>
                  </a:cubicBezTo>
                  <a:cubicBezTo>
                    <a:pt x="1011" y="500"/>
                    <a:pt x="1060" y="360"/>
                    <a:pt x="1150" y="246"/>
                  </a:cubicBezTo>
                  <a:cubicBezTo>
                    <a:pt x="1025" y="88"/>
                    <a:pt x="837" y="1"/>
                    <a:pt x="6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3454050" y="2292500"/>
              <a:ext cx="67450" cy="64900"/>
            </a:xfrm>
            <a:custGeom>
              <a:rect b="b" l="l" r="r" t="t"/>
              <a:pathLst>
                <a:path extrusionOk="0" h="2596" w="2698">
                  <a:moveTo>
                    <a:pt x="1398" y="1"/>
                  </a:moveTo>
                  <a:cubicBezTo>
                    <a:pt x="874" y="1"/>
                    <a:pt x="402" y="317"/>
                    <a:pt x="202" y="801"/>
                  </a:cubicBezTo>
                  <a:cubicBezTo>
                    <a:pt x="1" y="1286"/>
                    <a:pt x="111" y="1845"/>
                    <a:pt x="483" y="2215"/>
                  </a:cubicBezTo>
                  <a:cubicBezTo>
                    <a:pt x="731" y="2464"/>
                    <a:pt x="1063" y="2595"/>
                    <a:pt x="1401" y="2595"/>
                  </a:cubicBezTo>
                  <a:cubicBezTo>
                    <a:pt x="1568" y="2595"/>
                    <a:pt x="1736" y="2563"/>
                    <a:pt x="1896" y="2497"/>
                  </a:cubicBezTo>
                  <a:cubicBezTo>
                    <a:pt x="2381" y="2295"/>
                    <a:pt x="2698" y="1822"/>
                    <a:pt x="2698" y="1298"/>
                  </a:cubicBezTo>
                  <a:cubicBezTo>
                    <a:pt x="2698" y="582"/>
                    <a:pt x="2117" y="1"/>
                    <a:pt x="1401" y="1"/>
                  </a:cubicBezTo>
                  <a:cubicBezTo>
                    <a:pt x="1400" y="1"/>
                    <a:pt x="1399" y="1"/>
                    <a:pt x="13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3456575" y="2292500"/>
              <a:ext cx="48175" cy="64900"/>
            </a:xfrm>
            <a:custGeom>
              <a:rect b="b" l="l" r="r" t="t"/>
              <a:pathLst>
                <a:path extrusionOk="0" h="2596" w="1927">
                  <a:moveTo>
                    <a:pt x="1298" y="0"/>
                  </a:moveTo>
                  <a:cubicBezTo>
                    <a:pt x="1070" y="0"/>
                    <a:pt x="842" y="60"/>
                    <a:pt x="639" y="180"/>
                  </a:cubicBezTo>
                  <a:cubicBezTo>
                    <a:pt x="244" y="413"/>
                    <a:pt x="1" y="838"/>
                    <a:pt x="1" y="1298"/>
                  </a:cubicBezTo>
                  <a:cubicBezTo>
                    <a:pt x="1" y="1757"/>
                    <a:pt x="244" y="2182"/>
                    <a:pt x="639" y="2416"/>
                  </a:cubicBezTo>
                  <a:cubicBezTo>
                    <a:pt x="842" y="2536"/>
                    <a:pt x="1070" y="2596"/>
                    <a:pt x="1298" y="2596"/>
                  </a:cubicBezTo>
                  <a:cubicBezTo>
                    <a:pt x="1514" y="2596"/>
                    <a:pt x="1731" y="2542"/>
                    <a:pt x="1927" y="2434"/>
                  </a:cubicBezTo>
                  <a:cubicBezTo>
                    <a:pt x="1512" y="2206"/>
                    <a:pt x="1255" y="1770"/>
                    <a:pt x="1256" y="1298"/>
                  </a:cubicBezTo>
                  <a:cubicBezTo>
                    <a:pt x="1255" y="826"/>
                    <a:pt x="1512" y="390"/>
                    <a:pt x="1927" y="162"/>
                  </a:cubicBezTo>
                  <a:cubicBezTo>
                    <a:pt x="1731" y="54"/>
                    <a:pt x="1514" y="0"/>
                    <a:pt x="12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3427125" y="2373500"/>
              <a:ext cx="28450" cy="27375"/>
            </a:xfrm>
            <a:custGeom>
              <a:rect b="b" l="l" r="r" t="t"/>
              <a:pathLst>
                <a:path extrusionOk="0" h="1095" w="1138">
                  <a:moveTo>
                    <a:pt x="590" y="1"/>
                  </a:moveTo>
                  <a:cubicBezTo>
                    <a:pt x="369" y="1"/>
                    <a:pt x="170" y="134"/>
                    <a:pt x="84" y="337"/>
                  </a:cubicBezTo>
                  <a:cubicBezTo>
                    <a:pt x="0" y="542"/>
                    <a:pt x="47" y="778"/>
                    <a:pt x="203" y="934"/>
                  </a:cubicBezTo>
                  <a:cubicBezTo>
                    <a:pt x="307" y="1039"/>
                    <a:pt x="447" y="1095"/>
                    <a:pt x="589" y="1095"/>
                  </a:cubicBezTo>
                  <a:cubicBezTo>
                    <a:pt x="660" y="1095"/>
                    <a:pt x="731" y="1081"/>
                    <a:pt x="799" y="1052"/>
                  </a:cubicBezTo>
                  <a:cubicBezTo>
                    <a:pt x="1004" y="968"/>
                    <a:pt x="1137" y="769"/>
                    <a:pt x="1137" y="547"/>
                  </a:cubicBezTo>
                  <a:cubicBezTo>
                    <a:pt x="1137" y="246"/>
                    <a:pt x="892" y="1"/>
                    <a:pt x="5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3546350" y="2278025"/>
              <a:ext cx="38500" cy="37000"/>
            </a:xfrm>
            <a:custGeom>
              <a:rect b="b" l="l" r="r" t="t"/>
              <a:pathLst>
                <a:path extrusionOk="0" h="1480" w="1540">
                  <a:moveTo>
                    <a:pt x="798" y="0"/>
                  </a:moveTo>
                  <a:cubicBezTo>
                    <a:pt x="499" y="0"/>
                    <a:pt x="229" y="180"/>
                    <a:pt x="115" y="457"/>
                  </a:cubicBezTo>
                  <a:cubicBezTo>
                    <a:pt x="0" y="733"/>
                    <a:pt x="64" y="1052"/>
                    <a:pt x="275" y="1263"/>
                  </a:cubicBezTo>
                  <a:cubicBezTo>
                    <a:pt x="417" y="1405"/>
                    <a:pt x="607" y="1480"/>
                    <a:pt x="799" y="1480"/>
                  </a:cubicBezTo>
                  <a:cubicBezTo>
                    <a:pt x="895" y="1480"/>
                    <a:pt x="991" y="1462"/>
                    <a:pt x="1082" y="1424"/>
                  </a:cubicBezTo>
                  <a:cubicBezTo>
                    <a:pt x="1359" y="1310"/>
                    <a:pt x="1539" y="1039"/>
                    <a:pt x="1539" y="741"/>
                  </a:cubicBezTo>
                  <a:cubicBezTo>
                    <a:pt x="1539" y="331"/>
                    <a:pt x="1208" y="0"/>
                    <a:pt x="7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3547775" y="2278000"/>
              <a:ext cx="34250" cy="37050"/>
            </a:xfrm>
            <a:custGeom>
              <a:rect b="b" l="l" r="r" t="t"/>
              <a:pathLst>
                <a:path extrusionOk="0" h="1482" w="1370">
                  <a:moveTo>
                    <a:pt x="741" y="1"/>
                  </a:moveTo>
                  <a:cubicBezTo>
                    <a:pt x="673" y="1"/>
                    <a:pt x="605" y="10"/>
                    <a:pt x="537" y="30"/>
                  </a:cubicBezTo>
                  <a:cubicBezTo>
                    <a:pt x="219" y="120"/>
                    <a:pt x="1" y="411"/>
                    <a:pt x="1" y="741"/>
                  </a:cubicBezTo>
                  <a:cubicBezTo>
                    <a:pt x="1" y="1071"/>
                    <a:pt x="219" y="1362"/>
                    <a:pt x="537" y="1453"/>
                  </a:cubicBezTo>
                  <a:cubicBezTo>
                    <a:pt x="605" y="1472"/>
                    <a:pt x="673" y="1482"/>
                    <a:pt x="741" y="1482"/>
                  </a:cubicBezTo>
                  <a:cubicBezTo>
                    <a:pt x="992" y="1482"/>
                    <a:pt x="1232" y="1353"/>
                    <a:pt x="1369" y="1133"/>
                  </a:cubicBezTo>
                  <a:cubicBezTo>
                    <a:pt x="1295" y="1016"/>
                    <a:pt x="1255" y="880"/>
                    <a:pt x="1256" y="742"/>
                  </a:cubicBezTo>
                  <a:cubicBezTo>
                    <a:pt x="1255" y="602"/>
                    <a:pt x="1295" y="467"/>
                    <a:pt x="1369" y="350"/>
                  </a:cubicBezTo>
                  <a:cubicBezTo>
                    <a:pt x="1232" y="129"/>
                    <a:pt x="992" y="1"/>
                    <a:pt x="7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3561000" y="2393025"/>
              <a:ext cx="22650" cy="21125"/>
            </a:xfrm>
            <a:custGeom>
              <a:rect b="b" l="l" r="r" t="t"/>
              <a:pathLst>
                <a:path extrusionOk="0" h="845" w="906">
                  <a:moveTo>
                    <a:pt x="561" y="1"/>
                  </a:moveTo>
                  <a:cubicBezTo>
                    <a:pt x="482" y="1"/>
                    <a:pt x="404" y="30"/>
                    <a:pt x="343" y="88"/>
                  </a:cubicBezTo>
                  <a:lnTo>
                    <a:pt x="123" y="309"/>
                  </a:lnTo>
                  <a:cubicBezTo>
                    <a:pt x="0" y="431"/>
                    <a:pt x="0" y="630"/>
                    <a:pt x="123" y="752"/>
                  </a:cubicBezTo>
                  <a:cubicBezTo>
                    <a:pt x="184" y="813"/>
                    <a:pt x="264" y="844"/>
                    <a:pt x="345" y="844"/>
                  </a:cubicBezTo>
                  <a:cubicBezTo>
                    <a:pt x="425" y="844"/>
                    <a:pt x="505" y="813"/>
                    <a:pt x="566" y="752"/>
                  </a:cubicBezTo>
                  <a:lnTo>
                    <a:pt x="787" y="532"/>
                  </a:lnTo>
                  <a:cubicBezTo>
                    <a:pt x="905" y="409"/>
                    <a:pt x="903" y="214"/>
                    <a:pt x="783" y="92"/>
                  </a:cubicBezTo>
                  <a:cubicBezTo>
                    <a:pt x="722" y="31"/>
                    <a:pt x="641" y="1"/>
                    <a:pt x="5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6"/>
          <p:cNvGrpSpPr/>
          <p:nvPr/>
        </p:nvGrpSpPr>
        <p:grpSpPr>
          <a:xfrm>
            <a:off x="6795631" y="2296588"/>
            <a:ext cx="434975" cy="575825"/>
            <a:chOff x="4132950" y="2185075"/>
            <a:chExt cx="434975" cy="575825"/>
          </a:xfrm>
        </p:grpSpPr>
        <p:sp>
          <p:nvSpPr>
            <p:cNvPr id="2416" name="Google Shape;2416;p56"/>
            <p:cNvSpPr/>
            <p:nvPr/>
          </p:nvSpPr>
          <p:spPr>
            <a:xfrm>
              <a:off x="4308450" y="2284025"/>
              <a:ext cx="17400" cy="75625"/>
            </a:xfrm>
            <a:custGeom>
              <a:rect b="b" l="l" r="r" t="t"/>
              <a:pathLst>
                <a:path extrusionOk="0" h="3025" w="696">
                  <a:moveTo>
                    <a:pt x="349" y="1"/>
                  </a:moveTo>
                  <a:cubicBezTo>
                    <a:pt x="156" y="1"/>
                    <a:pt x="0" y="157"/>
                    <a:pt x="0" y="348"/>
                  </a:cubicBezTo>
                  <a:lnTo>
                    <a:pt x="0" y="2677"/>
                  </a:lnTo>
                  <a:cubicBezTo>
                    <a:pt x="0" y="2869"/>
                    <a:pt x="156" y="3024"/>
                    <a:pt x="349" y="3024"/>
                  </a:cubicBezTo>
                  <a:cubicBezTo>
                    <a:pt x="540" y="3024"/>
                    <a:pt x="696" y="2869"/>
                    <a:pt x="696" y="2677"/>
                  </a:cubicBezTo>
                  <a:lnTo>
                    <a:pt x="696" y="348"/>
                  </a:lnTo>
                  <a:cubicBezTo>
                    <a:pt x="696" y="157"/>
                    <a:pt x="540" y="1"/>
                    <a:pt x="3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4374925" y="2283850"/>
              <a:ext cx="17575" cy="75800"/>
            </a:xfrm>
            <a:custGeom>
              <a:rect b="b" l="l" r="r" t="t"/>
              <a:pathLst>
                <a:path extrusionOk="0" h="3032" w="703">
                  <a:moveTo>
                    <a:pt x="351" y="0"/>
                  </a:moveTo>
                  <a:cubicBezTo>
                    <a:pt x="157" y="0"/>
                    <a:pt x="0" y="160"/>
                    <a:pt x="3" y="355"/>
                  </a:cubicBezTo>
                  <a:lnTo>
                    <a:pt x="3" y="2684"/>
                  </a:lnTo>
                  <a:cubicBezTo>
                    <a:pt x="3" y="2876"/>
                    <a:pt x="159" y="3031"/>
                    <a:pt x="351" y="3031"/>
                  </a:cubicBezTo>
                  <a:cubicBezTo>
                    <a:pt x="544" y="3031"/>
                    <a:pt x="699" y="2876"/>
                    <a:pt x="699" y="2684"/>
                  </a:cubicBezTo>
                  <a:lnTo>
                    <a:pt x="699" y="355"/>
                  </a:lnTo>
                  <a:cubicBezTo>
                    <a:pt x="702" y="160"/>
                    <a:pt x="546" y="0"/>
                    <a:pt x="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293575" y="2185075"/>
              <a:ext cx="113700" cy="113725"/>
            </a:xfrm>
            <a:custGeom>
              <a:rect b="b" l="l" r="r" t="t"/>
              <a:pathLst>
                <a:path extrusionOk="0" h="4549" w="4548">
                  <a:moveTo>
                    <a:pt x="707" y="1"/>
                  </a:moveTo>
                  <a:cubicBezTo>
                    <a:pt x="317" y="1"/>
                    <a:pt x="0" y="316"/>
                    <a:pt x="0" y="706"/>
                  </a:cubicBezTo>
                  <a:lnTo>
                    <a:pt x="0" y="3843"/>
                  </a:lnTo>
                  <a:cubicBezTo>
                    <a:pt x="0" y="4233"/>
                    <a:pt x="317" y="4548"/>
                    <a:pt x="707" y="4548"/>
                  </a:cubicBezTo>
                  <a:lnTo>
                    <a:pt x="3842" y="4548"/>
                  </a:lnTo>
                  <a:cubicBezTo>
                    <a:pt x="4232" y="4548"/>
                    <a:pt x="4548" y="4233"/>
                    <a:pt x="4548" y="3843"/>
                  </a:cubicBezTo>
                  <a:lnTo>
                    <a:pt x="4548" y="706"/>
                  </a:lnTo>
                  <a:cubicBezTo>
                    <a:pt x="4548" y="316"/>
                    <a:pt x="4232" y="1"/>
                    <a:pt x="38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160875" y="2376625"/>
              <a:ext cx="379125" cy="354350"/>
            </a:xfrm>
            <a:custGeom>
              <a:rect b="b" l="l" r="r" t="t"/>
              <a:pathLst>
                <a:path extrusionOk="0" h="14174" w="15165">
                  <a:moveTo>
                    <a:pt x="0" y="0"/>
                  </a:moveTo>
                  <a:lnTo>
                    <a:pt x="0" y="14173"/>
                  </a:lnTo>
                  <a:lnTo>
                    <a:pt x="15164" y="14173"/>
                  </a:lnTo>
                  <a:lnTo>
                    <a:pt x="151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4262300" y="2614225"/>
              <a:ext cx="89025" cy="118775"/>
            </a:xfrm>
            <a:custGeom>
              <a:rect b="b" l="l" r="r" t="t"/>
              <a:pathLst>
                <a:path extrusionOk="0" h="4751" w="3561">
                  <a:moveTo>
                    <a:pt x="0" y="0"/>
                  </a:moveTo>
                  <a:lnTo>
                    <a:pt x="0" y="4750"/>
                  </a:lnTo>
                  <a:lnTo>
                    <a:pt x="3561" y="4750"/>
                  </a:lnTo>
                  <a:lnTo>
                    <a:pt x="35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4350400" y="2614225"/>
              <a:ext cx="88150" cy="118775"/>
            </a:xfrm>
            <a:custGeom>
              <a:rect b="b" l="l" r="r" t="t"/>
              <a:pathLst>
                <a:path extrusionOk="0" h="4751" w="3526">
                  <a:moveTo>
                    <a:pt x="1" y="0"/>
                  </a:moveTo>
                  <a:lnTo>
                    <a:pt x="1" y="4750"/>
                  </a:lnTo>
                  <a:lnTo>
                    <a:pt x="3526" y="4750"/>
                  </a:lnTo>
                  <a:lnTo>
                    <a:pt x="35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4315875" y="2207375"/>
              <a:ext cx="69100" cy="69125"/>
            </a:xfrm>
            <a:custGeom>
              <a:rect b="b" l="l" r="r" t="t"/>
              <a:pathLst>
                <a:path extrusionOk="0" h="2765" w="2764">
                  <a:moveTo>
                    <a:pt x="1382" y="1"/>
                  </a:moveTo>
                  <a:cubicBezTo>
                    <a:pt x="1190" y="1"/>
                    <a:pt x="1034" y="156"/>
                    <a:pt x="1034" y="348"/>
                  </a:cubicBezTo>
                  <a:lnTo>
                    <a:pt x="1034" y="1035"/>
                  </a:lnTo>
                  <a:lnTo>
                    <a:pt x="348" y="1035"/>
                  </a:lnTo>
                  <a:cubicBezTo>
                    <a:pt x="156" y="1035"/>
                    <a:pt x="0" y="1190"/>
                    <a:pt x="0" y="1382"/>
                  </a:cubicBezTo>
                  <a:cubicBezTo>
                    <a:pt x="0" y="1574"/>
                    <a:pt x="156" y="1730"/>
                    <a:pt x="348" y="1730"/>
                  </a:cubicBezTo>
                  <a:lnTo>
                    <a:pt x="1034" y="1730"/>
                  </a:lnTo>
                  <a:lnTo>
                    <a:pt x="1034" y="2417"/>
                  </a:lnTo>
                  <a:cubicBezTo>
                    <a:pt x="1034" y="2609"/>
                    <a:pt x="1190" y="2764"/>
                    <a:pt x="1382" y="2764"/>
                  </a:cubicBezTo>
                  <a:cubicBezTo>
                    <a:pt x="1573" y="2764"/>
                    <a:pt x="1729" y="2609"/>
                    <a:pt x="1729" y="2417"/>
                  </a:cubicBezTo>
                  <a:lnTo>
                    <a:pt x="1729" y="1730"/>
                  </a:lnTo>
                  <a:lnTo>
                    <a:pt x="2416" y="1730"/>
                  </a:lnTo>
                  <a:cubicBezTo>
                    <a:pt x="2608" y="1730"/>
                    <a:pt x="2764" y="1574"/>
                    <a:pt x="2764" y="1382"/>
                  </a:cubicBezTo>
                  <a:cubicBezTo>
                    <a:pt x="2764" y="1190"/>
                    <a:pt x="2608" y="1035"/>
                    <a:pt x="2416" y="1035"/>
                  </a:cubicBezTo>
                  <a:lnTo>
                    <a:pt x="1729" y="1035"/>
                  </a:lnTo>
                  <a:lnTo>
                    <a:pt x="1729" y="348"/>
                  </a:lnTo>
                  <a:cubicBezTo>
                    <a:pt x="1729" y="156"/>
                    <a:pt x="1573"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205025" y="2414125"/>
              <a:ext cx="53050" cy="17425"/>
            </a:xfrm>
            <a:custGeom>
              <a:rect b="b" l="l" r="r" t="t"/>
              <a:pathLst>
                <a:path extrusionOk="0" h="697" w="2122">
                  <a:moveTo>
                    <a:pt x="348" y="1"/>
                  </a:moveTo>
                  <a:cubicBezTo>
                    <a:pt x="157" y="1"/>
                    <a:pt x="1" y="156"/>
                    <a:pt x="1" y="349"/>
                  </a:cubicBezTo>
                  <a:cubicBezTo>
                    <a:pt x="1" y="541"/>
                    <a:pt x="157" y="697"/>
                    <a:pt x="348" y="697"/>
                  </a:cubicBezTo>
                  <a:lnTo>
                    <a:pt x="1774" y="697"/>
                  </a:lnTo>
                  <a:cubicBezTo>
                    <a:pt x="1966" y="697"/>
                    <a:pt x="2122" y="541"/>
                    <a:pt x="2122" y="348"/>
                  </a:cubicBezTo>
                  <a:cubicBezTo>
                    <a:pt x="2122" y="156"/>
                    <a:pt x="1966" y="1"/>
                    <a:pt x="1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284300" y="2414125"/>
              <a:ext cx="53025" cy="17425"/>
            </a:xfrm>
            <a:custGeom>
              <a:rect b="b" l="l" r="r" t="t"/>
              <a:pathLst>
                <a:path extrusionOk="0" h="697" w="2121">
                  <a:moveTo>
                    <a:pt x="348" y="1"/>
                  </a:moveTo>
                  <a:cubicBezTo>
                    <a:pt x="156" y="1"/>
                    <a:pt x="0" y="156"/>
                    <a:pt x="0" y="349"/>
                  </a:cubicBezTo>
                  <a:cubicBezTo>
                    <a:pt x="0" y="541"/>
                    <a:pt x="156" y="697"/>
                    <a:pt x="348" y="697"/>
                  </a:cubicBezTo>
                  <a:lnTo>
                    <a:pt x="1773" y="697"/>
                  </a:lnTo>
                  <a:cubicBezTo>
                    <a:pt x="1965" y="697"/>
                    <a:pt x="2120" y="541"/>
                    <a:pt x="2120" y="349"/>
                  </a:cubicBezTo>
                  <a:cubicBezTo>
                    <a:pt x="2120" y="156"/>
                    <a:pt x="1965" y="1"/>
                    <a:pt x="1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363525" y="2414125"/>
              <a:ext cx="53050" cy="17425"/>
            </a:xfrm>
            <a:custGeom>
              <a:rect b="b" l="l" r="r" t="t"/>
              <a:pathLst>
                <a:path extrusionOk="0" h="697" w="2122">
                  <a:moveTo>
                    <a:pt x="348" y="1"/>
                  </a:moveTo>
                  <a:cubicBezTo>
                    <a:pt x="157" y="1"/>
                    <a:pt x="1" y="156"/>
                    <a:pt x="1" y="349"/>
                  </a:cubicBezTo>
                  <a:cubicBezTo>
                    <a:pt x="1" y="541"/>
                    <a:pt x="157" y="697"/>
                    <a:pt x="348" y="697"/>
                  </a:cubicBezTo>
                  <a:lnTo>
                    <a:pt x="1774" y="697"/>
                  </a:lnTo>
                  <a:cubicBezTo>
                    <a:pt x="1966" y="697"/>
                    <a:pt x="2122" y="541"/>
                    <a:pt x="2122" y="348"/>
                  </a:cubicBezTo>
                  <a:cubicBezTo>
                    <a:pt x="2122" y="156"/>
                    <a:pt x="1966" y="1"/>
                    <a:pt x="1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442800" y="2414125"/>
              <a:ext cx="53025" cy="17425"/>
            </a:xfrm>
            <a:custGeom>
              <a:rect b="b" l="l" r="r" t="t"/>
              <a:pathLst>
                <a:path extrusionOk="0" h="697" w="2121">
                  <a:moveTo>
                    <a:pt x="348" y="1"/>
                  </a:moveTo>
                  <a:cubicBezTo>
                    <a:pt x="156" y="1"/>
                    <a:pt x="0" y="156"/>
                    <a:pt x="0" y="349"/>
                  </a:cubicBezTo>
                  <a:cubicBezTo>
                    <a:pt x="0" y="541"/>
                    <a:pt x="156" y="697"/>
                    <a:pt x="348" y="697"/>
                  </a:cubicBezTo>
                  <a:lnTo>
                    <a:pt x="1773" y="697"/>
                  </a:lnTo>
                  <a:cubicBezTo>
                    <a:pt x="1965" y="697"/>
                    <a:pt x="2120" y="541"/>
                    <a:pt x="2120" y="349"/>
                  </a:cubicBezTo>
                  <a:cubicBezTo>
                    <a:pt x="2120" y="156"/>
                    <a:pt x="1965" y="1"/>
                    <a:pt x="1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205025" y="2453750"/>
              <a:ext cx="53050" cy="17425"/>
            </a:xfrm>
            <a:custGeom>
              <a:rect b="b" l="l" r="r" t="t"/>
              <a:pathLst>
                <a:path extrusionOk="0" h="697" w="2122">
                  <a:moveTo>
                    <a:pt x="348" y="1"/>
                  </a:moveTo>
                  <a:cubicBezTo>
                    <a:pt x="157" y="1"/>
                    <a:pt x="1" y="156"/>
                    <a:pt x="1" y="348"/>
                  </a:cubicBezTo>
                  <a:cubicBezTo>
                    <a:pt x="1" y="540"/>
                    <a:pt x="157" y="696"/>
                    <a:pt x="348" y="696"/>
                  </a:cubicBezTo>
                  <a:lnTo>
                    <a:pt x="1774" y="696"/>
                  </a:lnTo>
                  <a:cubicBezTo>
                    <a:pt x="1966" y="696"/>
                    <a:pt x="2122" y="540"/>
                    <a:pt x="2122" y="348"/>
                  </a:cubicBezTo>
                  <a:cubicBezTo>
                    <a:pt x="2122" y="156"/>
                    <a:pt x="1966" y="1"/>
                    <a:pt x="1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284300" y="2453750"/>
              <a:ext cx="53025" cy="17425"/>
            </a:xfrm>
            <a:custGeom>
              <a:rect b="b" l="l" r="r" t="t"/>
              <a:pathLst>
                <a:path extrusionOk="0" h="697" w="2121">
                  <a:moveTo>
                    <a:pt x="348" y="1"/>
                  </a:moveTo>
                  <a:cubicBezTo>
                    <a:pt x="156" y="1"/>
                    <a:pt x="0" y="156"/>
                    <a:pt x="0" y="348"/>
                  </a:cubicBezTo>
                  <a:cubicBezTo>
                    <a:pt x="0" y="540"/>
                    <a:pt x="156" y="696"/>
                    <a:pt x="348" y="696"/>
                  </a:cubicBezTo>
                  <a:lnTo>
                    <a:pt x="1773" y="696"/>
                  </a:lnTo>
                  <a:cubicBezTo>
                    <a:pt x="1965" y="696"/>
                    <a:pt x="2120" y="540"/>
                    <a:pt x="2120" y="348"/>
                  </a:cubicBezTo>
                  <a:cubicBezTo>
                    <a:pt x="2120" y="156"/>
                    <a:pt x="1965" y="1"/>
                    <a:pt x="1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363525" y="2453750"/>
              <a:ext cx="53050" cy="17425"/>
            </a:xfrm>
            <a:custGeom>
              <a:rect b="b" l="l" r="r" t="t"/>
              <a:pathLst>
                <a:path extrusionOk="0" h="697" w="2122">
                  <a:moveTo>
                    <a:pt x="348" y="1"/>
                  </a:moveTo>
                  <a:cubicBezTo>
                    <a:pt x="157" y="1"/>
                    <a:pt x="1" y="156"/>
                    <a:pt x="1" y="348"/>
                  </a:cubicBezTo>
                  <a:cubicBezTo>
                    <a:pt x="1" y="540"/>
                    <a:pt x="157" y="696"/>
                    <a:pt x="348" y="696"/>
                  </a:cubicBezTo>
                  <a:lnTo>
                    <a:pt x="1774" y="696"/>
                  </a:lnTo>
                  <a:cubicBezTo>
                    <a:pt x="1966" y="695"/>
                    <a:pt x="2122" y="540"/>
                    <a:pt x="2122" y="348"/>
                  </a:cubicBezTo>
                  <a:cubicBezTo>
                    <a:pt x="2122" y="156"/>
                    <a:pt x="1966" y="1"/>
                    <a:pt x="1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442800" y="2453750"/>
              <a:ext cx="53025" cy="17425"/>
            </a:xfrm>
            <a:custGeom>
              <a:rect b="b" l="l" r="r" t="t"/>
              <a:pathLst>
                <a:path extrusionOk="0" h="697" w="2121">
                  <a:moveTo>
                    <a:pt x="348" y="1"/>
                  </a:moveTo>
                  <a:cubicBezTo>
                    <a:pt x="156" y="1"/>
                    <a:pt x="0" y="156"/>
                    <a:pt x="0" y="348"/>
                  </a:cubicBezTo>
                  <a:cubicBezTo>
                    <a:pt x="0" y="540"/>
                    <a:pt x="156" y="696"/>
                    <a:pt x="348" y="696"/>
                  </a:cubicBezTo>
                  <a:lnTo>
                    <a:pt x="1773" y="696"/>
                  </a:lnTo>
                  <a:cubicBezTo>
                    <a:pt x="1965" y="696"/>
                    <a:pt x="2120" y="540"/>
                    <a:pt x="2120" y="348"/>
                  </a:cubicBezTo>
                  <a:cubicBezTo>
                    <a:pt x="2120" y="156"/>
                    <a:pt x="1965" y="1"/>
                    <a:pt x="1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4205025" y="2493400"/>
              <a:ext cx="53050" cy="17400"/>
            </a:xfrm>
            <a:custGeom>
              <a:rect b="b" l="l" r="r" t="t"/>
              <a:pathLst>
                <a:path extrusionOk="0" h="696" w="2122">
                  <a:moveTo>
                    <a:pt x="348" y="0"/>
                  </a:moveTo>
                  <a:cubicBezTo>
                    <a:pt x="157" y="0"/>
                    <a:pt x="1" y="156"/>
                    <a:pt x="1" y="348"/>
                  </a:cubicBezTo>
                  <a:cubicBezTo>
                    <a:pt x="1" y="540"/>
                    <a:pt x="157" y="695"/>
                    <a:pt x="348" y="695"/>
                  </a:cubicBezTo>
                  <a:lnTo>
                    <a:pt x="1774" y="695"/>
                  </a:lnTo>
                  <a:cubicBezTo>
                    <a:pt x="1966" y="695"/>
                    <a:pt x="2122" y="540"/>
                    <a:pt x="2122" y="348"/>
                  </a:cubicBezTo>
                  <a:cubicBezTo>
                    <a:pt x="2122" y="156"/>
                    <a:pt x="1966"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4284300" y="2493400"/>
              <a:ext cx="53025" cy="17400"/>
            </a:xfrm>
            <a:custGeom>
              <a:rect b="b" l="l" r="r" t="t"/>
              <a:pathLst>
                <a:path extrusionOk="0" h="696" w="2121">
                  <a:moveTo>
                    <a:pt x="348" y="0"/>
                  </a:moveTo>
                  <a:cubicBezTo>
                    <a:pt x="156" y="0"/>
                    <a:pt x="0" y="156"/>
                    <a:pt x="0" y="348"/>
                  </a:cubicBezTo>
                  <a:cubicBezTo>
                    <a:pt x="0" y="540"/>
                    <a:pt x="156" y="695"/>
                    <a:pt x="348" y="695"/>
                  </a:cubicBezTo>
                  <a:lnTo>
                    <a:pt x="1773" y="695"/>
                  </a:lnTo>
                  <a:cubicBezTo>
                    <a:pt x="1965" y="695"/>
                    <a:pt x="2120" y="540"/>
                    <a:pt x="2120" y="348"/>
                  </a:cubicBezTo>
                  <a:cubicBezTo>
                    <a:pt x="2120" y="156"/>
                    <a:pt x="1965"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4363525" y="2493400"/>
              <a:ext cx="53050" cy="17400"/>
            </a:xfrm>
            <a:custGeom>
              <a:rect b="b" l="l" r="r" t="t"/>
              <a:pathLst>
                <a:path extrusionOk="0" h="696" w="2122">
                  <a:moveTo>
                    <a:pt x="348" y="0"/>
                  </a:moveTo>
                  <a:cubicBezTo>
                    <a:pt x="157" y="0"/>
                    <a:pt x="1" y="156"/>
                    <a:pt x="1" y="348"/>
                  </a:cubicBezTo>
                  <a:cubicBezTo>
                    <a:pt x="1" y="540"/>
                    <a:pt x="157" y="695"/>
                    <a:pt x="348" y="695"/>
                  </a:cubicBezTo>
                  <a:lnTo>
                    <a:pt x="1774" y="695"/>
                  </a:lnTo>
                  <a:cubicBezTo>
                    <a:pt x="1966" y="695"/>
                    <a:pt x="2122" y="540"/>
                    <a:pt x="2122" y="348"/>
                  </a:cubicBezTo>
                  <a:cubicBezTo>
                    <a:pt x="2122" y="156"/>
                    <a:pt x="1966"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442800" y="2493400"/>
              <a:ext cx="53025" cy="17400"/>
            </a:xfrm>
            <a:custGeom>
              <a:rect b="b" l="l" r="r" t="t"/>
              <a:pathLst>
                <a:path extrusionOk="0" h="696" w="2121">
                  <a:moveTo>
                    <a:pt x="348" y="0"/>
                  </a:moveTo>
                  <a:cubicBezTo>
                    <a:pt x="156" y="0"/>
                    <a:pt x="0" y="156"/>
                    <a:pt x="0" y="348"/>
                  </a:cubicBezTo>
                  <a:cubicBezTo>
                    <a:pt x="0" y="540"/>
                    <a:pt x="156" y="695"/>
                    <a:pt x="348" y="695"/>
                  </a:cubicBezTo>
                  <a:lnTo>
                    <a:pt x="1773" y="695"/>
                  </a:lnTo>
                  <a:cubicBezTo>
                    <a:pt x="1965" y="695"/>
                    <a:pt x="2120" y="540"/>
                    <a:pt x="2120" y="348"/>
                  </a:cubicBezTo>
                  <a:cubicBezTo>
                    <a:pt x="2120" y="156"/>
                    <a:pt x="1965"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4205025" y="2533000"/>
              <a:ext cx="53050" cy="17375"/>
            </a:xfrm>
            <a:custGeom>
              <a:rect b="b" l="l" r="r" t="t"/>
              <a:pathLst>
                <a:path extrusionOk="0" h="695" w="2122">
                  <a:moveTo>
                    <a:pt x="348" y="0"/>
                  </a:moveTo>
                  <a:cubicBezTo>
                    <a:pt x="157" y="0"/>
                    <a:pt x="1" y="156"/>
                    <a:pt x="1" y="347"/>
                  </a:cubicBezTo>
                  <a:cubicBezTo>
                    <a:pt x="1" y="539"/>
                    <a:pt x="157" y="695"/>
                    <a:pt x="348" y="695"/>
                  </a:cubicBezTo>
                  <a:lnTo>
                    <a:pt x="1774" y="695"/>
                  </a:lnTo>
                  <a:cubicBezTo>
                    <a:pt x="1966" y="695"/>
                    <a:pt x="2122" y="539"/>
                    <a:pt x="2122" y="347"/>
                  </a:cubicBezTo>
                  <a:cubicBezTo>
                    <a:pt x="2122" y="156"/>
                    <a:pt x="1966"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4284300" y="2533000"/>
              <a:ext cx="53025" cy="17375"/>
            </a:xfrm>
            <a:custGeom>
              <a:rect b="b" l="l" r="r" t="t"/>
              <a:pathLst>
                <a:path extrusionOk="0" h="695" w="2121">
                  <a:moveTo>
                    <a:pt x="348" y="0"/>
                  </a:moveTo>
                  <a:cubicBezTo>
                    <a:pt x="156" y="0"/>
                    <a:pt x="0" y="156"/>
                    <a:pt x="0" y="347"/>
                  </a:cubicBezTo>
                  <a:cubicBezTo>
                    <a:pt x="0" y="539"/>
                    <a:pt x="156" y="695"/>
                    <a:pt x="348" y="695"/>
                  </a:cubicBezTo>
                  <a:lnTo>
                    <a:pt x="1773" y="695"/>
                  </a:lnTo>
                  <a:cubicBezTo>
                    <a:pt x="1965" y="695"/>
                    <a:pt x="2120" y="539"/>
                    <a:pt x="2120" y="347"/>
                  </a:cubicBezTo>
                  <a:cubicBezTo>
                    <a:pt x="2120" y="156"/>
                    <a:pt x="1965"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363525" y="2533000"/>
              <a:ext cx="53050" cy="17375"/>
            </a:xfrm>
            <a:custGeom>
              <a:rect b="b" l="l" r="r" t="t"/>
              <a:pathLst>
                <a:path extrusionOk="0" h="695" w="2122">
                  <a:moveTo>
                    <a:pt x="348" y="0"/>
                  </a:moveTo>
                  <a:cubicBezTo>
                    <a:pt x="157" y="0"/>
                    <a:pt x="1" y="156"/>
                    <a:pt x="1" y="347"/>
                  </a:cubicBezTo>
                  <a:cubicBezTo>
                    <a:pt x="1" y="539"/>
                    <a:pt x="157" y="695"/>
                    <a:pt x="348" y="695"/>
                  </a:cubicBezTo>
                  <a:lnTo>
                    <a:pt x="1774" y="695"/>
                  </a:lnTo>
                  <a:cubicBezTo>
                    <a:pt x="1966" y="695"/>
                    <a:pt x="2122" y="539"/>
                    <a:pt x="2122" y="347"/>
                  </a:cubicBezTo>
                  <a:cubicBezTo>
                    <a:pt x="2122" y="156"/>
                    <a:pt x="1966"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442800" y="2533000"/>
              <a:ext cx="53025" cy="17375"/>
            </a:xfrm>
            <a:custGeom>
              <a:rect b="b" l="l" r="r" t="t"/>
              <a:pathLst>
                <a:path extrusionOk="0" h="695" w="2121">
                  <a:moveTo>
                    <a:pt x="348" y="0"/>
                  </a:moveTo>
                  <a:cubicBezTo>
                    <a:pt x="156" y="0"/>
                    <a:pt x="0" y="156"/>
                    <a:pt x="0" y="347"/>
                  </a:cubicBezTo>
                  <a:cubicBezTo>
                    <a:pt x="0" y="539"/>
                    <a:pt x="156" y="695"/>
                    <a:pt x="348" y="695"/>
                  </a:cubicBezTo>
                  <a:lnTo>
                    <a:pt x="1773" y="695"/>
                  </a:lnTo>
                  <a:cubicBezTo>
                    <a:pt x="1965" y="695"/>
                    <a:pt x="2120" y="539"/>
                    <a:pt x="2120" y="347"/>
                  </a:cubicBezTo>
                  <a:cubicBezTo>
                    <a:pt x="2120" y="156"/>
                    <a:pt x="1965"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132950" y="2343125"/>
              <a:ext cx="434975" cy="37925"/>
            </a:xfrm>
            <a:custGeom>
              <a:rect b="b" l="l" r="r" t="t"/>
              <a:pathLst>
                <a:path extrusionOk="0" h="1517" w="17399">
                  <a:moveTo>
                    <a:pt x="570" y="1"/>
                  </a:moveTo>
                  <a:cubicBezTo>
                    <a:pt x="256" y="2"/>
                    <a:pt x="1" y="256"/>
                    <a:pt x="0" y="572"/>
                  </a:cubicBezTo>
                  <a:lnTo>
                    <a:pt x="0" y="946"/>
                  </a:lnTo>
                  <a:cubicBezTo>
                    <a:pt x="1" y="1260"/>
                    <a:pt x="256" y="1515"/>
                    <a:pt x="570" y="1516"/>
                  </a:cubicBezTo>
                  <a:lnTo>
                    <a:pt x="16828" y="1516"/>
                  </a:lnTo>
                  <a:cubicBezTo>
                    <a:pt x="17142" y="1515"/>
                    <a:pt x="17397" y="1260"/>
                    <a:pt x="17398" y="946"/>
                  </a:cubicBezTo>
                  <a:lnTo>
                    <a:pt x="17398" y="572"/>
                  </a:lnTo>
                  <a:cubicBezTo>
                    <a:pt x="17397" y="256"/>
                    <a:pt x="17142" y="2"/>
                    <a:pt x="16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241675" y="2583875"/>
              <a:ext cx="217500" cy="37925"/>
            </a:xfrm>
            <a:custGeom>
              <a:rect b="b" l="l" r="r" t="t"/>
              <a:pathLst>
                <a:path extrusionOk="0" h="1517" w="8700">
                  <a:moveTo>
                    <a:pt x="572" y="1"/>
                  </a:moveTo>
                  <a:cubicBezTo>
                    <a:pt x="256" y="2"/>
                    <a:pt x="2" y="256"/>
                    <a:pt x="0" y="571"/>
                  </a:cubicBezTo>
                  <a:lnTo>
                    <a:pt x="0" y="946"/>
                  </a:lnTo>
                  <a:cubicBezTo>
                    <a:pt x="2" y="1260"/>
                    <a:pt x="256" y="1515"/>
                    <a:pt x="572" y="1516"/>
                  </a:cubicBezTo>
                  <a:lnTo>
                    <a:pt x="8130" y="1516"/>
                  </a:lnTo>
                  <a:cubicBezTo>
                    <a:pt x="8444" y="1515"/>
                    <a:pt x="8699" y="1260"/>
                    <a:pt x="8700" y="946"/>
                  </a:cubicBezTo>
                  <a:lnTo>
                    <a:pt x="8700" y="571"/>
                  </a:lnTo>
                  <a:cubicBezTo>
                    <a:pt x="8699" y="256"/>
                    <a:pt x="8444" y="2"/>
                    <a:pt x="81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132950" y="2722975"/>
              <a:ext cx="434975" cy="37925"/>
            </a:xfrm>
            <a:custGeom>
              <a:rect b="b" l="l" r="r" t="t"/>
              <a:pathLst>
                <a:path extrusionOk="0" h="1517" w="17399">
                  <a:moveTo>
                    <a:pt x="570" y="1"/>
                  </a:moveTo>
                  <a:cubicBezTo>
                    <a:pt x="256" y="2"/>
                    <a:pt x="1" y="256"/>
                    <a:pt x="0" y="571"/>
                  </a:cubicBezTo>
                  <a:lnTo>
                    <a:pt x="0" y="945"/>
                  </a:lnTo>
                  <a:cubicBezTo>
                    <a:pt x="1" y="1259"/>
                    <a:pt x="256" y="1514"/>
                    <a:pt x="570" y="1516"/>
                  </a:cubicBezTo>
                  <a:lnTo>
                    <a:pt x="16828" y="1516"/>
                  </a:lnTo>
                  <a:cubicBezTo>
                    <a:pt x="17142" y="1514"/>
                    <a:pt x="17397" y="1259"/>
                    <a:pt x="17398" y="945"/>
                  </a:cubicBezTo>
                  <a:lnTo>
                    <a:pt x="17398" y="571"/>
                  </a:lnTo>
                  <a:cubicBezTo>
                    <a:pt x="17397" y="256"/>
                    <a:pt x="17142" y="2"/>
                    <a:pt x="16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56"/>
          <p:cNvGrpSpPr/>
          <p:nvPr/>
        </p:nvGrpSpPr>
        <p:grpSpPr>
          <a:xfrm>
            <a:off x="3688988" y="4148531"/>
            <a:ext cx="574725" cy="522850"/>
            <a:chOff x="4851575" y="2218350"/>
            <a:chExt cx="574725" cy="522850"/>
          </a:xfrm>
        </p:grpSpPr>
        <p:sp>
          <p:nvSpPr>
            <p:cNvPr id="2443" name="Google Shape;2443;p56"/>
            <p:cNvSpPr/>
            <p:nvPr/>
          </p:nvSpPr>
          <p:spPr>
            <a:xfrm>
              <a:off x="4851575" y="2238075"/>
              <a:ext cx="574725" cy="503125"/>
            </a:xfrm>
            <a:custGeom>
              <a:rect b="b" l="l" r="r" t="t"/>
              <a:pathLst>
                <a:path extrusionOk="0" h="20125" w="22989">
                  <a:moveTo>
                    <a:pt x="6084" y="0"/>
                  </a:moveTo>
                  <a:cubicBezTo>
                    <a:pt x="4544" y="0"/>
                    <a:pt x="2991" y="580"/>
                    <a:pt x="1784" y="1789"/>
                  </a:cubicBezTo>
                  <a:cubicBezTo>
                    <a:pt x="634" y="2941"/>
                    <a:pt x="1" y="4470"/>
                    <a:pt x="2" y="6095"/>
                  </a:cubicBezTo>
                  <a:cubicBezTo>
                    <a:pt x="8" y="12348"/>
                    <a:pt x="5358" y="17356"/>
                    <a:pt x="10968" y="20003"/>
                  </a:cubicBezTo>
                  <a:cubicBezTo>
                    <a:pt x="11139" y="20084"/>
                    <a:pt x="11323" y="20124"/>
                    <a:pt x="11508" y="20124"/>
                  </a:cubicBezTo>
                  <a:cubicBezTo>
                    <a:pt x="11693" y="20124"/>
                    <a:pt x="11878" y="20083"/>
                    <a:pt x="12050" y="20002"/>
                  </a:cubicBezTo>
                  <a:cubicBezTo>
                    <a:pt x="12907" y="19595"/>
                    <a:pt x="15140" y="18447"/>
                    <a:pt x="17373" y="16571"/>
                  </a:cubicBezTo>
                  <a:cubicBezTo>
                    <a:pt x="19417" y="14854"/>
                    <a:pt x="20906" y="13020"/>
                    <a:pt x="21838" y="11074"/>
                  </a:cubicBezTo>
                  <a:lnTo>
                    <a:pt x="22090" y="10515"/>
                  </a:lnTo>
                  <a:cubicBezTo>
                    <a:pt x="22689" y="9085"/>
                    <a:pt x="22988" y="7604"/>
                    <a:pt x="22988" y="6071"/>
                  </a:cubicBezTo>
                  <a:cubicBezTo>
                    <a:pt x="22988" y="4739"/>
                    <a:pt x="22548" y="3443"/>
                    <a:pt x="21737" y="2386"/>
                  </a:cubicBezTo>
                  <a:lnTo>
                    <a:pt x="21736" y="2387"/>
                  </a:lnTo>
                  <a:lnTo>
                    <a:pt x="20199" y="835"/>
                  </a:lnTo>
                  <a:lnTo>
                    <a:pt x="15604" y="835"/>
                  </a:lnTo>
                  <a:lnTo>
                    <a:pt x="13744" y="864"/>
                  </a:lnTo>
                  <a:cubicBezTo>
                    <a:pt x="12927" y="1369"/>
                    <a:pt x="12218" y="2084"/>
                    <a:pt x="11654" y="2990"/>
                  </a:cubicBezTo>
                  <a:cubicBezTo>
                    <a:pt x="11616" y="3051"/>
                    <a:pt x="11529" y="3105"/>
                    <a:pt x="11507" y="3106"/>
                  </a:cubicBezTo>
                  <a:cubicBezTo>
                    <a:pt x="11494" y="3106"/>
                    <a:pt x="11432" y="3086"/>
                    <a:pt x="11337" y="2999"/>
                  </a:cubicBezTo>
                  <a:cubicBezTo>
                    <a:pt x="10182" y="1039"/>
                    <a:pt x="8145" y="0"/>
                    <a:pt x="60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4885825" y="2271900"/>
              <a:ext cx="506175" cy="434750"/>
            </a:xfrm>
            <a:custGeom>
              <a:rect b="b" l="l" r="r" t="t"/>
              <a:pathLst>
                <a:path extrusionOk="0" h="17390" w="20247">
                  <a:moveTo>
                    <a:pt x="15479" y="1"/>
                  </a:moveTo>
                  <a:cubicBezTo>
                    <a:pt x="15265" y="1"/>
                    <a:pt x="15051" y="16"/>
                    <a:pt x="14837" y="46"/>
                  </a:cubicBezTo>
                  <a:lnTo>
                    <a:pt x="12663" y="983"/>
                  </a:lnTo>
                  <a:cubicBezTo>
                    <a:pt x="12214" y="1337"/>
                    <a:pt x="11802" y="1794"/>
                    <a:pt x="11448" y="2362"/>
                  </a:cubicBezTo>
                  <a:cubicBezTo>
                    <a:pt x="11153" y="2836"/>
                    <a:pt x="10671" y="3124"/>
                    <a:pt x="10151" y="3124"/>
                  </a:cubicBezTo>
                  <a:cubicBezTo>
                    <a:pt x="9742" y="3124"/>
                    <a:pt x="9310" y="2947"/>
                    <a:pt x="8925" y="2545"/>
                  </a:cubicBezTo>
                  <a:cubicBezTo>
                    <a:pt x="8781" y="2395"/>
                    <a:pt x="7875" y="404"/>
                    <a:pt x="5348" y="63"/>
                  </a:cubicBezTo>
                  <a:cubicBezTo>
                    <a:pt x="5132" y="34"/>
                    <a:pt x="4918" y="20"/>
                    <a:pt x="4707" y="20"/>
                  </a:cubicBezTo>
                  <a:cubicBezTo>
                    <a:pt x="2131" y="20"/>
                    <a:pt x="0" y="2125"/>
                    <a:pt x="2" y="4741"/>
                  </a:cubicBezTo>
                  <a:cubicBezTo>
                    <a:pt x="9" y="10525"/>
                    <a:pt x="5233" y="15062"/>
                    <a:pt x="10137" y="17389"/>
                  </a:cubicBezTo>
                  <a:cubicBezTo>
                    <a:pt x="10976" y="16988"/>
                    <a:pt x="13048" y="15911"/>
                    <a:pt x="15120" y="14170"/>
                  </a:cubicBezTo>
                  <a:cubicBezTo>
                    <a:pt x="16615" y="12913"/>
                    <a:pt x="17785" y="11597"/>
                    <a:pt x="18629" y="10223"/>
                  </a:cubicBezTo>
                  <a:lnTo>
                    <a:pt x="19785" y="7716"/>
                  </a:lnTo>
                  <a:cubicBezTo>
                    <a:pt x="20091" y="6747"/>
                    <a:pt x="20247" y="5737"/>
                    <a:pt x="20246" y="4721"/>
                  </a:cubicBezTo>
                  <a:cubicBezTo>
                    <a:pt x="20245" y="3793"/>
                    <a:pt x="19992" y="2965"/>
                    <a:pt x="19566" y="2272"/>
                  </a:cubicBezTo>
                  <a:lnTo>
                    <a:pt x="19567" y="2272"/>
                  </a:lnTo>
                  <a:lnTo>
                    <a:pt x="17850" y="629"/>
                  </a:lnTo>
                  <a:cubicBezTo>
                    <a:pt x="17130" y="223"/>
                    <a:pt x="16309" y="1"/>
                    <a:pt x="15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5221500" y="2218350"/>
              <a:ext cx="155250" cy="48250"/>
            </a:xfrm>
            <a:custGeom>
              <a:rect b="b" l="l" r="r" t="t"/>
              <a:pathLst>
                <a:path extrusionOk="0" h="1930" w="6210">
                  <a:moveTo>
                    <a:pt x="0" y="1"/>
                  </a:moveTo>
                  <a:lnTo>
                    <a:pt x="1110" y="1930"/>
                  </a:lnTo>
                  <a:lnTo>
                    <a:pt x="5100" y="1930"/>
                  </a:lnTo>
                  <a:lnTo>
                    <a:pt x="62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5229925" y="2232975"/>
              <a:ext cx="138400" cy="33625"/>
            </a:xfrm>
            <a:custGeom>
              <a:rect b="b" l="l" r="r" t="t"/>
              <a:pathLst>
                <a:path extrusionOk="0" h="1345" w="5536">
                  <a:moveTo>
                    <a:pt x="0" y="1"/>
                  </a:moveTo>
                  <a:lnTo>
                    <a:pt x="773" y="1345"/>
                  </a:lnTo>
                  <a:lnTo>
                    <a:pt x="4763" y="1345"/>
                  </a:lnTo>
                  <a:lnTo>
                    <a:pt x="55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5185675" y="2218350"/>
              <a:ext cx="221925" cy="322875"/>
            </a:xfrm>
            <a:custGeom>
              <a:rect b="b" l="l" r="r" t="t"/>
              <a:pathLst>
                <a:path extrusionOk="0" h="12915" w="8877">
                  <a:moveTo>
                    <a:pt x="7642" y="1"/>
                  </a:moveTo>
                  <a:lnTo>
                    <a:pt x="2620" y="7786"/>
                  </a:lnTo>
                  <a:lnTo>
                    <a:pt x="60" y="11755"/>
                  </a:lnTo>
                  <a:cubicBezTo>
                    <a:pt x="1" y="11846"/>
                    <a:pt x="70" y="11960"/>
                    <a:pt x="170" y="11960"/>
                  </a:cubicBezTo>
                  <a:cubicBezTo>
                    <a:pt x="181" y="11960"/>
                    <a:pt x="191" y="11959"/>
                    <a:pt x="202" y="11956"/>
                  </a:cubicBezTo>
                  <a:lnTo>
                    <a:pt x="1412" y="11674"/>
                  </a:lnTo>
                  <a:cubicBezTo>
                    <a:pt x="1422" y="11671"/>
                    <a:pt x="1433" y="11670"/>
                    <a:pt x="1443" y="11670"/>
                  </a:cubicBezTo>
                  <a:cubicBezTo>
                    <a:pt x="1501" y="11670"/>
                    <a:pt x="1552" y="11707"/>
                    <a:pt x="1570" y="11765"/>
                  </a:cubicBezTo>
                  <a:lnTo>
                    <a:pt x="1885" y="12818"/>
                  </a:lnTo>
                  <a:cubicBezTo>
                    <a:pt x="1903" y="12881"/>
                    <a:pt x="1958" y="12914"/>
                    <a:pt x="2013" y="12914"/>
                  </a:cubicBezTo>
                  <a:cubicBezTo>
                    <a:pt x="2056" y="12914"/>
                    <a:pt x="2098" y="12895"/>
                    <a:pt x="2125" y="12854"/>
                  </a:cubicBezTo>
                  <a:cubicBezTo>
                    <a:pt x="2245" y="12667"/>
                    <a:pt x="6435" y="6179"/>
                    <a:pt x="8429" y="3090"/>
                  </a:cubicBezTo>
                  <a:cubicBezTo>
                    <a:pt x="8876" y="2397"/>
                    <a:pt x="8832" y="1495"/>
                    <a:pt x="8318" y="850"/>
                  </a:cubicBezTo>
                  <a:lnTo>
                    <a:pt x="76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5185675" y="2218350"/>
              <a:ext cx="209550" cy="299000"/>
            </a:xfrm>
            <a:custGeom>
              <a:rect b="b" l="l" r="r" t="t"/>
              <a:pathLst>
                <a:path extrusionOk="0" h="11960" w="8382">
                  <a:moveTo>
                    <a:pt x="7641" y="1"/>
                  </a:moveTo>
                  <a:lnTo>
                    <a:pt x="2619" y="7785"/>
                  </a:lnTo>
                  <a:lnTo>
                    <a:pt x="60" y="11754"/>
                  </a:lnTo>
                  <a:cubicBezTo>
                    <a:pt x="0" y="11846"/>
                    <a:pt x="70" y="11960"/>
                    <a:pt x="170" y="11960"/>
                  </a:cubicBezTo>
                  <a:cubicBezTo>
                    <a:pt x="180" y="11960"/>
                    <a:pt x="191" y="11959"/>
                    <a:pt x="201" y="11956"/>
                  </a:cubicBezTo>
                  <a:lnTo>
                    <a:pt x="1412" y="11673"/>
                  </a:lnTo>
                  <a:cubicBezTo>
                    <a:pt x="1422" y="11671"/>
                    <a:pt x="1431" y="11669"/>
                    <a:pt x="1441" y="11669"/>
                  </a:cubicBezTo>
                  <a:cubicBezTo>
                    <a:pt x="1446" y="11669"/>
                    <a:pt x="1451" y="11670"/>
                    <a:pt x="1457" y="11671"/>
                  </a:cubicBezTo>
                  <a:lnTo>
                    <a:pt x="3963" y="7785"/>
                  </a:lnTo>
                  <a:lnTo>
                    <a:pt x="8382" y="937"/>
                  </a:lnTo>
                  <a:cubicBezTo>
                    <a:pt x="8360" y="907"/>
                    <a:pt x="8339" y="878"/>
                    <a:pt x="8317" y="849"/>
                  </a:cubicBezTo>
                  <a:lnTo>
                    <a:pt x="764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5190675" y="2218350"/>
              <a:ext cx="221850" cy="322875"/>
            </a:xfrm>
            <a:custGeom>
              <a:rect b="b" l="l" r="r" t="t"/>
              <a:pathLst>
                <a:path extrusionOk="0" h="12915" w="8874">
                  <a:moveTo>
                    <a:pt x="1233" y="1"/>
                  </a:moveTo>
                  <a:lnTo>
                    <a:pt x="558" y="850"/>
                  </a:lnTo>
                  <a:cubicBezTo>
                    <a:pt x="44" y="1495"/>
                    <a:pt x="0" y="2397"/>
                    <a:pt x="448" y="3090"/>
                  </a:cubicBezTo>
                  <a:lnTo>
                    <a:pt x="6751" y="12854"/>
                  </a:lnTo>
                  <a:cubicBezTo>
                    <a:pt x="6777" y="12895"/>
                    <a:pt x="6820" y="12914"/>
                    <a:pt x="6862" y="12914"/>
                  </a:cubicBezTo>
                  <a:cubicBezTo>
                    <a:pt x="6917" y="12914"/>
                    <a:pt x="6972" y="12881"/>
                    <a:pt x="6990" y="12818"/>
                  </a:cubicBezTo>
                  <a:lnTo>
                    <a:pt x="7305" y="11765"/>
                  </a:lnTo>
                  <a:cubicBezTo>
                    <a:pt x="7322" y="11707"/>
                    <a:pt x="7375" y="11670"/>
                    <a:pt x="7433" y="11670"/>
                  </a:cubicBezTo>
                  <a:cubicBezTo>
                    <a:pt x="7443" y="11670"/>
                    <a:pt x="7453" y="11671"/>
                    <a:pt x="7463" y="11674"/>
                  </a:cubicBezTo>
                  <a:lnTo>
                    <a:pt x="8673" y="11956"/>
                  </a:lnTo>
                  <a:cubicBezTo>
                    <a:pt x="8684" y="11959"/>
                    <a:pt x="8694" y="11960"/>
                    <a:pt x="8704" y="11960"/>
                  </a:cubicBezTo>
                  <a:cubicBezTo>
                    <a:pt x="8805" y="11960"/>
                    <a:pt x="8874" y="11846"/>
                    <a:pt x="8816" y="11755"/>
                  </a:cubicBezTo>
                  <a:lnTo>
                    <a:pt x="8815" y="11755"/>
                  </a:lnTo>
                  <a:lnTo>
                    <a:pt x="12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5190675" y="2218350"/>
              <a:ext cx="183750" cy="322875"/>
            </a:xfrm>
            <a:custGeom>
              <a:rect b="b" l="l" r="r" t="t"/>
              <a:pathLst>
                <a:path extrusionOk="0" h="12915" w="7350">
                  <a:moveTo>
                    <a:pt x="1233" y="1"/>
                  </a:moveTo>
                  <a:lnTo>
                    <a:pt x="558" y="850"/>
                  </a:lnTo>
                  <a:cubicBezTo>
                    <a:pt x="44" y="1495"/>
                    <a:pt x="0" y="2397"/>
                    <a:pt x="448" y="3090"/>
                  </a:cubicBezTo>
                  <a:lnTo>
                    <a:pt x="6751" y="12854"/>
                  </a:lnTo>
                  <a:cubicBezTo>
                    <a:pt x="6777" y="12895"/>
                    <a:pt x="6820" y="12914"/>
                    <a:pt x="6862" y="12914"/>
                  </a:cubicBezTo>
                  <a:cubicBezTo>
                    <a:pt x="6917" y="12914"/>
                    <a:pt x="6972" y="12881"/>
                    <a:pt x="6990" y="12818"/>
                  </a:cubicBezTo>
                  <a:lnTo>
                    <a:pt x="7305" y="11765"/>
                  </a:lnTo>
                  <a:cubicBezTo>
                    <a:pt x="7313" y="11739"/>
                    <a:pt x="7328" y="11716"/>
                    <a:pt x="7349" y="11699"/>
                  </a:cubicBezTo>
                  <a:lnTo>
                    <a:pt x="1792" y="3090"/>
                  </a:lnTo>
                  <a:cubicBezTo>
                    <a:pt x="1365" y="2431"/>
                    <a:pt x="1384" y="1578"/>
                    <a:pt x="1836" y="937"/>
                  </a:cubicBezTo>
                  <a:lnTo>
                    <a:pt x="12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56"/>
          <p:cNvGrpSpPr/>
          <p:nvPr/>
        </p:nvGrpSpPr>
        <p:grpSpPr>
          <a:xfrm>
            <a:off x="7510338" y="2297200"/>
            <a:ext cx="458800" cy="574600"/>
            <a:chOff x="5644850" y="2237300"/>
            <a:chExt cx="458800" cy="574600"/>
          </a:xfrm>
        </p:grpSpPr>
        <p:sp>
          <p:nvSpPr>
            <p:cNvPr id="2452" name="Google Shape;2452;p56"/>
            <p:cNvSpPr/>
            <p:nvPr/>
          </p:nvSpPr>
          <p:spPr>
            <a:xfrm>
              <a:off x="5782675" y="2639600"/>
              <a:ext cx="51400" cy="171950"/>
            </a:xfrm>
            <a:custGeom>
              <a:rect b="b" l="l" r="r" t="t"/>
              <a:pathLst>
                <a:path extrusionOk="0" h="6878" w="2056">
                  <a:moveTo>
                    <a:pt x="951" y="0"/>
                  </a:moveTo>
                  <a:cubicBezTo>
                    <a:pt x="828" y="0"/>
                    <a:pt x="710" y="67"/>
                    <a:pt x="648" y="183"/>
                  </a:cubicBezTo>
                  <a:cubicBezTo>
                    <a:pt x="228" y="1012"/>
                    <a:pt x="1" y="2547"/>
                    <a:pt x="640" y="4009"/>
                  </a:cubicBezTo>
                  <a:cubicBezTo>
                    <a:pt x="1295" y="5504"/>
                    <a:pt x="856" y="6204"/>
                    <a:pt x="763" y="6328"/>
                  </a:cubicBezTo>
                  <a:cubicBezTo>
                    <a:pt x="591" y="6554"/>
                    <a:pt x="754" y="6877"/>
                    <a:pt x="1034" y="6877"/>
                  </a:cubicBezTo>
                  <a:cubicBezTo>
                    <a:pt x="1142" y="6877"/>
                    <a:pt x="1243" y="6827"/>
                    <a:pt x="1307" y="6742"/>
                  </a:cubicBezTo>
                  <a:cubicBezTo>
                    <a:pt x="1497" y="6491"/>
                    <a:pt x="2055" y="5533"/>
                    <a:pt x="1267" y="3734"/>
                  </a:cubicBezTo>
                  <a:cubicBezTo>
                    <a:pt x="1153" y="3472"/>
                    <a:pt x="1075" y="3207"/>
                    <a:pt x="1065" y="3161"/>
                  </a:cubicBezTo>
                  <a:cubicBezTo>
                    <a:pt x="670" y="1700"/>
                    <a:pt x="1252" y="508"/>
                    <a:pt x="1259" y="491"/>
                  </a:cubicBezTo>
                  <a:cubicBezTo>
                    <a:pt x="1340" y="324"/>
                    <a:pt x="1272" y="121"/>
                    <a:pt x="1106" y="37"/>
                  </a:cubicBezTo>
                  <a:cubicBezTo>
                    <a:pt x="1056" y="12"/>
                    <a:pt x="1003" y="0"/>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5947425" y="2665050"/>
              <a:ext cx="45750" cy="146850"/>
            </a:xfrm>
            <a:custGeom>
              <a:rect b="b" l="l" r="r" t="t"/>
              <a:pathLst>
                <a:path extrusionOk="0" h="5874" w="1830">
                  <a:moveTo>
                    <a:pt x="834" y="1"/>
                  </a:moveTo>
                  <a:cubicBezTo>
                    <a:pt x="710" y="1"/>
                    <a:pt x="591" y="68"/>
                    <a:pt x="531" y="186"/>
                  </a:cubicBezTo>
                  <a:cubicBezTo>
                    <a:pt x="148" y="940"/>
                    <a:pt x="1" y="2244"/>
                    <a:pt x="522" y="3435"/>
                  </a:cubicBezTo>
                  <a:cubicBezTo>
                    <a:pt x="1076" y="4700"/>
                    <a:pt x="680" y="5264"/>
                    <a:pt x="633" y="5325"/>
                  </a:cubicBezTo>
                  <a:cubicBezTo>
                    <a:pt x="520" y="5474"/>
                    <a:pt x="548" y="5685"/>
                    <a:pt x="695" y="5800"/>
                  </a:cubicBezTo>
                  <a:cubicBezTo>
                    <a:pt x="757" y="5849"/>
                    <a:pt x="831" y="5873"/>
                    <a:pt x="905" y="5873"/>
                  </a:cubicBezTo>
                  <a:cubicBezTo>
                    <a:pt x="1005" y="5873"/>
                    <a:pt x="1104" y="5830"/>
                    <a:pt x="1172" y="5746"/>
                  </a:cubicBezTo>
                  <a:cubicBezTo>
                    <a:pt x="1338" y="5533"/>
                    <a:pt x="1830" y="4716"/>
                    <a:pt x="1149" y="3160"/>
                  </a:cubicBezTo>
                  <a:cubicBezTo>
                    <a:pt x="716" y="2171"/>
                    <a:pt x="847" y="1088"/>
                    <a:pt x="1141" y="495"/>
                  </a:cubicBezTo>
                  <a:cubicBezTo>
                    <a:pt x="1224" y="327"/>
                    <a:pt x="1156" y="122"/>
                    <a:pt x="989" y="38"/>
                  </a:cubicBezTo>
                  <a:cubicBezTo>
                    <a:pt x="939" y="13"/>
                    <a:pt x="886"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5931750" y="2646550"/>
              <a:ext cx="73100" cy="31825"/>
            </a:xfrm>
            <a:custGeom>
              <a:rect b="b" l="l" r="r" t="t"/>
              <a:pathLst>
                <a:path extrusionOk="0" h="1273" w="2924">
                  <a:moveTo>
                    <a:pt x="1122" y="0"/>
                  </a:moveTo>
                  <a:cubicBezTo>
                    <a:pt x="776" y="116"/>
                    <a:pt x="441" y="405"/>
                    <a:pt x="126" y="847"/>
                  </a:cubicBezTo>
                  <a:cubicBezTo>
                    <a:pt x="0" y="1023"/>
                    <a:pt x="123" y="1273"/>
                    <a:pt x="334" y="1273"/>
                  </a:cubicBezTo>
                  <a:lnTo>
                    <a:pt x="2591" y="1273"/>
                  </a:lnTo>
                  <a:cubicBezTo>
                    <a:pt x="2802" y="1273"/>
                    <a:pt x="2924" y="1023"/>
                    <a:pt x="2799" y="847"/>
                  </a:cubicBezTo>
                  <a:cubicBezTo>
                    <a:pt x="2483" y="405"/>
                    <a:pt x="2149" y="115"/>
                    <a:pt x="1802" y="0"/>
                  </a:cubicBezTo>
                  <a:cubicBezTo>
                    <a:pt x="1689" y="9"/>
                    <a:pt x="1576" y="14"/>
                    <a:pt x="1462" y="14"/>
                  </a:cubicBezTo>
                  <a:cubicBezTo>
                    <a:pt x="1348" y="14"/>
                    <a:pt x="1234" y="9"/>
                    <a:pt x="11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5931775" y="2646550"/>
              <a:ext cx="52725" cy="31825"/>
            </a:xfrm>
            <a:custGeom>
              <a:rect b="b" l="l" r="r" t="t"/>
              <a:pathLst>
                <a:path extrusionOk="0" h="1273" w="2109">
                  <a:moveTo>
                    <a:pt x="1121" y="0"/>
                  </a:moveTo>
                  <a:cubicBezTo>
                    <a:pt x="775" y="116"/>
                    <a:pt x="442" y="405"/>
                    <a:pt x="125" y="847"/>
                  </a:cubicBezTo>
                  <a:cubicBezTo>
                    <a:pt x="0" y="1023"/>
                    <a:pt x="123" y="1273"/>
                    <a:pt x="333" y="1273"/>
                  </a:cubicBezTo>
                  <a:lnTo>
                    <a:pt x="1627" y="1273"/>
                  </a:lnTo>
                  <a:cubicBezTo>
                    <a:pt x="1416" y="1273"/>
                    <a:pt x="1293" y="1023"/>
                    <a:pt x="1419" y="847"/>
                  </a:cubicBezTo>
                  <a:cubicBezTo>
                    <a:pt x="1640" y="537"/>
                    <a:pt x="1871" y="303"/>
                    <a:pt x="2108" y="150"/>
                  </a:cubicBezTo>
                  <a:cubicBezTo>
                    <a:pt x="2013" y="88"/>
                    <a:pt x="1910" y="37"/>
                    <a:pt x="1802" y="0"/>
                  </a:cubicBezTo>
                  <a:cubicBezTo>
                    <a:pt x="1689" y="9"/>
                    <a:pt x="1575" y="14"/>
                    <a:pt x="1461" y="14"/>
                  </a:cubicBezTo>
                  <a:cubicBezTo>
                    <a:pt x="1348" y="14"/>
                    <a:pt x="1234" y="9"/>
                    <a:pt x="11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5871025" y="2330050"/>
              <a:ext cx="232625" cy="318000"/>
            </a:xfrm>
            <a:custGeom>
              <a:rect b="b" l="l" r="r" t="t"/>
              <a:pathLst>
                <a:path extrusionOk="0" h="12720" w="9305">
                  <a:moveTo>
                    <a:pt x="3861" y="0"/>
                  </a:moveTo>
                  <a:cubicBezTo>
                    <a:pt x="3566" y="0"/>
                    <a:pt x="3273" y="27"/>
                    <a:pt x="2984" y="82"/>
                  </a:cubicBezTo>
                  <a:cubicBezTo>
                    <a:pt x="3542" y="1204"/>
                    <a:pt x="3861" y="2506"/>
                    <a:pt x="3861" y="3895"/>
                  </a:cubicBezTo>
                  <a:cubicBezTo>
                    <a:pt x="3861" y="6993"/>
                    <a:pt x="2276" y="9658"/>
                    <a:pt x="0" y="10843"/>
                  </a:cubicBezTo>
                  <a:cubicBezTo>
                    <a:pt x="986" y="12002"/>
                    <a:pt x="2351" y="12720"/>
                    <a:pt x="3861" y="12720"/>
                  </a:cubicBezTo>
                  <a:cubicBezTo>
                    <a:pt x="6867" y="12720"/>
                    <a:pt x="9304" y="9872"/>
                    <a:pt x="9304" y="6360"/>
                  </a:cubicBezTo>
                  <a:cubicBezTo>
                    <a:pt x="9304" y="2847"/>
                    <a:pt x="6867" y="0"/>
                    <a:pt x="3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5762800" y="2615700"/>
              <a:ext cx="87425" cy="38125"/>
            </a:xfrm>
            <a:custGeom>
              <a:rect b="b" l="l" r="r" t="t"/>
              <a:pathLst>
                <a:path extrusionOk="0" h="1525" w="3497">
                  <a:moveTo>
                    <a:pt x="1342" y="0"/>
                  </a:moveTo>
                  <a:cubicBezTo>
                    <a:pt x="928" y="138"/>
                    <a:pt x="528" y="485"/>
                    <a:pt x="151" y="1015"/>
                  </a:cubicBezTo>
                  <a:cubicBezTo>
                    <a:pt x="1" y="1226"/>
                    <a:pt x="147" y="1524"/>
                    <a:pt x="399" y="1524"/>
                  </a:cubicBezTo>
                  <a:lnTo>
                    <a:pt x="3099" y="1524"/>
                  </a:lnTo>
                  <a:cubicBezTo>
                    <a:pt x="3350" y="1524"/>
                    <a:pt x="3496" y="1226"/>
                    <a:pt x="3346" y="1015"/>
                  </a:cubicBezTo>
                  <a:cubicBezTo>
                    <a:pt x="2969" y="485"/>
                    <a:pt x="2570" y="138"/>
                    <a:pt x="2155" y="0"/>
                  </a:cubicBezTo>
                  <a:cubicBezTo>
                    <a:pt x="2021" y="10"/>
                    <a:pt x="1886" y="15"/>
                    <a:pt x="1748" y="15"/>
                  </a:cubicBezTo>
                  <a:cubicBezTo>
                    <a:pt x="1612" y="15"/>
                    <a:pt x="1477" y="10"/>
                    <a:pt x="13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5644850" y="2237300"/>
              <a:ext cx="323600" cy="380250"/>
            </a:xfrm>
            <a:custGeom>
              <a:rect b="b" l="l" r="r" t="t"/>
              <a:pathLst>
                <a:path extrusionOk="0" h="15210" w="12944">
                  <a:moveTo>
                    <a:pt x="6473" y="1"/>
                  </a:moveTo>
                  <a:cubicBezTo>
                    <a:pt x="2898" y="1"/>
                    <a:pt x="1" y="3406"/>
                    <a:pt x="1" y="7605"/>
                  </a:cubicBezTo>
                  <a:cubicBezTo>
                    <a:pt x="1" y="11805"/>
                    <a:pt x="2898" y="15210"/>
                    <a:pt x="6473" y="15210"/>
                  </a:cubicBezTo>
                  <a:cubicBezTo>
                    <a:pt x="10046" y="15210"/>
                    <a:pt x="12944" y="11805"/>
                    <a:pt x="12944" y="7605"/>
                  </a:cubicBezTo>
                  <a:cubicBezTo>
                    <a:pt x="12944" y="3406"/>
                    <a:pt x="10046" y="1"/>
                    <a:pt x="64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5758925" y="2339750"/>
              <a:ext cx="95450" cy="29650"/>
            </a:xfrm>
            <a:custGeom>
              <a:rect b="b" l="l" r="r" t="t"/>
              <a:pathLst>
                <a:path extrusionOk="0" h="1186" w="3818">
                  <a:moveTo>
                    <a:pt x="1" y="0"/>
                  </a:moveTo>
                  <a:lnTo>
                    <a:pt x="683" y="1185"/>
                  </a:lnTo>
                  <a:lnTo>
                    <a:pt x="3135" y="1185"/>
                  </a:lnTo>
                  <a:lnTo>
                    <a:pt x="3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5764100" y="2348725"/>
              <a:ext cx="85100" cy="20675"/>
            </a:xfrm>
            <a:custGeom>
              <a:rect b="b" l="l" r="r" t="t"/>
              <a:pathLst>
                <a:path extrusionOk="0" h="827" w="3404">
                  <a:moveTo>
                    <a:pt x="1" y="0"/>
                  </a:moveTo>
                  <a:lnTo>
                    <a:pt x="476" y="826"/>
                  </a:lnTo>
                  <a:lnTo>
                    <a:pt x="2928" y="826"/>
                  </a:lnTo>
                  <a:lnTo>
                    <a:pt x="34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5736925" y="2339725"/>
              <a:ext cx="136400" cy="198475"/>
            </a:xfrm>
            <a:custGeom>
              <a:rect b="b" l="l" r="r" t="t"/>
              <a:pathLst>
                <a:path extrusionOk="0" h="7939" w="5456">
                  <a:moveTo>
                    <a:pt x="4697" y="0"/>
                  </a:moveTo>
                  <a:lnTo>
                    <a:pt x="1610" y="4786"/>
                  </a:lnTo>
                  <a:lnTo>
                    <a:pt x="36" y="7226"/>
                  </a:lnTo>
                  <a:cubicBezTo>
                    <a:pt x="0" y="7282"/>
                    <a:pt x="42" y="7352"/>
                    <a:pt x="104" y="7352"/>
                  </a:cubicBezTo>
                  <a:cubicBezTo>
                    <a:pt x="111" y="7352"/>
                    <a:pt x="118" y="7351"/>
                    <a:pt x="124" y="7349"/>
                  </a:cubicBezTo>
                  <a:lnTo>
                    <a:pt x="868" y="7177"/>
                  </a:lnTo>
                  <a:cubicBezTo>
                    <a:pt x="875" y="7175"/>
                    <a:pt x="881" y="7174"/>
                    <a:pt x="887" y="7174"/>
                  </a:cubicBezTo>
                  <a:cubicBezTo>
                    <a:pt x="922" y="7174"/>
                    <a:pt x="954" y="7198"/>
                    <a:pt x="965" y="7233"/>
                  </a:cubicBezTo>
                  <a:lnTo>
                    <a:pt x="1158" y="7881"/>
                  </a:lnTo>
                  <a:cubicBezTo>
                    <a:pt x="1170" y="7919"/>
                    <a:pt x="1203" y="7939"/>
                    <a:pt x="1237" y="7939"/>
                  </a:cubicBezTo>
                  <a:cubicBezTo>
                    <a:pt x="1263" y="7939"/>
                    <a:pt x="1289" y="7927"/>
                    <a:pt x="1305" y="7902"/>
                  </a:cubicBezTo>
                  <a:cubicBezTo>
                    <a:pt x="1380" y="7788"/>
                    <a:pt x="3955" y="3799"/>
                    <a:pt x="5180" y="1900"/>
                  </a:cubicBezTo>
                  <a:cubicBezTo>
                    <a:pt x="5455" y="1474"/>
                    <a:pt x="5428" y="920"/>
                    <a:pt x="5113" y="524"/>
                  </a:cubicBezTo>
                  <a:lnTo>
                    <a:pt x="5113" y="522"/>
                  </a:lnTo>
                  <a:lnTo>
                    <a:pt x="46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5736925" y="2339750"/>
              <a:ext cx="128825" cy="183800"/>
            </a:xfrm>
            <a:custGeom>
              <a:rect b="b" l="l" r="r" t="t"/>
              <a:pathLst>
                <a:path extrusionOk="0" h="7352" w="5153">
                  <a:moveTo>
                    <a:pt x="4697" y="0"/>
                  </a:moveTo>
                  <a:lnTo>
                    <a:pt x="1610" y="4785"/>
                  </a:lnTo>
                  <a:lnTo>
                    <a:pt x="36" y="7226"/>
                  </a:lnTo>
                  <a:cubicBezTo>
                    <a:pt x="0" y="7282"/>
                    <a:pt x="42" y="7352"/>
                    <a:pt x="104" y="7352"/>
                  </a:cubicBezTo>
                  <a:cubicBezTo>
                    <a:pt x="111" y="7352"/>
                    <a:pt x="118" y="7351"/>
                    <a:pt x="124" y="7350"/>
                  </a:cubicBezTo>
                  <a:lnTo>
                    <a:pt x="868" y="7176"/>
                  </a:lnTo>
                  <a:cubicBezTo>
                    <a:pt x="873" y="7175"/>
                    <a:pt x="879" y="7174"/>
                    <a:pt x="885" y="7174"/>
                  </a:cubicBezTo>
                  <a:cubicBezTo>
                    <a:pt x="889" y="7174"/>
                    <a:pt x="892" y="7174"/>
                    <a:pt x="896" y="7175"/>
                  </a:cubicBezTo>
                  <a:lnTo>
                    <a:pt x="2436" y="4785"/>
                  </a:lnTo>
                  <a:lnTo>
                    <a:pt x="5152" y="576"/>
                  </a:lnTo>
                  <a:cubicBezTo>
                    <a:pt x="5140" y="558"/>
                    <a:pt x="5126" y="540"/>
                    <a:pt x="5113" y="523"/>
                  </a:cubicBezTo>
                  <a:lnTo>
                    <a:pt x="46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5740000" y="2339725"/>
              <a:ext cx="136400" cy="198475"/>
            </a:xfrm>
            <a:custGeom>
              <a:rect b="b" l="l" r="r" t="t"/>
              <a:pathLst>
                <a:path extrusionOk="0" h="7939" w="5456">
                  <a:moveTo>
                    <a:pt x="758" y="0"/>
                  </a:moveTo>
                  <a:lnTo>
                    <a:pt x="343" y="522"/>
                  </a:lnTo>
                  <a:cubicBezTo>
                    <a:pt x="27" y="919"/>
                    <a:pt x="0" y="1473"/>
                    <a:pt x="275" y="1899"/>
                  </a:cubicBezTo>
                  <a:lnTo>
                    <a:pt x="4150" y="7900"/>
                  </a:lnTo>
                  <a:cubicBezTo>
                    <a:pt x="4166" y="7926"/>
                    <a:pt x="4193" y="7939"/>
                    <a:pt x="4219" y="7939"/>
                  </a:cubicBezTo>
                  <a:cubicBezTo>
                    <a:pt x="4252" y="7939"/>
                    <a:pt x="4286" y="7918"/>
                    <a:pt x="4297" y="7880"/>
                  </a:cubicBezTo>
                  <a:lnTo>
                    <a:pt x="4491" y="7232"/>
                  </a:lnTo>
                  <a:cubicBezTo>
                    <a:pt x="4501" y="7197"/>
                    <a:pt x="4534" y="7174"/>
                    <a:pt x="4570" y="7174"/>
                  </a:cubicBezTo>
                  <a:cubicBezTo>
                    <a:pt x="4576" y="7174"/>
                    <a:pt x="4582" y="7174"/>
                    <a:pt x="4588" y="7176"/>
                  </a:cubicBezTo>
                  <a:lnTo>
                    <a:pt x="5332" y="7349"/>
                  </a:lnTo>
                  <a:cubicBezTo>
                    <a:pt x="5338" y="7351"/>
                    <a:pt x="5345" y="7352"/>
                    <a:pt x="5351" y="7352"/>
                  </a:cubicBezTo>
                  <a:cubicBezTo>
                    <a:pt x="5413" y="7352"/>
                    <a:pt x="5455" y="7281"/>
                    <a:pt x="5419" y="7225"/>
                  </a:cubicBezTo>
                  <a:lnTo>
                    <a:pt x="5419" y="7225"/>
                  </a:lnTo>
                  <a:lnTo>
                    <a:pt x="5418" y="7226"/>
                  </a:lnTo>
                  <a:lnTo>
                    <a:pt x="7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5739975" y="2339750"/>
              <a:ext cx="112975" cy="198450"/>
            </a:xfrm>
            <a:custGeom>
              <a:rect b="b" l="l" r="r" t="t"/>
              <a:pathLst>
                <a:path extrusionOk="0" h="7938" w="4519">
                  <a:moveTo>
                    <a:pt x="759" y="0"/>
                  </a:moveTo>
                  <a:lnTo>
                    <a:pt x="343" y="523"/>
                  </a:lnTo>
                  <a:cubicBezTo>
                    <a:pt x="28" y="919"/>
                    <a:pt x="0" y="1473"/>
                    <a:pt x="275" y="1898"/>
                  </a:cubicBezTo>
                  <a:lnTo>
                    <a:pt x="4150" y="7901"/>
                  </a:lnTo>
                  <a:cubicBezTo>
                    <a:pt x="4167" y="7926"/>
                    <a:pt x="4193" y="7938"/>
                    <a:pt x="4219" y="7938"/>
                  </a:cubicBezTo>
                  <a:cubicBezTo>
                    <a:pt x="4253" y="7938"/>
                    <a:pt x="4286" y="7917"/>
                    <a:pt x="4297" y="7879"/>
                  </a:cubicBezTo>
                  <a:lnTo>
                    <a:pt x="4491" y="7231"/>
                  </a:lnTo>
                  <a:cubicBezTo>
                    <a:pt x="4496" y="7216"/>
                    <a:pt x="4506" y="7202"/>
                    <a:pt x="4519" y="7192"/>
                  </a:cubicBezTo>
                  <a:lnTo>
                    <a:pt x="1102" y="1899"/>
                  </a:lnTo>
                  <a:cubicBezTo>
                    <a:pt x="840" y="1493"/>
                    <a:pt x="851" y="969"/>
                    <a:pt x="1130" y="576"/>
                  </a:cubicBezTo>
                  <a:lnTo>
                    <a:pt x="7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56"/>
          <p:cNvGrpSpPr/>
          <p:nvPr/>
        </p:nvGrpSpPr>
        <p:grpSpPr>
          <a:xfrm>
            <a:off x="1809018" y="3228788"/>
            <a:ext cx="576150" cy="536850"/>
            <a:chOff x="2770225" y="3125450"/>
            <a:chExt cx="576150" cy="536850"/>
          </a:xfrm>
        </p:grpSpPr>
        <p:sp>
          <p:nvSpPr>
            <p:cNvPr id="2466" name="Google Shape;2466;p56"/>
            <p:cNvSpPr/>
            <p:nvPr/>
          </p:nvSpPr>
          <p:spPr>
            <a:xfrm>
              <a:off x="2989675" y="3604650"/>
              <a:ext cx="210600" cy="49200"/>
            </a:xfrm>
            <a:custGeom>
              <a:rect b="b" l="l" r="r" t="t"/>
              <a:pathLst>
                <a:path extrusionOk="0" h="1968" w="8424">
                  <a:moveTo>
                    <a:pt x="0" y="1"/>
                  </a:moveTo>
                  <a:lnTo>
                    <a:pt x="0" y="1968"/>
                  </a:lnTo>
                  <a:lnTo>
                    <a:pt x="8423" y="1968"/>
                  </a:lnTo>
                  <a:lnTo>
                    <a:pt x="84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2989675" y="3604650"/>
              <a:ext cx="33750" cy="49200"/>
            </a:xfrm>
            <a:custGeom>
              <a:rect b="b" l="l" r="r" t="t"/>
              <a:pathLst>
                <a:path extrusionOk="0" h="1968" w="1350">
                  <a:moveTo>
                    <a:pt x="0" y="1"/>
                  </a:moveTo>
                  <a:lnTo>
                    <a:pt x="0" y="1968"/>
                  </a:lnTo>
                  <a:lnTo>
                    <a:pt x="1349" y="1968"/>
                  </a:lnTo>
                  <a:lnTo>
                    <a:pt x="13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2849750" y="3554500"/>
              <a:ext cx="488025" cy="54100"/>
            </a:xfrm>
            <a:custGeom>
              <a:rect b="b" l="l" r="r" t="t"/>
              <a:pathLst>
                <a:path extrusionOk="0" h="2164" w="19521">
                  <a:moveTo>
                    <a:pt x="1" y="1"/>
                  </a:moveTo>
                  <a:lnTo>
                    <a:pt x="1" y="2163"/>
                  </a:lnTo>
                  <a:lnTo>
                    <a:pt x="19050" y="2163"/>
                  </a:lnTo>
                  <a:cubicBezTo>
                    <a:pt x="19310" y="2163"/>
                    <a:pt x="19521" y="1952"/>
                    <a:pt x="19521" y="1692"/>
                  </a:cubicBezTo>
                  <a:lnTo>
                    <a:pt x="195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2849750" y="3554500"/>
              <a:ext cx="33775" cy="54100"/>
            </a:xfrm>
            <a:custGeom>
              <a:rect b="b" l="l" r="r" t="t"/>
              <a:pathLst>
                <a:path extrusionOk="0" h="2164" w="1351">
                  <a:moveTo>
                    <a:pt x="1" y="1"/>
                  </a:moveTo>
                  <a:lnTo>
                    <a:pt x="1" y="2163"/>
                  </a:lnTo>
                  <a:lnTo>
                    <a:pt x="1350" y="2163"/>
                  </a:lnTo>
                  <a:lnTo>
                    <a:pt x="13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2879675" y="3497275"/>
              <a:ext cx="104900" cy="30150"/>
            </a:xfrm>
            <a:custGeom>
              <a:rect b="b" l="l" r="r" t="t"/>
              <a:pathLst>
                <a:path extrusionOk="0" h="1206" w="4196">
                  <a:moveTo>
                    <a:pt x="523" y="1"/>
                  </a:moveTo>
                  <a:cubicBezTo>
                    <a:pt x="234" y="2"/>
                    <a:pt x="1" y="235"/>
                    <a:pt x="1" y="524"/>
                  </a:cubicBezTo>
                  <a:lnTo>
                    <a:pt x="1" y="683"/>
                  </a:lnTo>
                  <a:cubicBezTo>
                    <a:pt x="1" y="971"/>
                    <a:pt x="234" y="1204"/>
                    <a:pt x="523" y="1205"/>
                  </a:cubicBezTo>
                  <a:lnTo>
                    <a:pt x="3672" y="1205"/>
                  </a:lnTo>
                  <a:cubicBezTo>
                    <a:pt x="3961" y="1205"/>
                    <a:pt x="4194" y="971"/>
                    <a:pt x="4195" y="683"/>
                  </a:cubicBezTo>
                  <a:lnTo>
                    <a:pt x="4195" y="524"/>
                  </a:lnTo>
                  <a:cubicBezTo>
                    <a:pt x="4194" y="235"/>
                    <a:pt x="3961" y="2"/>
                    <a:pt x="3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2879675" y="3497275"/>
              <a:ext cx="46525" cy="30150"/>
            </a:xfrm>
            <a:custGeom>
              <a:rect b="b" l="l" r="r" t="t"/>
              <a:pathLst>
                <a:path extrusionOk="0" h="1206" w="1861">
                  <a:moveTo>
                    <a:pt x="523" y="1"/>
                  </a:moveTo>
                  <a:cubicBezTo>
                    <a:pt x="234" y="2"/>
                    <a:pt x="1" y="235"/>
                    <a:pt x="1" y="524"/>
                  </a:cubicBezTo>
                  <a:lnTo>
                    <a:pt x="1" y="683"/>
                  </a:lnTo>
                  <a:cubicBezTo>
                    <a:pt x="1" y="971"/>
                    <a:pt x="234" y="1204"/>
                    <a:pt x="523" y="1205"/>
                  </a:cubicBezTo>
                  <a:lnTo>
                    <a:pt x="1860" y="1205"/>
                  </a:lnTo>
                  <a:cubicBezTo>
                    <a:pt x="1572" y="1204"/>
                    <a:pt x="1338" y="971"/>
                    <a:pt x="1337" y="683"/>
                  </a:cubicBezTo>
                  <a:lnTo>
                    <a:pt x="1337" y="524"/>
                  </a:lnTo>
                  <a:cubicBezTo>
                    <a:pt x="1338" y="235"/>
                    <a:pt x="1572" y="2"/>
                    <a:pt x="18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2971500" y="3457525"/>
              <a:ext cx="46475" cy="21375"/>
            </a:xfrm>
            <a:custGeom>
              <a:rect b="b" l="l" r="r" t="t"/>
              <a:pathLst>
                <a:path extrusionOk="0" h="855" w="1859">
                  <a:moveTo>
                    <a:pt x="769" y="1"/>
                  </a:moveTo>
                  <a:cubicBezTo>
                    <a:pt x="390" y="1"/>
                    <a:pt x="60" y="282"/>
                    <a:pt x="9" y="669"/>
                  </a:cubicBezTo>
                  <a:cubicBezTo>
                    <a:pt x="0" y="731"/>
                    <a:pt x="0" y="793"/>
                    <a:pt x="8" y="854"/>
                  </a:cubicBezTo>
                  <a:cubicBezTo>
                    <a:pt x="14" y="793"/>
                    <a:pt x="28" y="819"/>
                    <a:pt x="51" y="758"/>
                  </a:cubicBezTo>
                  <a:cubicBezTo>
                    <a:pt x="167" y="450"/>
                    <a:pt x="459" y="261"/>
                    <a:pt x="770" y="261"/>
                  </a:cubicBezTo>
                  <a:cubicBezTo>
                    <a:pt x="860" y="261"/>
                    <a:pt x="951" y="277"/>
                    <a:pt x="1040" y="311"/>
                  </a:cubicBezTo>
                  <a:lnTo>
                    <a:pt x="1817" y="604"/>
                  </a:lnTo>
                  <a:lnTo>
                    <a:pt x="1817" y="300"/>
                  </a:lnTo>
                  <a:cubicBezTo>
                    <a:pt x="1817" y="243"/>
                    <a:pt x="1831" y="187"/>
                    <a:pt x="1859" y="137"/>
                  </a:cubicBezTo>
                  <a:lnTo>
                    <a:pt x="869" y="7"/>
                  </a:lnTo>
                  <a:cubicBezTo>
                    <a:pt x="835" y="3"/>
                    <a:pt x="802" y="1"/>
                    <a:pt x="769" y="1"/>
                  </a:cubicBezTo>
                  <a:close/>
                </a:path>
              </a:pathLst>
            </a:custGeom>
            <a:solidFill>
              <a:srgbClr val="F0A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3068100" y="3283200"/>
              <a:ext cx="26875" cy="28775"/>
            </a:xfrm>
            <a:custGeom>
              <a:rect b="b" l="l" r="r" t="t"/>
              <a:pathLst>
                <a:path extrusionOk="0" h="1151" w="1075">
                  <a:moveTo>
                    <a:pt x="0" y="1"/>
                  </a:moveTo>
                  <a:lnTo>
                    <a:pt x="0" y="622"/>
                  </a:lnTo>
                  <a:cubicBezTo>
                    <a:pt x="5" y="915"/>
                    <a:pt x="245" y="1151"/>
                    <a:pt x="538" y="1151"/>
                  </a:cubicBezTo>
                  <a:cubicBezTo>
                    <a:pt x="831" y="1151"/>
                    <a:pt x="1070" y="915"/>
                    <a:pt x="1075" y="622"/>
                  </a:cubicBezTo>
                  <a:lnTo>
                    <a:pt x="10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3034925" y="3256350"/>
              <a:ext cx="93225" cy="30275"/>
            </a:xfrm>
            <a:custGeom>
              <a:rect b="b" l="l" r="r" t="t"/>
              <a:pathLst>
                <a:path extrusionOk="0" h="1211" w="3729">
                  <a:moveTo>
                    <a:pt x="1" y="0"/>
                  </a:moveTo>
                  <a:lnTo>
                    <a:pt x="1" y="815"/>
                  </a:lnTo>
                  <a:cubicBezTo>
                    <a:pt x="2" y="1033"/>
                    <a:pt x="178" y="1209"/>
                    <a:pt x="395" y="1210"/>
                  </a:cubicBezTo>
                  <a:lnTo>
                    <a:pt x="3334" y="1210"/>
                  </a:lnTo>
                  <a:cubicBezTo>
                    <a:pt x="3552" y="1209"/>
                    <a:pt x="3729" y="1033"/>
                    <a:pt x="3729" y="815"/>
                  </a:cubicBezTo>
                  <a:lnTo>
                    <a:pt x="37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3034925" y="3256350"/>
              <a:ext cx="43650" cy="30275"/>
            </a:xfrm>
            <a:custGeom>
              <a:rect b="b" l="l" r="r" t="t"/>
              <a:pathLst>
                <a:path extrusionOk="0" h="1211" w="1746">
                  <a:moveTo>
                    <a:pt x="1" y="0"/>
                  </a:moveTo>
                  <a:lnTo>
                    <a:pt x="1" y="815"/>
                  </a:lnTo>
                  <a:cubicBezTo>
                    <a:pt x="1" y="1033"/>
                    <a:pt x="178" y="1209"/>
                    <a:pt x="395" y="1210"/>
                  </a:cubicBezTo>
                  <a:lnTo>
                    <a:pt x="1745" y="1210"/>
                  </a:lnTo>
                  <a:cubicBezTo>
                    <a:pt x="1527" y="1209"/>
                    <a:pt x="1351" y="1033"/>
                    <a:pt x="1350" y="815"/>
                  </a:cubicBezTo>
                  <a:lnTo>
                    <a:pt x="1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3009050" y="3190700"/>
              <a:ext cx="144975" cy="69050"/>
            </a:xfrm>
            <a:custGeom>
              <a:rect b="b" l="l" r="r" t="t"/>
              <a:pathLst>
                <a:path extrusionOk="0" h="2762" w="5799">
                  <a:moveTo>
                    <a:pt x="1" y="0"/>
                  </a:moveTo>
                  <a:lnTo>
                    <a:pt x="1" y="2148"/>
                  </a:lnTo>
                  <a:cubicBezTo>
                    <a:pt x="1" y="2486"/>
                    <a:pt x="276" y="2761"/>
                    <a:pt x="615" y="2762"/>
                  </a:cubicBezTo>
                  <a:lnTo>
                    <a:pt x="5185" y="2762"/>
                  </a:lnTo>
                  <a:cubicBezTo>
                    <a:pt x="5523" y="2761"/>
                    <a:pt x="5797" y="2486"/>
                    <a:pt x="5798" y="2148"/>
                  </a:cubicBezTo>
                  <a:lnTo>
                    <a:pt x="57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3009050" y="3190700"/>
              <a:ext cx="49100" cy="69050"/>
            </a:xfrm>
            <a:custGeom>
              <a:rect b="b" l="l" r="r" t="t"/>
              <a:pathLst>
                <a:path extrusionOk="0" h="2762" w="1964">
                  <a:moveTo>
                    <a:pt x="1" y="0"/>
                  </a:moveTo>
                  <a:lnTo>
                    <a:pt x="1" y="2148"/>
                  </a:lnTo>
                  <a:cubicBezTo>
                    <a:pt x="1" y="2486"/>
                    <a:pt x="276" y="2761"/>
                    <a:pt x="615" y="2762"/>
                  </a:cubicBezTo>
                  <a:lnTo>
                    <a:pt x="1964" y="2762"/>
                  </a:lnTo>
                  <a:cubicBezTo>
                    <a:pt x="1625" y="2761"/>
                    <a:pt x="1351" y="2486"/>
                    <a:pt x="1350" y="2148"/>
                  </a:cubicBezTo>
                  <a:lnTo>
                    <a:pt x="13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2849725" y="3527025"/>
              <a:ext cx="167225" cy="29750"/>
            </a:xfrm>
            <a:custGeom>
              <a:rect b="b" l="l" r="r" t="t"/>
              <a:pathLst>
                <a:path extrusionOk="0" h="1190" w="6689">
                  <a:moveTo>
                    <a:pt x="770" y="0"/>
                  </a:moveTo>
                  <a:cubicBezTo>
                    <a:pt x="345" y="0"/>
                    <a:pt x="1" y="382"/>
                    <a:pt x="1" y="852"/>
                  </a:cubicBezTo>
                  <a:lnTo>
                    <a:pt x="1" y="1189"/>
                  </a:lnTo>
                  <a:lnTo>
                    <a:pt x="6688" y="1189"/>
                  </a:lnTo>
                  <a:lnTo>
                    <a:pt x="66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3200250" y="3527025"/>
              <a:ext cx="137525" cy="29775"/>
            </a:xfrm>
            <a:custGeom>
              <a:rect b="b" l="l" r="r" t="t"/>
              <a:pathLst>
                <a:path extrusionOk="0" h="1191" w="5501">
                  <a:moveTo>
                    <a:pt x="0" y="0"/>
                  </a:moveTo>
                  <a:lnTo>
                    <a:pt x="0" y="1191"/>
                  </a:lnTo>
                  <a:lnTo>
                    <a:pt x="5501" y="1191"/>
                  </a:lnTo>
                  <a:lnTo>
                    <a:pt x="5501" y="852"/>
                  </a:lnTo>
                  <a:cubicBezTo>
                    <a:pt x="5501" y="382"/>
                    <a:pt x="5156" y="0"/>
                    <a:pt x="47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2849725" y="3527025"/>
              <a:ext cx="53025" cy="29750"/>
            </a:xfrm>
            <a:custGeom>
              <a:rect b="b" l="l" r="r" t="t"/>
              <a:pathLst>
                <a:path extrusionOk="0" h="1190" w="2121">
                  <a:moveTo>
                    <a:pt x="770" y="0"/>
                  </a:moveTo>
                  <a:cubicBezTo>
                    <a:pt x="345" y="0"/>
                    <a:pt x="1" y="382"/>
                    <a:pt x="1" y="852"/>
                  </a:cubicBezTo>
                  <a:lnTo>
                    <a:pt x="1" y="1189"/>
                  </a:lnTo>
                  <a:lnTo>
                    <a:pt x="1351" y="1189"/>
                  </a:lnTo>
                  <a:lnTo>
                    <a:pt x="1351" y="852"/>
                  </a:lnTo>
                  <a:cubicBezTo>
                    <a:pt x="1351" y="382"/>
                    <a:pt x="1695" y="0"/>
                    <a:pt x="21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2798575" y="3142925"/>
              <a:ext cx="183025" cy="510950"/>
            </a:xfrm>
            <a:custGeom>
              <a:rect b="b" l="l" r="r" t="t"/>
              <a:pathLst>
                <a:path extrusionOk="0" h="20438" w="7321">
                  <a:moveTo>
                    <a:pt x="2827" y="1"/>
                  </a:moveTo>
                  <a:cubicBezTo>
                    <a:pt x="1269" y="1"/>
                    <a:pt x="1" y="1269"/>
                    <a:pt x="1" y="2827"/>
                  </a:cubicBezTo>
                  <a:lnTo>
                    <a:pt x="1" y="20438"/>
                  </a:lnTo>
                  <a:lnTo>
                    <a:pt x="2047" y="20438"/>
                  </a:lnTo>
                  <a:lnTo>
                    <a:pt x="2047" y="2827"/>
                  </a:lnTo>
                  <a:cubicBezTo>
                    <a:pt x="2048" y="2396"/>
                    <a:pt x="2396" y="2047"/>
                    <a:pt x="2827" y="2047"/>
                  </a:cubicBezTo>
                  <a:lnTo>
                    <a:pt x="7320" y="2047"/>
                  </a:lnTo>
                  <a:lnTo>
                    <a:pt x="7320" y="1"/>
                  </a:ln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2981575" y="3142925"/>
              <a:ext cx="198450" cy="51175"/>
            </a:xfrm>
            <a:custGeom>
              <a:rect b="b" l="l" r="r" t="t"/>
              <a:pathLst>
                <a:path extrusionOk="0" h="2047" w="7938">
                  <a:moveTo>
                    <a:pt x="6914" y="1"/>
                  </a:moveTo>
                  <a:cubicBezTo>
                    <a:pt x="6911" y="1"/>
                    <a:pt x="6907" y="1"/>
                    <a:pt x="6903" y="1"/>
                  </a:cubicBezTo>
                  <a:lnTo>
                    <a:pt x="0" y="1"/>
                  </a:lnTo>
                  <a:lnTo>
                    <a:pt x="0" y="2047"/>
                  </a:lnTo>
                  <a:lnTo>
                    <a:pt x="6903" y="2047"/>
                  </a:lnTo>
                  <a:cubicBezTo>
                    <a:pt x="6907" y="2047"/>
                    <a:pt x="6911" y="2047"/>
                    <a:pt x="6914" y="2047"/>
                  </a:cubicBezTo>
                  <a:cubicBezTo>
                    <a:pt x="7478" y="2047"/>
                    <a:pt x="7938" y="1589"/>
                    <a:pt x="7938" y="1024"/>
                  </a:cubicBezTo>
                  <a:cubicBezTo>
                    <a:pt x="7938" y="457"/>
                    <a:pt x="7478" y="1"/>
                    <a:pt x="69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2884125" y="3415750"/>
              <a:ext cx="84775" cy="81575"/>
            </a:xfrm>
            <a:custGeom>
              <a:rect b="b" l="l" r="r" t="t"/>
              <a:pathLst>
                <a:path extrusionOk="0" h="3263" w="3391">
                  <a:moveTo>
                    <a:pt x="1760" y="1"/>
                  </a:moveTo>
                  <a:cubicBezTo>
                    <a:pt x="1101" y="1"/>
                    <a:pt x="506" y="398"/>
                    <a:pt x="253" y="1008"/>
                  </a:cubicBezTo>
                  <a:cubicBezTo>
                    <a:pt x="1" y="1617"/>
                    <a:pt x="140" y="2319"/>
                    <a:pt x="607" y="2784"/>
                  </a:cubicBezTo>
                  <a:cubicBezTo>
                    <a:pt x="919" y="3097"/>
                    <a:pt x="1336" y="3262"/>
                    <a:pt x="1760" y="3262"/>
                  </a:cubicBezTo>
                  <a:cubicBezTo>
                    <a:pt x="1970" y="3262"/>
                    <a:pt x="2182" y="3222"/>
                    <a:pt x="2384" y="3138"/>
                  </a:cubicBezTo>
                  <a:cubicBezTo>
                    <a:pt x="2993" y="2886"/>
                    <a:pt x="3391" y="2291"/>
                    <a:pt x="3391" y="1631"/>
                  </a:cubicBezTo>
                  <a:cubicBezTo>
                    <a:pt x="3391" y="731"/>
                    <a:pt x="2661" y="1"/>
                    <a:pt x="1760" y="1"/>
                  </a:cubicBezTo>
                  <a:close/>
                </a:path>
              </a:pathLst>
            </a:custGeom>
            <a:solidFill>
              <a:srgbClr val="F7B5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2887325" y="3415750"/>
              <a:ext cx="57525" cy="81575"/>
            </a:xfrm>
            <a:custGeom>
              <a:rect b="b" l="l" r="r" t="t"/>
              <a:pathLst>
                <a:path extrusionOk="0" h="3263" w="2301">
                  <a:moveTo>
                    <a:pt x="1630" y="1"/>
                  </a:moveTo>
                  <a:cubicBezTo>
                    <a:pt x="1321" y="1"/>
                    <a:pt x="1013" y="89"/>
                    <a:pt x="746" y="262"/>
                  </a:cubicBezTo>
                  <a:cubicBezTo>
                    <a:pt x="281" y="562"/>
                    <a:pt x="1" y="1078"/>
                    <a:pt x="1" y="1631"/>
                  </a:cubicBezTo>
                  <a:cubicBezTo>
                    <a:pt x="1" y="2184"/>
                    <a:pt x="281" y="2700"/>
                    <a:pt x="746" y="3001"/>
                  </a:cubicBezTo>
                  <a:cubicBezTo>
                    <a:pt x="1014" y="3174"/>
                    <a:pt x="1322" y="3262"/>
                    <a:pt x="1632" y="3262"/>
                  </a:cubicBezTo>
                  <a:cubicBezTo>
                    <a:pt x="1859" y="3262"/>
                    <a:pt x="2087" y="3215"/>
                    <a:pt x="2300" y="3119"/>
                  </a:cubicBezTo>
                  <a:cubicBezTo>
                    <a:pt x="1714" y="2856"/>
                    <a:pt x="1338" y="2274"/>
                    <a:pt x="1338" y="1631"/>
                  </a:cubicBezTo>
                  <a:cubicBezTo>
                    <a:pt x="1338" y="990"/>
                    <a:pt x="1714" y="407"/>
                    <a:pt x="2300" y="145"/>
                  </a:cubicBezTo>
                  <a:cubicBezTo>
                    <a:pt x="2086" y="48"/>
                    <a:pt x="1858" y="1"/>
                    <a:pt x="1630" y="1"/>
                  </a:cubicBezTo>
                  <a:close/>
                </a:path>
              </a:pathLst>
            </a:custGeom>
            <a:solidFill>
              <a:srgbClr val="F0A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3198000" y="3467450"/>
              <a:ext cx="85425" cy="59700"/>
            </a:xfrm>
            <a:custGeom>
              <a:rect b="b" l="l" r="r" t="t"/>
              <a:pathLst>
                <a:path extrusionOk="0" h="2388" w="3417">
                  <a:moveTo>
                    <a:pt x="2649" y="0"/>
                  </a:moveTo>
                  <a:cubicBezTo>
                    <a:pt x="2225" y="0"/>
                    <a:pt x="1882" y="344"/>
                    <a:pt x="1882" y="767"/>
                  </a:cubicBezTo>
                  <a:lnTo>
                    <a:pt x="1882" y="853"/>
                  </a:lnTo>
                  <a:lnTo>
                    <a:pt x="1" y="853"/>
                  </a:lnTo>
                  <a:lnTo>
                    <a:pt x="1" y="2387"/>
                  </a:lnTo>
                  <a:lnTo>
                    <a:pt x="2649" y="2387"/>
                  </a:lnTo>
                  <a:cubicBezTo>
                    <a:pt x="3072" y="2387"/>
                    <a:pt x="3417" y="2044"/>
                    <a:pt x="3417" y="1620"/>
                  </a:cubicBezTo>
                  <a:lnTo>
                    <a:pt x="3417" y="767"/>
                  </a:lnTo>
                  <a:cubicBezTo>
                    <a:pt x="3417" y="344"/>
                    <a:pt x="3072" y="0"/>
                    <a:pt x="2649" y="0"/>
                  </a:cubicBezTo>
                  <a:close/>
                </a:path>
              </a:pathLst>
            </a:custGeom>
            <a:solidFill>
              <a:srgbClr val="F7B5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3198000" y="3483775"/>
              <a:ext cx="85425" cy="43400"/>
            </a:xfrm>
            <a:custGeom>
              <a:rect b="b" l="l" r="r" t="t"/>
              <a:pathLst>
                <a:path extrusionOk="0" h="1736" w="3417">
                  <a:moveTo>
                    <a:pt x="3407" y="0"/>
                  </a:moveTo>
                  <a:cubicBezTo>
                    <a:pt x="3351" y="376"/>
                    <a:pt x="3029" y="654"/>
                    <a:pt x="2649" y="655"/>
                  </a:cubicBezTo>
                  <a:lnTo>
                    <a:pt x="1" y="655"/>
                  </a:lnTo>
                  <a:lnTo>
                    <a:pt x="1" y="1735"/>
                  </a:lnTo>
                  <a:lnTo>
                    <a:pt x="2649" y="1735"/>
                  </a:lnTo>
                  <a:cubicBezTo>
                    <a:pt x="3072" y="1734"/>
                    <a:pt x="3417" y="1391"/>
                    <a:pt x="3417" y="967"/>
                  </a:cubicBezTo>
                  <a:lnTo>
                    <a:pt x="3417" y="114"/>
                  </a:lnTo>
                  <a:cubicBezTo>
                    <a:pt x="3416" y="77"/>
                    <a:pt x="3412" y="39"/>
                    <a:pt x="3407" y="0"/>
                  </a:cubicBezTo>
                  <a:close/>
                </a:path>
              </a:pathLst>
            </a:custGeom>
            <a:solidFill>
              <a:srgbClr val="F0A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3016925" y="3456525"/>
              <a:ext cx="183350" cy="122425"/>
            </a:xfrm>
            <a:custGeom>
              <a:rect b="b" l="l" r="r" t="t"/>
              <a:pathLst>
                <a:path extrusionOk="0" h="4897" w="7334">
                  <a:moveTo>
                    <a:pt x="339" y="0"/>
                  </a:moveTo>
                  <a:cubicBezTo>
                    <a:pt x="152" y="1"/>
                    <a:pt x="0" y="153"/>
                    <a:pt x="0" y="340"/>
                  </a:cubicBezTo>
                  <a:lnTo>
                    <a:pt x="0" y="4557"/>
                  </a:lnTo>
                  <a:cubicBezTo>
                    <a:pt x="0" y="4744"/>
                    <a:pt x="152" y="4896"/>
                    <a:pt x="339" y="4896"/>
                  </a:cubicBezTo>
                  <a:lnTo>
                    <a:pt x="6995" y="4896"/>
                  </a:lnTo>
                  <a:cubicBezTo>
                    <a:pt x="7182" y="4896"/>
                    <a:pt x="7333" y="4744"/>
                    <a:pt x="7333" y="4557"/>
                  </a:cubicBezTo>
                  <a:lnTo>
                    <a:pt x="7333" y="340"/>
                  </a:lnTo>
                  <a:cubicBezTo>
                    <a:pt x="7333" y="153"/>
                    <a:pt x="7182" y="1"/>
                    <a:pt x="69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3016925" y="3456525"/>
              <a:ext cx="42250" cy="122425"/>
            </a:xfrm>
            <a:custGeom>
              <a:rect b="b" l="l" r="r" t="t"/>
              <a:pathLst>
                <a:path extrusionOk="0" h="4897" w="1690">
                  <a:moveTo>
                    <a:pt x="339" y="0"/>
                  </a:moveTo>
                  <a:cubicBezTo>
                    <a:pt x="153" y="1"/>
                    <a:pt x="0" y="153"/>
                    <a:pt x="0" y="340"/>
                  </a:cubicBezTo>
                  <a:lnTo>
                    <a:pt x="0" y="4557"/>
                  </a:lnTo>
                  <a:cubicBezTo>
                    <a:pt x="0" y="4744"/>
                    <a:pt x="153" y="4896"/>
                    <a:pt x="339" y="4896"/>
                  </a:cubicBezTo>
                  <a:lnTo>
                    <a:pt x="1689" y="4896"/>
                  </a:lnTo>
                  <a:cubicBezTo>
                    <a:pt x="1502" y="4896"/>
                    <a:pt x="1351" y="4744"/>
                    <a:pt x="1349" y="4557"/>
                  </a:cubicBezTo>
                  <a:lnTo>
                    <a:pt x="1349" y="340"/>
                  </a:lnTo>
                  <a:cubicBezTo>
                    <a:pt x="1351" y="153"/>
                    <a:pt x="1502" y="1"/>
                    <a:pt x="16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3053575" y="3333875"/>
              <a:ext cx="55600" cy="16900"/>
            </a:xfrm>
            <a:custGeom>
              <a:rect b="b" l="l" r="r" t="t"/>
              <a:pathLst>
                <a:path extrusionOk="0" h="676" w="2224">
                  <a:moveTo>
                    <a:pt x="337" y="1"/>
                  </a:moveTo>
                  <a:cubicBezTo>
                    <a:pt x="151" y="1"/>
                    <a:pt x="1" y="151"/>
                    <a:pt x="1" y="337"/>
                  </a:cubicBezTo>
                  <a:cubicBezTo>
                    <a:pt x="1" y="525"/>
                    <a:pt x="151" y="675"/>
                    <a:pt x="337" y="675"/>
                  </a:cubicBezTo>
                  <a:cubicBezTo>
                    <a:pt x="340" y="675"/>
                    <a:pt x="342" y="675"/>
                    <a:pt x="345" y="675"/>
                  </a:cubicBezTo>
                  <a:lnTo>
                    <a:pt x="1892" y="675"/>
                  </a:lnTo>
                  <a:cubicBezTo>
                    <a:pt x="2077" y="672"/>
                    <a:pt x="2224" y="522"/>
                    <a:pt x="2224" y="337"/>
                  </a:cubicBezTo>
                  <a:cubicBezTo>
                    <a:pt x="2224" y="154"/>
                    <a:pt x="2077" y="4"/>
                    <a:pt x="1892" y="1"/>
                  </a:cubicBezTo>
                  <a:lnTo>
                    <a:pt x="345" y="1"/>
                  </a:lnTo>
                  <a:cubicBezTo>
                    <a:pt x="342" y="1"/>
                    <a:pt x="340" y="1"/>
                    <a:pt x="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3043875" y="3369150"/>
              <a:ext cx="75225" cy="16925"/>
            </a:xfrm>
            <a:custGeom>
              <a:rect b="b" l="l" r="r" t="t"/>
              <a:pathLst>
                <a:path extrusionOk="0" h="677" w="3009">
                  <a:moveTo>
                    <a:pt x="339" y="1"/>
                  </a:moveTo>
                  <a:cubicBezTo>
                    <a:pt x="153" y="1"/>
                    <a:pt x="1" y="152"/>
                    <a:pt x="1" y="339"/>
                  </a:cubicBezTo>
                  <a:cubicBezTo>
                    <a:pt x="1" y="525"/>
                    <a:pt x="153" y="676"/>
                    <a:pt x="339" y="676"/>
                  </a:cubicBezTo>
                  <a:cubicBezTo>
                    <a:pt x="341" y="676"/>
                    <a:pt x="343" y="676"/>
                    <a:pt x="345" y="676"/>
                  </a:cubicBezTo>
                  <a:lnTo>
                    <a:pt x="2678" y="676"/>
                  </a:lnTo>
                  <a:cubicBezTo>
                    <a:pt x="2862" y="672"/>
                    <a:pt x="3008" y="522"/>
                    <a:pt x="3008" y="339"/>
                  </a:cubicBezTo>
                  <a:cubicBezTo>
                    <a:pt x="3008" y="155"/>
                    <a:pt x="2862" y="5"/>
                    <a:pt x="2678" y="1"/>
                  </a:cubicBezTo>
                  <a:lnTo>
                    <a:pt x="345" y="1"/>
                  </a:lnTo>
                  <a:cubicBezTo>
                    <a:pt x="343" y="1"/>
                    <a:pt x="341" y="1"/>
                    <a:pt x="3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3034425" y="3402950"/>
              <a:ext cx="94225" cy="16875"/>
            </a:xfrm>
            <a:custGeom>
              <a:rect b="b" l="l" r="r" t="t"/>
              <a:pathLst>
                <a:path extrusionOk="0" h="675" w="3769">
                  <a:moveTo>
                    <a:pt x="331" y="0"/>
                  </a:moveTo>
                  <a:cubicBezTo>
                    <a:pt x="147" y="4"/>
                    <a:pt x="0" y="153"/>
                    <a:pt x="0" y="338"/>
                  </a:cubicBezTo>
                  <a:cubicBezTo>
                    <a:pt x="0" y="521"/>
                    <a:pt x="147" y="671"/>
                    <a:pt x="331" y="675"/>
                  </a:cubicBezTo>
                  <a:lnTo>
                    <a:pt x="3437" y="675"/>
                  </a:lnTo>
                  <a:cubicBezTo>
                    <a:pt x="3622" y="671"/>
                    <a:pt x="3769" y="521"/>
                    <a:pt x="3769" y="338"/>
                  </a:cubicBezTo>
                  <a:cubicBezTo>
                    <a:pt x="3769" y="153"/>
                    <a:pt x="3622" y="4"/>
                    <a:pt x="34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2973025" y="3125450"/>
              <a:ext cx="17100" cy="85175"/>
            </a:xfrm>
            <a:custGeom>
              <a:rect b="b" l="l" r="r" t="t"/>
              <a:pathLst>
                <a:path extrusionOk="0" h="3407" w="684">
                  <a:moveTo>
                    <a:pt x="342" y="1"/>
                  </a:moveTo>
                  <a:cubicBezTo>
                    <a:pt x="152" y="1"/>
                    <a:pt x="1" y="156"/>
                    <a:pt x="4" y="345"/>
                  </a:cubicBezTo>
                  <a:lnTo>
                    <a:pt x="4" y="3070"/>
                  </a:lnTo>
                  <a:cubicBezTo>
                    <a:pt x="4" y="3255"/>
                    <a:pt x="156" y="3407"/>
                    <a:pt x="342" y="3407"/>
                  </a:cubicBezTo>
                  <a:cubicBezTo>
                    <a:pt x="529" y="3407"/>
                    <a:pt x="679" y="3255"/>
                    <a:pt x="679" y="3069"/>
                  </a:cubicBezTo>
                  <a:lnTo>
                    <a:pt x="679" y="345"/>
                  </a:lnTo>
                  <a:cubicBezTo>
                    <a:pt x="683" y="156"/>
                    <a:pt x="531" y="1"/>
                    <a:pt x="342" y="1"/>
                  </a:cubicBezTo>
                  <a:close/>
                </a:path>
              </a:pathLst>
            </a:custGeom>
            <a:solidFill>
              <a:srgbClr val="C3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2770225" y="3645425"/>
              <a:ext cx="576150" cy="16875"/>
            </a:xfrm>
            <a:custGeom>
              <a:rect b="b" l="l" r="r" t="t"/>
              <a:pathLst>
                <a:path extrusionOk="0" h="675" w="23046">
                  <a:moveTo>
                    <a:pt x="337" y="0"/>
                  </a:moveTo>
                  <a:cubicBezTo>
                    <a:pt x="152" y="0"/>
                    <a:pt x="1" y="151"/>
                    <a:pt x="1" y="337"/>
                  </a:cubicBezTo>
                  <a:cubicBezTo>
                    <a:pt x="1" y="525"/>
                    <a:pt x="153" y="675"/>
                    <a:pt x="339" y="675"/>
                  </a:cubicBezTo>
                  <a:cubicBezTo>
                    <a:pt x="341" y="675"/>
                    <a:pt x="343" y="675"/>
                    <a:pt x="345" y="675"/>
                  </a:cubicBezTo>
                  <a:lnTo>
                    <a:pt x="22702" y="675"/>
                  </a:lnTo>
                  <a:cubicBezTo>
                    <a:pt x="22704" y="675"/>
                    <a:pt x="22706" y="675"/>
                    <a:pt x="22708" y="675"/>
                  </a:cubicBezTo>
                  <a:cubicBezTo>
                    <a:pt x="22893" y="675"/>
                    <a:pt x="23046" y="525"/>
                    <a:pt x="23046" y="337"/>
                  </a:cubicBezTo>
                  <a:cubicBezTo>
                    <a:pt x="23046" y="151"/>
                    <a:pt x="22895" y="0"/>
                    <a:pt x="22709" y="0"/>
                  </a:cubicBezTo>
                  <a:cubicBezTo>
                    <a:pt x="22707" y="0"/>
                    <a:pt x="22704" y="0"/>
                    <a:pt x="22702" y="0"/>
                  </a:cubicBezTo>
                  <a:lnTo>
                    <a:pt x="345" y="0"/>
                  </a:lnTo>
                  <a:cubicBezTo>
                    <a:pt x="342" y="0"/>
                    <a:pt x="340" y="0"/>
                    <a:pt x="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2969050" y="3461775"/>
              <a:ext cx="201600" cy="65300"/>
            </a:xfrm>
            <a:custGeom>
              <a:rect b="b" l="l" r="r" t="t"/>
              <a:pathLst>
                <a:path extrusionOk="0" h="2612" w="8064">
                  <a:moveTo>
                    <a:pt x="868" y="1"/>
                  </a:moveTo>
                  <a:cubicBezTo>
                    <a:pt x="558" y="1"/>
                    <a:pt x="266" y="190"/>
                    <a:pt x="149" y="498"/>
                  </a:cubicBezTo>
                  <a:cubicBezTo>
                    <a:pt x="0" y="894"/>
                    <a:pt x="200" y="1338"/>
                    <a:pt x="597" y="1487"/>
                  </a:cubicBezTo>
                  <a:lnTo>
                    <a:pt x="3445" y="2561"/>
                  </a:lnTo>
                  <a:cubicBezTo>
                    <a:pt x="3531" y="2594"/>
                    <a:pt x="3623" y="2610"/>
                    <a:pt x="3715" y="2610"/>
                  </a:cubicBezTo>
                  <a:lnTo>
                    <a:pt x="7296" y="2610"/>
                  </a:lnTo>
                  <a:lnTo>
                    <a:pt x="7296" y="2611"/>
                  </a:lnTo>
                  <a:cubicBezTo>
                    <a:pt x="7720" y="2611"/>
                    <a:pt x="8063" y="2268"/>
                    <a:pt x="8063" y="1844"/>
                  </a:cubicBezTo>
                  <a:cubicBezTo>
                    <a:pt x="8063" y="1420"/>
                    <a:pt x="7720" y="1077"/>
                    <a:pt x="7296" y="1077"/>
                  </a:cubicBezTo>
                  <a:lnTo>
                    <a:pt x="3855" y="1077"/>
                  </a:lnTo>
                  <a:lnTo>
                    <a:pt x="1138" y="50"/>
                  </a:lnTo>
                  <a:cubicBezTo>
                    <a:pt x="1049" y="17"/>
                    <a:pt x="958" y="1"/>
                    <a:pt x="868" y="1"/>
                  </a:cubicBezTo>
                  <a:close/>
                </a:path>
              </a:pathLst>
            </a:custGeom>
            <a:solidFill>
              <a:srgbClr val="F7B5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2967300" y="3467475"/>
              <a:ext cx="204875" cy="59575"/>
            </a:xfrm>
            <a:custGeom>
              <a:rect b="b" l="l" r="r" t="t"/>
              <a:pathLst>
                <a:path extrusionOk="0" h="2383" w="8195">
                  <a:moveTo>
                    <a:pt x="393" y="0"/>
                  </a:moveTo>
                  <a:lnTo>
                    <a:pt x="393" y="0"/>
                  </a:lnTo>
                  <a:cubicBezTo>
                    <a:pt x="1" y="395"/>
                    <a:pt x="146" y="1063"/>
                    <a:pt x="667" y="1259"/>
                  </a:cubicBezTo>
                  <a:lnTo>
                    <a:pt x="3515" y="2333"/>
                  </a:lnTo>
                  <a:cubicBezTo>
                    <a:pt x="3601" y="2366"/>
                    <a:pt x="3693" y="2382"/>
                    <a:pt x="3785" y="2382"/>
                  </a:cubicBezTo>
                  <a:lnTo>
                    <a:pt x="7366" y="2382"/>
                  </a:lnTo>
                  <a:cubicBezTo>
                    <a:pt x="7676" y="2382"/>
                    <a:pt x="7955" y="2197"/>
                    <a:pt x="8075" y="1910"/>
                  </a:cubicBezTo>
                  <a:cubicBezTo>
                    <a:pt x="8194" y="1624"/>
                    <a:pt x="8129" y="1295"/>
                    <a:pt x="7912" y="1074"/>
                  </a:cubicBezTo>
                  <a:cubicBezTo>
                    <a:pt x="7767" y="1220"/>
                    <a:pt x="7571" y="1303"/>
                    <a:pt x="7366" y="1303"/>
                  </a:cubicBezTo>
                  <a:lnTo>
                    <a:pt x="3785" y="1303"/>
                  </a:lnTo>
                  <a:cubicBezTo>
                    <a:pt x="3693" y="1303"/>
                    <a:pt x="3601" y="1285"/>
                    <a:pt x="3515" y="1252"/>
                  </a:cubicBezTo>
                  <a:lnTo>
                    <a:pt x="667" y="178"/>
                  </a:lnTo>
                  <a:cubicBezTo>
                    <a:pt x="564" y="140"/>
                    <a:pt x="471" y="79"/>
                    <a:pt x="393" y="0"/>
                  </a:cubicBezTo>
                  <a:close/>
                </a:path>
              </a:pathLst>
            </a:custGeom>
            <a:solidFill>
              <a:srgbClr val="F0A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56"/>
          <p:cNvGrpSpPr/>
          <p:nvPr/>
        </p:nvGrpSpPr>
        <p:grpSpPr>
          <a:xfrm>
            <a:off x="2596049" y="3209313"/>
            <a:ext cx="473450" cy="575800"/>
            <a:chOff x="3510500" y="3118900"/>
            <a:chExt cx="473450" cy="575800"/>
          </a:xfrm>
        </p:grpSpPr>
        <p:sp>
          <p:nvSpPr>
            <p:cNvPr id="2497" name="Google Shape;2497;p56"/>
            <p:cNvSpPr/>
            <p:nvPr/>
          </p:nvSpPr>
          <p:spPr>
            <a:xfrm>
              <a:off x="3510500" y="3118900"/>
              <a:ext cx="270700" cy="575800"/>
            </a:xfrm>
            <a:custGeom>
              <a:rect b="b" l="l" r="r" t="t"/>
              <a:pathLst>
                <a:path extrusionOk="0" h="23032" w="10828">
                  <a:moveTo>
                    <a:pt x="7937" y="0"/>
                  </a:moveTo>
                  <a:cubicBezTo>
                    <a:pt x="7046" y="0"/>
                    <a:pt x="6208" y="423"/>
                    <a:pt x="5677" y="1141"/>
                  </a:cubicBezTo>
                  <a:cubicBezTo>
                    <a:pt x="5613" y="1227"/>
                    <a:pt x="5516" y="1270"/>
                    <a:pt x="5419" y="1270"/>
                  </a:cubicBezTo>
                  <a:cubicBezTo>
                    <a:pt x="5319" y="1270"/>
                    <a:pt x="5219" y="1225"/>
                    <a:pt x="5152" y="1136"/>
                  </a:cubicBezTo>
                  <a:cubicBezTo>
                    <a:pt x="4621" y="421"/>
                    <a:pt x="3784" y="1"/>
                    <a:pt x="2897" y="1"/>
                  </a:cubicBezTo>
                  <a:cubicBezTo>
                    <a:pt x="2865" y="1"/>
                    <a:pt x="2834" y="1"/>
                    <a:pt x="2803" y="2"/>
                  </a:cubicBezTo>
                  <a:cubicBezTo>
                    <a:pt x="1341" y="47"/>
                    <a:pt x="144" y="1226"/>
                    <a:pt x="76" y="2686"/>
                  </a:cubicBezTo>
                  <a:cubicBezTo>
                    <a:pt x="1" y="4339"/>
                    <a:pt x="1333" y="5639"/>
                    <a:pt x="2885" y="5639"/>
                  </a:cubicBezTo>
                  <a:cubicBezTo>
                    <a:pt x="3122" y="5639"/>
                    <a:pt x="3364" y="5609"/>
                    <a:pt x="3606" y="5545"/>
                  </a:cubicBezTo>
                  <a:cubicBezTo>
                    <a:pt x="3634" y="5538"/>
                    <a:pt x="3662" y="5534"/>
                    <a:pt x="3690" y="5534"/>
                  </a:cubicBezTo>
                  <a:cubicBezTo>
                    <a:pt x="3865" y="5534"/>
                    <a:pt x="4018" y="5677"/>
                    <a:pt x="4019" y="5862"/>
                  </a:cubicBezTo>
                  <a:lnTo>
                    <a:pt x="4019" y="17170"/>
                  </a:lnTo>
                  <a:cubicBezTo>
                    <a:pt x="4018" y="17356"/>
                    <a:pt x="3866" y="17498"/>
                    <a:pt x="3691" y="17498"/>
                  </a:cubicBezTo>
                  <a:cubicBezTo>
                    <a:pt x="3663" y="17498"/>
                    <a:pt x="3635" y="17494"/>
                    <a:pt x="3606" y="17487"/>
                  </a:cubicBezTo>
                  <a:cubicBezTo>
                    <a:pt x="3364" y="17423"/>
                    <a:pt x="3124" y="17393"/>
                    <a:pt x="2888" y="17393"/>
                  </a:cubicBezTo>
                  <a:cubicBezTo>
                    <a:pt x="1415" y="17393"/>
                    <a:pt x="143" y="18569"/>
                    <a:pt x="76" y="20086"/>
                  </a:cubicBezTo>
                  <a:cubicBezTo>
                    <a:pt x="5" y="21701"/>
                    <a:pt x="1292" y="23032"/>
                    <a:pt x="2892" y="23032"/>
                  </a:cubicBezTo>
                  <a:cubicBezTo>
                    <a:pt x="2893" y="23032"/>
                    <a:pt x="2894" y="23032"/>
                    <a:pt x="2895" y="23032"/>
                  </a:cubicBezTo>
                  <a:cubicBezTo>
                    <a:pt x="3786" y="23032"/>
                    <a:pt x="4625" y="22609"/>
                    <a:pt x="5156" y="21892"/>
                  </a:cubicBezTo>
                  <a:cubicBezTo>
                    <a:pt x="5221" y="21805"/>
                    <a:pt x="5318" y="21761"/>
                    <a:pt x="5416" y="21761"/>
                  </a:cubicBezTo>
                  <a:cubicBezTo>
                    <a:pt x="5514" y="21761"/>
                    <a:pt x="5612" y="21805"/>
                    <a:pt x="5677" y="21892"/>
                  </a:cubicBezTo>
                  <a:cubicBezTo>
                    <a:pt x="6207" y="22609"/>
                    <a:pt x="7045" y="23032"/>
                    <a:pt x="7937" y="23032"/>
                  </a:cubicBezTo>
                  <a:cubicBezTo>
                    <a:pt x="7938" y="23032"/>
                    <a:pt x="7939" y="23032"/>
                    <a:pt x="7940" y="23032"/>
                  </a:cubicBezTo>
                  <a:cubicBezTo>
                    <a:pt x="9539" y="23032"/>
                    <a:pt x="10827" y="21701"/>
                    <a:pt x="10756" y="20086"/>
                  </a:cubicBezTo>
                  <a:cubicBezTo>
                    <a:pt x="10689" y="18570"/>
                    <a:pt x="9417" y="17393"/>
                    <a:pt x="7943" y="17393"/>
                  </a:cubicBezTo>
                  <a:cubicBezTo>
                    <a:pt x="7708" y="17393"/>
                    <a:pt x="7467" y="17423"/>
                    <a:pt x="7225" y="17487"/>
                  </a:cubicBezTo>
                  <a:lnTo>
                    <a:pt x="7226" y="17487"/>
                  </a:lnTo>
                  <a:cubicBezTo>
                    <a:pt x="7198" y="17494"/>
                    <a:pt x="7169" y="17498"/>
                    <a:pt x="7141" y="17498"/>
                  </a:cubicBezTo>
                  <a:cubicBezTo>
                    <a:pt x="6966" y="17498"/>
                    <a:pt x="6814" y="17356"/>
                    <a:pt x="6814" y="17170"/>
                  </a:cubicBezTo>
                  <a:lnTo>
                    <a:pt x="6814" y="12501"/>
                  </a:lnTo>
                  <a:cubicBezTo>
                    <a:pt x="5838" y="11318"/>
                    <a:pt x="5342" y="9940"/>
                    <a:pt x="5342" y="8290"/>
                  </a:cubicBezTo>
                  <a:cubicBezTo>
                    <a:pt x="5342" y="5065"/>
                    <a:pt x="7491" y="2446"/>
                    <a:pt x="10497" y="1724"/>
                  </a:cubicBezTo>
                  <a:cubicBezTo>
                    <a:pt x="10048" y="761"/>
                    <a:pt x="9073" y="0"/>
                    <a:pt x="7940" y="0"/>
                  </a:cubicBezTo>
                  <a:cubicBezTo>
                    <a:pt x="7939" y="0"/>
                    <a:pt x="7938" y="0"/>
                    <a:pt x="7937"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3608075" y="3257250"/>
              <a:ext cx="37675" cy="299075"/>
            </a:xfrm>
            <a:custGeom>
              <a:rect b="b" l="l" r="r" t="t"/>
              <a:pathLst>
                <a:path extrusionOk="0" h="11963" w="1507">
                  <a:moveTo>
                    <a:pt x="1180" y="0"/>
                  </a:moveTo>
                  <a:cubicBezTo>
                    <a:pt x="1152" y="0"/>
                    <a:pt x="1124" y="4"/>
                    <a:pt x="1095" y="11"/>
                  </a:cubicBezTo>
                  <a:cubicBezTo>
                    <a:pt x="860" y="74"/>
                    <a:pt x="617" y="105"/>
                    <a:pt x="375" y="105"/>
                  </a:cubicBezTo>
                  <a:cubicBezTo>
                    <a:pt x="251" y="105"/>
                    <a:pt x="126" y="97"/>
                    <a:pt x="3" y="81"/>
                  </a:cubicBezTo>
                  <a:lnTo>
                    <a:pt x="3" y="81"/>
                  </a:lnTo>
                  <a:cubicBezTo>
                    <a:pt x="75" y="142"/>
                    <a:pt x="117" y="233"/>
                    <a:pt x="117" y="328"/>
                  </a:cubicBezTo>
                  <a:lnTo>
                    <a:pt x="117" y="11636"/>
                  </a:lnTo>
                  <a:cubicBezTo>
                    <a:pt x="117" y="11732"/>
                    <a:pt x="74" y="11824"/>
                    <a:pt x="0" y="11886"/>
                  </a:cubicBezTo>
                  <a:cubicBezTo>
                    <a:pt x="127" y="11868"/>
                    <a:pt x="255" y="11860"/>
                    <a:pt x="382" y="11860"/>
                  </a:cubicBezTo>
                  <a:cubicBezTo>
                    <a:pt x="622" y="11860"/>
                    <a:pt x="862" y="11890"/>
                    <a:pt x="1095" y="11952"/>
                  </a:cubicBezTo>
                  <a:cubicBezTo>
                    <a:pt x="1124" y="11959"/>
                    <a:pt x="1152" y="11963"/>
                    <a:pt x="1180" y="11963"/>
                  </a:cubicBezTo>
                  <a:cubicBezTo>
                    <a:pt x="1355" y="11963"/>
                    <a:pt x="1506" y="11821"/>
                    <a:pt x="1506" y="11636"/>
                  </a:cubicBezTo>
                  <a:lnTo>
                    <a:pt x="1506" y="3771"/>
                  </a:lnTo>
                  <a:cubicBezTo>
                    <a:pt x="1462" y="3434"/>
                    <a:pt x="1439" y="3094"/>
                    <a:pt x="1440" y="2756"/>
                  </a:cubicBezTo>
                  <a:cubicBezTo>
                    <a:pt x="1440" y="2429"/>
                    <a:pt x="1463" y="2104"/>
                    <a:pt x="1506" y="1781"/>
                  </a:cubicBezTo>
                  <a:lnTo>
                    <a:pt x="1506" y="328"/>
                  </a:lnTo>
                  <a:cubicBezTo>
                    <a:pt x="1506" y="142"/>
                    <a:pt x="1355" y="0"/>
                    <a:pt x="1180"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3510525" y="3118925"/>
              <a:ext cx="89750" cy="140975"/>
            </a:xfrm>
            <a:custGeom>
              <a:rect b="b" l="l" r="r" t="t"/>
              <a:pathLst>
                <a:path extrusionOk="0" h="5639" w="3590">
                  <a:moveTo>
                    <a:pt x="2893" y="0"/>
                  </a:moveTo>
                  <a:cubicBezTo>
                    <a:pt x="2862" y="0"/>
                    <a:pt x="2832" y="1"/>
                    <a:pt x="2802" y="1"/>
                  </a:cubicBezTo>
                  <a:cubicBezTo>
                    <a:pt x="1340" y="46"/>
                    <a:pt x="144" y="1225"/>
                    <a:pt x="75" y="2685"/>
                  </a:cubicBezTo>
                  <a:cubicBezTo>
                    <a:pt x="0" y="4337"/>
                    <a:pt x="1331" y="5638"/>
                    <a:pt x="2885" y="5638"/>
                  </a:cubicBezTo>
                  <a:cubicBezTo>
                    <a:pt x="3114" y="5638"/>
                    <a:pt x="3348" y="5610"/>
                    <a:pt x="3583" y="5551"/>
                  </a:cubicBezTo>
                  <a:cubicBezTo>
                    <a:pt x="2348" y="5232"/>
                    <a:pt x="1401" y="4085"/>
                    <a:pt x="1466" y="2685"/>
                  </a:cubicBezTo>
                  <a:cubicBezTo>
                    <a:pt x="1524" y="1432"/>
                    <a:pt x="2415" y="386"/>
                    <a:pt x="3589" y="87"/>
                  </a:cubicBezTo>
                  <a:cubicBezTo>
                    <a:pt x="3362" y="29"/>
                    <a:pt x="3128" y="0"/>
                    <a:pt x="2893"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3510650" y="3553725"/>
              <a:ext cx="89550" cy="140975"/>
            </a:xfrm>
            <a:custGeom>
              <a:rect b="b" l="l" r="r" t="t"/>
              <a:pathLst>
                <a:path extrusionOk="0" h="5639" w="3582">
                  <a:moveTo>
                    <a:pt x="2885" y="0"/>
                  </a:moveTo>
                  <a:cubicBezTo>
                    <a:pt x="1410" y="0"/>
                    <a:pt x="137" y="1175"/>
                    <a:pt x="70" y="2693"/>
                  </a:cubicBezTo>
                  <a:cubicBezTo>
                    <a:pt x="0" y="4308"/>
                    <a:pt x="1287" y="5639"/>
                    <a:pt x="2886" y="5639"/>
                  </a:cubicBezTo>
                  <a:cubicBezTo>
                    <a:pt x="3121" y="5639"/>
                    <a:pt x="3354" y="5610"/>
                    <a:pt x="3581" y="5551"/>
                  </a:cubicBezTo>
                  <a:cubicBezTo>
                    <a:pt x="2322" y="5232"/>
                    <a:pt x="1400" y="4066"/>
                    <a:pt x="1461" y="2693"/>
                  </a:cubicBezTo>
                  <a:cubicBezTo>
                    <a:pt x="1517" y="1421"/>
                    <a:pt x="2421" y="389"/>
                    <a:pt x="3582" y="88"/>
                  </a:cubicBezTo>
                  <a:cubicBezTo>
                    <a:pt x="3347" y="29"/>
                    <a:pt x="3114" y="0"/>
                    <a:pt x="2885"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3641975" y="3155150"/>
              <a:ext cx="341975" cy="342000"/>
            </a:xfrm>
            <a:custGeom>
              <a:rect b="b" l="l" r="r" t="t"/>
              <a:pathLst>
                <a:path extrusionOk="0" h="13680" w="13679">
                  <a:moveTo>
                    <a:pt x="6839" y="1"/>
                  </a:moveTo>
                  <a:cubicBezTo>
                    <a:pt x="3068" y="1"/>
                    <a:pt x="0" y="3069"/>
                    <a:pt x="0" y="6840"/>
                  </a:cubicBezTo>
                  <a:cubicBezTo>
                    <a:pt x="0" y="10611"/>
                    <a:pt x="3068" y="13679"/>
                    <a:pt x="6839" y="13679"/>
                  </a:cubicBezTo>
                  <a:cubicBezTo>
                    <a:pt x="10610" y="13679"/>
                    <a:pt x="13679" y="10611"/>
                    <a:pt x="13679" y="6840"/>
                  </a:cubicBezTo>
                  <a:cubicBezTo>
                    <a:pt x="13679" y="3069"/>
                    <a:pt x="10609" y="1"/>
                    <a:pt x="6839" y="1"/>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671700" y="3184900"/>
              <a:ext cx="282500" cy="282500"/>
            </a:xfrm>
            <a:custGeom>
              <a:rect b="b" l="l" r="r" t="t"/>
              <a:pathLst>
                <a:path extrusionOk="0" h="11300" w="11300">
                  <a:moveTo>
                    <a:pt x="5650" y="0"/>
                  </a:moveTo>
                  <a:cubicBezTo>
                    <a:pt x="2535" y="0"/>
                    <a:pt x="0" y="2534"/>
                    <a:pt x="0" y="5650"/>
                  </a:cubicBezTo>
                  <a:cubicBezTo>
                    <a:pt x="0" y="8765"/>
                    <a:pt x="2535" y="11300"/>
                    <a:pt x="5650" y="11300"/>
                  </a:cubicBezTo>
                  <a:cubicBezTo>
                    <a:pt x="8765" y="11300"/>
                    <a:pt x="11299" y="8766"/>
                    <a:pt x="11299" y="5650"/>
                  </a:cubicBezTo>
                  <a:cubicBezTo>
                    <a:pt x="11299" y="2534"/>
                    <a:pt x="8765" y="0"/>
                    <a:pt x="5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777050" y="3363025"/>
              <a:ext cx="65525" cy="63075"/>
            </a:xfrm>
            <a:custGeom>
              <a:rect b="b" l="l" r="r" t="t"/>
              <a:pathLst>
                <a:path extrusionOk="0" h="2523" w="2621">
                  <a:moveTo>
                    <a:pt x="1360" y="1"/>
                  </a:moveTo>
                  <a:cubicBezTo>
                    <a:pt x="850" y="1"/>
                    <a:pt x="390" y="308"/>
                    <a:pt x="195" y="779"/>
                  </a:cubicBezTo>
                  <a:cubicBezTo>
                    <a:pt x="0" y="1250"/>
                    <a:pt x="108" y="1792"/>
                    <a:pt x="468" y="2153"/>
                  </a:cubicBezTo>
                  <a:cubicBezTo>
                    <a:pt x="709" y="2394"/>
                    <a:pt x="1031" y="2522"/>
                    <a:pt x="1359" y="2522"/>
                  </a:cubicBezTo>
                  <a:cubicBezTo>
                    <a:pt x="1522" y="2522"/>
                    <a:pt x="1686" y="2491"/>
                    <a:pt x="1842" y="2426"/>
                  </a:cubicBezTo>
                  <a:cubicBezTo>
                    <a:pt x="2313" y="2231"/>
                    <a:pt x="2621" y="1772"/>
                    <a:pt x="2621" y="1261"/>
                  </a:cubicBezTo>
                  <a:cubicBezTo>
                    <a:pt x="2621" y="565"/>
                    <a:pt x="2056" y="1"/>
                    <a:pt x="13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3779500" y="3363025"/>
              <a:ext cx="48925" cy="63075"/>
            </a:xfrm>
            <a:custGeom>
              <a:rect b="b" l="l" r="r" t="t"/>
              <a:pathLst>
                <a:path extrusionOk="0" h="2523" w="1957">
                  <a:moveTo>
                    <a:pt x="1262" y="1"/>
                  </a:moveTo>
                  <a:cubicBezTo>
                    <a:pt x="1057" y="1"/>
                    <a:pt x="851" y="50"/>
                    <a:pt x="664" y="151"/>
                  </a:cubicBezTo>
                  <a:cubicBezTo>
                    <a:pt x="256" y="370"/>
                    <a:pt x="0" y="798"/>
                    <a:pt x="0" y="1261"/>
                  </a:cubicBezTo>
                  <a:cubicBezTo>
                    <a:pt x="0" y="1726"/>
                    <a:pt x="256" y="2152"/>
                    <a:pt x="664" y="2372"/>
                  </a:cubicBezTo>
                  <a:cubicBezTo>
                    <a:pt x="851" y="2472"/>
                    <a:pt x="1057" y="2522"/>
                    <a:pt x="1262" y="2522"/>
                  </a:cubicBezTo>
                  <a:cubicBezTo>
                    <a:pt x="1505" y="2522"/>
                    <a:pt x="1747" y="2452"/>
                    <a:pt x="1957" y="2313"/>
                  </a:cubicBezTo>
                  <a:cubicBezTo>
                    <a:pt x="1603" y="2080"/>
                    <a:pt x="1391" y="1684"/>
                    <a:pt x="1391" y="1261"/>
                  </a:cubicBezTo>
                  <a:cubicBezTo>
                    <a:pt x="1391" y="838"/>
                    <a:pt x="1603" y="443"/>
                    <a:pt x="1957" y="209"/>
                  </a:cubicBezTo>
                  <a:cubicBezTo>
                    <a:pt x="1747" y="71"/>
                    <a:pt x="1505" y="1"/>
                    <a:pt x="12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3841150" y="3310700"/>
              <a:ext cx="37100" cy="35700"/>
            </a:xfrm>
            <a:custGeom>
              <a:rect b="b" l="l" r="r" t="t"/>
              <a:pathLst>
                <a:path extrusionOk="0" h="1428" w="1484">
                  <a:moveTo>
                    <a:pt x="770" y="0"/>
                  </a:moveTo>
                  <a:cubicBezTo>
                    <a:pt x="481" y="0"/>
                    <a:pt x="221" y="174"/>
                    <a:pt x="110" y="441"/>
                  </a:cubicBezTo>
                  <a:cubicBezTo>
                    <a:pt x="0" y="708"/>
                    <a:pt x="61" y="1015"/>
                    <a:pt x="266" y="1219"/>
                  </a:cubicBezTo>
                  <a:cubicBezTo>
                    <a:pt x="402" y="1355"/>
                    <a:pt x="584" y="1428"/>
                    <a:pt x="769" y="1428"/>
                  </a:cubicBezTo>
                  <a:cubicBezTo>
                    <a:pt x="861" y="1428"/>
                    <a:pt x="954" y="1410"/>
                    <a:pt x="1043" y="1373"/>
                  </a:cubicBezTo>
                  <a:cubicBezTo>
                    <a:pt x="1310" y="1263"/>
                    <a:pt x="1484" y="1003"/>
                    <a:pt x="1484" y="715"/>
                  </a:cubicBezTo>
                  <a:cubicBezTo>
                    <a:pt x="1484" y="320"/>
                    <a:pt x="1164" y="0"/>
                    <a:pt x="770" y="0"/>
                  </a:cubicBezTo>
                  <a:close/>
                </a:path>
              </a:pathLst>
            </a:custGeom>
            <a:solidFill>
              <a:srgbClr val="F2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3842525" y="3310700"/>
              <a:ext cx="31900" cy="35700"/>
            </a:xfrm>
            <a:custGeom>
              <a:rect b="b" l="l" r="r" t="t"/>
              <a:pathLst>
                <a:path extrusionOk="0" h="1428" w="1276">
                  <a:moveTo>
                    <a:pt x="714" y="1"/>
                  </a:moveTo>
                  <a:cubicBezTo>
                    <a:pt x="636" y="1"/>
                    <a:pt x="557" y="14"/>
                    <a:pt x="480" y="40"/>
                  </a:cubicBezTo>
                  <a:cubicBezTo>
                    <a:pt x="194" y="139"/>
                    <a:pt x="1" y="410"/>
                    <a:pt x="1" y="715"/>
                  </a:cubicBezTo>
                  <a:cubicBezTo>
                    <a:pt x="1" y="1018"/>
                    <a:pt x="194" y="1289"/>
                    <a:pt x="480" y="1388"/>
                  </a:cubicBezTo>
                  <a:cubicBezTo>
                    <a:pt x="557" y="1415"/>
                    <a:pt x="636" y="1428"/>
                    <a:pt x="715" y="1428"/>
                  </a:cubicBezTo>
                  <a:cubicBezTo>
                    <a:pt x="929" y="1428"/>
                    <a:pt x="1137" y="1331"/>
                    <a:pt x="1275" y="1156"/>
                  </a:cubicBezTo>
                  <a:cubicBezTo>
                    <a:pt x="1175" y="1030"/>
                    <a:pt x="1121" y="874"/>
                    <a:pt x="1122" y="715"/>
                  </a:cubicBezTo>
                  <a:cubicBezTo>
                    <a:pt x="1121" y="554"/>
                    <a:pt x="1175" y="398"/>
                    <a:pt x="1275" y="273"/>
                  </a:cubicBezTo>
                  <a:cubicBezTo>
                    <a:pt x="1137" y="97"/>
                    <a:pt x="929" y="1"/>
                    <a:pt x="7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3749400" y="3255400"/>
              <a:ext cx="74775" cy="71950"/>
            </a:xfrm>
            <a:custGeom>
              <a:rect b="b" l="l" r="r" t="t"/>
              <a:pathLst>
                <a:path extrusionOk="0" h="2878" w="2991">
                  <a:moveTo>
                    <a:pt x="1552" y="0"/>
                  </a:moveTo>
                  <a:cubicBezTo>
                    <a:pt x="970" y="0"/>
                    <a:pt x="444" y="351"/>
                    <a:pt x="223" y="888"/>
                  </a:cubicBezTo>
                  <a:cubicBezTo>
                    <a:pt x="0" y="1426"/>
                    <a:pt x="123" y="2044"/>
                    <a:pt x="534" y="2457"/>
                  </a:cubicBezTo>
                  <a:cubicBezTo>
                    <a:pt x="809" y="2732"/>
                    <a:pt x="1177" y="2877"/>
                    <a:pt x="1551" y="2877"/>
                  </a:cubicBezTo>
                  <a:cubicBezTo>
                    <a:pt x="1736" y="2877"/>
                    <a:pt x="1924" y="2842"/>
                    <a:pt x="2102" y="2768"/>
                  </a:cubicBezTo>
                  <a:cubicBezTo>
                    <a:pt x="2640" y="2545"/>
                    <a:pt x="2990" y="2021"/>
                    <a:pt x="2990" y="1439"/>
                  </a:cubicBezTo>
                  <a:cubicBezTo>
                    <a:pt x="2990" y="644"/>
                    <a:pt x="2346" y="0"/>
                    <a:pt x="1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3752200" y="3255400"/>
              <a:ext cx="53375" cy="71950"/>
            </a:xfrm>
            <a:custGeom>
              <a:rect b="b" l="l" r="r" t="t"/>
              <a:pathLst>
                <a:path extrusionOk="0" h="2878" w="2135">
                  <a:moveTo>
                    <a:pt x="1440" y="0"/>
                  </a:moveTo>
                  <a:cubicBezTo>
                    <a:pt x="1187" y="0"/>
                    <a:pt x="934" y="67"/>
                    <a:pt x="709" y="199"/>
                  </a:cubicBezTo>
                  <a:cubicBezTo>
                    <a:pt x="270" y="458"/>
                    <a:pt x="1" y="929"/>
                    <a:pt x="1" y="1439"/>
                  </a:cubicBezTo>
                  <a:cubicBezTo>
                    <a:pt x="1" y="1948"/>
                    <a:pt x="270" y="2419"/>
                    <a:pt x="709" y="2678"/>
                  </a:cubicBezTo>
                  <a:cubicBezTo>
                    <a:pt x="934" y="2811"/>
                    <a:pt x="1186" y="2878"/>
                    <a:pt x="1439" y="2878"/>
                  </a:cubicBezTo>
                  <a:cubicBezTo>
                    <a:pt x="1678" y="2878"/>
                    <a:pt x="1918" y="2818"/>
                    <a:pt x="2135" y="2698"/>
                  </a:cubicBezTo>
                  <a:cubicBezTo>
                    <a:pt x="1676" y="2445"/>
                    <a:pt x="1392" y="1963"/>
                    <a:pt x="1392" y="1439"/>
                  </a:cubicBezTo>
                  <a:cubicBezTo>
                    <a:pt x="1392" y="914"/>
                    <a:pt x="1676" y="433"/>
                    <a:pt x="2135" y="179"/>
                  </a:cubicBezTo>
                  <a:cubicBezTo>
                    <a:pt x="1918" y="60"/>
                    <a:pt x="1679" y="0"/>
                    <a:pt x="14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719500" y="3345175"/>
              <a:ext cx="31575" cy="30350"/>
            </a:xfrm>
            <a:custGeom>
              <a:rect b="b" l="l" r="r" t="t"/>
              <a:pathLst>
                <a:path extrusionOk="0" h="1214" w="1263">
                  <a:moveTo>
                    <a:pt x="655" y="1"/>
                  </a:moveTo>
                  <a:cubicBezTo>
                    <a:pt x="410" y="1"/>
                    <a:pt x="189" y="149"/>
                    <a:pt x="95" y="376"/>
                  </a:cubicBezTo>
                  <a:cubicBezTo>
                    <a:pt x="0" y="602"/>
                    <a:pt x="53" y="863"/>
                    <a:pt x="226" y="1036"/>
                  </a:cubicBezTo>
                  <a:cubicBezTo>
                    <a:pt x="342" y="1152"/>
                    <a:pt x="497" y="1214"/>
                    <a:pt x="655" y="1214"/>
                  </a:cubicBezTo>
                  <a:cubicBezTo>
                    <a:pt x="733" y="1214"/>
                    <a:pt x="812" y="1199"/>
                    <a:pt x="887" y="1168"/>
                  </a:cubicBezTo>
                  <a:cubicBezTo>
                    <a:pt x="1114" y="1074"/>
                    <a:pt x="1262" y="853"/>
                    <a:pt x="1262" y="608"/>
                  </a:cubicBezTo>
                  <a:cubicBezTo>
                    <a:pt x="1262" y="272"/>
                    <a:pt x="990" y="1"/>
                    <a:pt x="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3851700" y="3239350"/>
              <a:ext cx="42675" cy="41050"/>
            </a:xfrm>
            <a:custGeom>
              <a:rect b="b" l="l" r="r" t="t"/>
              <a:pathLst>
                <a:path extrusionOk="0" h="1642" w="1707">
                  <a:moveTo>
                    <a:pt x="886" y="0"/>
                  </a:moveTo>
                  <a:cubicBezTo>
                    <a:pt x="554" y="0"/>
                    <a:pt x="254" y="200"/>
                    <a:pt x="127" y="507"/>
                  </a:cubicBezTo>
                  <a:cubicBezTo>
                    <a:pt x="0" y="814"/>
                    <a:pt x="71" y="1166"/>
                    <a:pt x="305" y="1401"/>
                  </a:cubicBezTo>
                  <a:cubicBezTo>
                    <a:pt x="462" y="1558"/>
                    <a:pt x="671" y="1642"/>
                    <a:pt x="885" y="1642"/>
                  </a:cubicBezTo>
                  <a:cubicBezTo>
                    <a:pt x="991" y="1642"/>
                    <a:pt x="1098" y="1621"/>
                    <a:pt x="1199" y="1579"/>
                  </a:cubicBezTo>
                  <a:cubicBezTo>
                    <a:pt x="1506" y="1452"/>
                    <a:pt x="1707" y="1153"/>
                    <a:pt x="1707" y="821"/>
                  </a:cubicBezTo>
                  <a:cubicBezTo>
                    <a:pt x="1707" y="367"/>
                    <a:pt x="1339" y="0"/>
                    <a:pt x="886" y="0"/>
                  </a:cubicBezTo>
                  <a:close/>
                </a:path>
              </a:pathLst>
            </a:custGeom>
            <a:solidFill>
              <a:srgbClr val="F2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3853300" y="3239325"/>
              <a:ext cx="37925" cy="41075"/>
            </a:xfrm>
            <a:custGeom>
              <a:rect b="b" l="l" r="r" t="t"/>
              <a:pathLst>
                <a:path extrusionOk="0" h="1643" w="1517">
                  <a:moveTo>
                    <a:pt x="820" y="1"/>
                  </a:moveTo>
                  <a:cubicBezTo>
                    <a:pt x="745" y="1"/>
                    <a:pt x="669" y="11"/>
                    <a:pt x="594" y="32"/>
                  </a:cubicBezTo>
                  <a:cubicBezTo>
                    <a:pt x="242" y="134"/>
                    <a:pt x="0" y="455"/>
                    <a:pt x="0" y="822"/>
                  </a:cubicBezTo>
                  <a:cubicBezTo>
                    <a:pt x="0" y="1188"/>
                    <a:pt x="242" y="1511"/>
                    <a:pt x="594" y="1611"/>
                  </a:cubicBezTo>
                  <a:cubicBezTo>
                    <a:pt x="669" y="1632"/>
                    <a:pt x="745" y="1643"/>
                    <a:pt x="821" y="1643"/>
                  </a:cubicBezTo>
                  <a:cubicBezTo>
                    <a:pt x="1099" y="1643"/>
                    <a:pt x="1364" y="1501"/>
                    <a:pt x="1517" y="1257"/>
                  </a:cubicBezTo>
                  <a:cubicBezTo>
                    <a:pt x="1435" y="1126"/>
                    <a:pt x="1391" y="976"/>
                    <a:pt x="1391" y="822"/>
                  </a:cubicBezTo>
                  <a:cubicBezTo>
                    <a:pt x="1391" y="668"/>
                    <a:pt x="1435" y="517"/>
                    <a:pt x="1517" y="387"/>
                  </a:cubicBezTo>
                  <a:cubicBezTo>
                    <a:pt x="1364" y="142"/>
                    <a:pt x="1098" y="1"/>
                    <a:pt x="8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867950" y="3366725"/>
              <a:ext cx="25200" cy="23500"/>
            </a:xfrm>
            <a:custGeom>
              <a:rect b="b" l="l" r="r" t="t"/>
              <a:pathLst>
                <a:path extrusionOk="0" h="940" w="1008">
                  <a:moveTo>
                    <a:pt x="626" y="1"/>
                  </a:moveTo>
                  <a:cubicBezTo>
                    <a:pt x="537" y="1"/>
                    <a:pt x="448" y="35"/>
                    <a:pt x="380" y="103"/>
                  </a:cubicBezTo>
                  <a:lnTo>
                    <a:pt x="136" y="347"/>
                  </a:lnTo>
                  <a:cubicBezTo>
                    <a:pt x="0" y="482"/>
                    <a:pt x="0" y="703"/>
                    <a:pt x="136" y="838"/>
                  </a:cubicBezTo>
                  <a:cubicBezTo>
                    <a:pt x="204" y="906"/>
                    <a:pt x="292" y="940"/>
                    <a:pt x="381" y="940"/>
                  </a:cubicBezTo>
                  <a:cubicBezTo>
                    <a:pt x="470" y="940"/>
                    <a:pt x="559" y="906"/>
                    <a:pt x="627" y="838"/>
                  </a:cubicBezTo>
                  <a:lnTo>
                    <a:pt x="871" y="594"/>
                  </a:lnTo>
                  <a:cubicBezTo>
                    <a:pt x="1008" y="458"/>
                    <a:pt x="1008" y="238"/>
                    <a:pt x="871" y="103"/>
                  </a:cubicBezTo>
                  <a:cubicBezTo>
                    <a:pt x="804" y="35"/>
                    <a:pt x="715" y="1"/>
                    <a:pt x="6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56"/>
          <p:cNvGrpSpPr/>
          <p:nvPr/>
        </p:nvGrpSpPr>
        <p:grpSpPr>
          <a:xfrm>
            <a:off x="3280379" y="3278813"/>
            <a:ext cx="599625" cy="436800"/>
            <a:chOff x="4076825" y="3183500"/>
            <a:chExt cx="599625" cy="436800"/>
          </a:xfrm>
        </p:grpSpPr>
        <p:sp>
          <p:nvSpPr>
            <p:cNvPr id="2514" name="Google Shape;2514;p56"/>
            <p:cNvSpPr/>
            <p:nvPr/>
          </p:nvSpPr>
          <p:spPr>
            <a:xfrm>
              <a:off x="4348775" y="3183500"/>
              <a:ext cx="257225" cy="227650"/>
            </a:xfrm>
            <a:custGeom>
              <a:rect b="b" l="l" r="r" t="t"/>
              <a:pathLst>
                <a:path extrusionOk="0" h="9106" w="10289">
                  <a:moveTo>
                    <a:pt x="9457" y="0"/>
                  </a:moveTo>
                  <a:cubicBezTo>
                    <a:pt x="9453" y="0"/>
                    <a:pt x="9448" y="1"/>
                    <a:pt x="9444" y="1"/>
                  </a:cubicBezTo>
                  <a:cubicBezTo>
                    <a:pt x="7363" y="74"/>
                    <a:pt x="1347" y="811"/>
                    <a:pt x="1347" y="811"/>
                  </a:cubicBezTo>
                  <a:cubicBezTo>
                    <a:pt x="1347" y="811"/>
                    <a:pt x="1372" y="5793"/>
                    <a:pt x="1" y="9105"/>
                  </a:cubicBezTo>
                  <a:cubicBezTo>
                    <a:pt x="280" y="9103"/>
                    <a:pt x="830" y="9092"/>
                    <a:pt x="1094" y="9073"/>
                  </a:cubicBezTo>
                  <a:cubicBezTo>
                    <a:pt x="1969" y="6668"/>
                    <a:pt x="4140" y="5084"/>
                    <a:pt x="6844" y="5084"/>
                  </a:cubicBezTo>
                  <a:cubicBezTo>
                    <a:pt x="7340" y="5084"/>
                    <a:pt x="7835" y="5143"/>
                    <a:pt x="8317" y="5259"/>
                  </a:cubicBezTo>
                  <a:cubicBezTo>
                    <a:pt x="10098" y="2810"/>
                    <a:pt x="10288" y="0"/>
                    <a:pt x="94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4348775" y="3199650"/>
              <a:ext cx="70975" cy="211525"/>
            </a:xfrm>
            <a:custGeom>
              <a:rect b="b" l="l" r="r" t="t"/>
              <a:pathLst>
                <a:path extrusionOk="0" h="8461" w="2839">
                  <a:moveTo>
                    <a:pt x="2730" y="1"/>
                  </a:moveTo>
                  <a:cubicBezTo>
                    <a:pt x="1901" y="98"/>
                    <a:pt x="1345" y="165"/>
                    <a:pt x="1345" y="165"/>
                  </a:cubicBezTo>
                  <a:cubicBezTo>
                    <a:pt x="1345" y="165"/>
                    <a:pt x="1372" y="5147"/>
                    <a:pt x="1" y="8460"/>
                  </a:cubicBezTo>
                  <a:lnTo>
                    <a:pt x="2" y="8460"/>
                  </a:lnTo>
                  <a:cubicBezTo>
                    <a:pt x="280" y="8457"/>
                    <a:pt x="830" y="8446"/>
                    <a:pt x="1095" y="8427"/>
                  </a:cubicBezTo>
                  <a:cubicBezTo>
                    <a:pt x="1376" y="7654"/>
                    <a:pt x="1792" y="6965"/>
                    <a:pt x="2317" y="6386"/>
                  </a:cubicBezTo>
                  <a:cubicBezTo>
                    <a:pt x="2453" y="5734"/>
                    <a:pt x="2558" y="5013"/>
                    <a:pt x="2633" y="4224"/>
                  </a:cubicBezTo>
                  <a:cubicBezTo>
                    <a:pt x="2839" y="2066"/>
                    <a:pt x="2738" y="169"/>
                    <a:pt x="2734" y="89"/>
                  </a:cubicBezTo>
                  <a:lnTo>
                    <a:pt x="273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4076825" y="3192550"/>
              <a:ext cx="315750" cy="309625"/>
            </a:xfrm>
            <a:custGeom>
              <a:rect b="b" l="l" r="r" t="t"/>
              <a:pathLst>
                <a:path extrusionOk="0" h="12385" w="12630">
                  <a:moveTo>
                    <a:pt x="9308" y="0"/>
                  </a:moveTo>
                  <a:cubicBezTo>
                    <a:pt x="7427" y="0"/>
                    <a:pt x="4946" y="547"/>
                    <a:pt x="2839" y="2850"/>
                  </a:cubicBezTo>
                  <a:cubicBezTo>
                    <a:pt x="1" y="5950"/>
                    <a:pt x="992" y="9722"/>
                    <a:pt x="1817" y="11668"/>
                  </a:cubicBezTo>
                  <a:cubicBezTo>
                    <a:pt x="2008" y="12119"/>
                    <a:pt x="2445" y="12384"/>
                    <a:pt x="2904" y="12384"/>
                  </a:cubicBezTo>
                  <a:cubicBezTo>
                    <a:pt x="3068" y="12384"/>
                    <a:pt x="3235" y="12350"/>
                    <a:pt x="3394" y="12279"/>
                  </a:cubicBezTo>
                  <a:cubicBezTo>
                    <a:pt x="5058" y="11533"/>
                    <a:pt x="8335" y="11166"/>
                    <a:pt x="10234" y="9695"/>
                  </a:cubicBezTo>
                  <a:cubicBezTo>
                    <a:pt x="12630" y="7838"/>
                    <a:pt x="12225" y="450"/>
                    <a:pt x="12225" y="450"/>
                  </a:cubicBezTo>
                  <a:lnTo>
                    <a:pt x="12225" y="449"/>
                  </a:lnTo>
                  <a:cubicBezTo>
                    <a:pt x="12225" y="449"/>
                    <a:pt x="11012" y="0"/>
                    <a:pt x="93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4076850" y="3192550"/>
              <a:ext cx="250225" cy="309625"/>
            </a:xfrm>
            <a:custGeom>
              <a:rect b="b" l="l" r="r" t="t"/>
              <a:pathLst>
                <a:path extrusionOk="0" h="12385" w="10009">
                  <a:moveTo>
                    <a:pt x="9308" y="1"/>
                  </a:moveTo>
                  <a:cubicBezTo>
                    <a:pt x="7427" y="1"/>
                    <a:pt x="4945" y="547"/>
                    <a:pt x="2838" y="2850"/>
                  </a:cubicBezTo>
                  <a:cubicBezTo>
                    <a:pt x="1" y="5950"/>
                    <a:pt x="992" y="9723"/>
                    <a:pt x="1817" y="11669"/>
                  </a:cubicBezTo>
                  <a:cubicBezTo>
                    <a:pt x="2008" y="12119"/>
                    <a:pt x="2444" y="12385"/>
                    <a:pt x="2903" y="12385"/>
                  </a:cubicBezTo>
                  <a:cubicBezTo>
                    <a:pt x="3067" y="12385"/>
                    <a:pt x="3233" y="12351"/>
                    <a:pt x="3393" y="12279"/>
                  </a:cubicBezTo>
                  <a:cubicBezTo>
                    <a:pt x="3468" y="12246"/>
                    <a:pt x="3548" y="12213"/>
                    <a:pt x="3629" y="12181"/>
                  </a:cubicBezTo>
                  <a:cubicBezTo>
                    <a:pt x="3442" y="12054"/>
                    <a:pt x="3295" y="11876"/>
                    <a:pt x="3208" y="11669"/>
                  </a:cubicBezTo>
                  <a:lnTo>
                    <a:pt x="3206" y="11669"/>
                  </a:lnTo>
                  <a:cubicBezTo>
                    <a:pt x="2381" y="9723"/>
                    <a:pt x="1389" y="5950"/>
                    <a:pt x="4227" y="2850"/>
                  </a:cubicBezTo>
                  <a:cubicBezTo>
                    <a:pt x="6086" y="820"/>
                    <a:pt x="8236" y="155"/>
                    <a:pt x="10009" y="26"/>
                  </a:cubicBezTo>
                  <a:cubicBezTo>
                    <a:pt x="9787" y="10"/>
                    <a:pt x="9553" y="1"/>
                    <a:pt x="93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4363300" y="3307125"/>
              <a:ext cx="313150" cy="313175"/>
            </a:xfrm>
            <a:custGeom>
              <a:rect b="b" l="l" r="r" t="t"/>
              <a:pathLst>
                <a:path extrusionOk="0" h="12527" w="12526">
                  <a:moveTo>
                    <a:pt x="6263" y="1"/>
                  </a:moveTo>
                  <a:cubicBezTo>
                    <a:pt x="2810" y="1"/>
                    <a:pt x="0" y="2810"/>
                    <a:pt x="0" y="6263"/>
                  </a:cubicBezTo>
                  <a:cubicBezTo>
                    <a:pt x="0" y="9717"/>
                    <a:pt x="2810" y="12526"/>
                    <a:pt x="6263" y="12526"/>
                  </a:cubicBezTo>
                  <a:cubicBezTo>
                    <a:pt x="9717" y="12526"/>
                    <a:pt x="12526" y="9717"/>
                    <a:pt x="12526" y="6263"/>
                  </a:cubicBezTo>
                  <a:cubicBezTo>
                    <a:pt x="12526" y="2810"/>
                    <a:pt x="9717" y="1"/>
                    <a:pt x="6263" y="1"/>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4390525" y="3334350"/>
              <a:ext cx="258700" cy="258700"/>
            </a:xfrm>
            <a:custGeom>
              <a:rect b="b" l="l" r="r" t="t"/>
              <a:pathLst>
                <a:path extrusionOk="0" h="10348" w="10348">
                  <a:moveTo>
                    <a:pt x="5174" y="1"/>
                  </a:moveTo>
                  <a:cubicBezTo>
                    <a:pt x="2322" y="1"/>
                    <a:pt x="1" y="2322"/>
                    <a:pt x="1" y="5174"/>
                  </a:cubicBezTo>
                  <a:cubicBezTo>
                    <a:pt x="1" y="8027"/>
                    <a:pt x="2322" y="10348"/>
                    <a:pt x="5174" y="10348"/>
                  </a:cubicBezTo>
                  <a:cubicBezTo>
                    <a:pt x="8026" y="10348"/>
                    <a:pt x="10348" y="8027"/>
                    <a:pt x="10348" y="5174"/>
                  </a:cubicBezTo>
                  <a:cubicBezTo>
                    <a:pt x="10348" y="2321"/>
                    <a:pt x="8026" y="1"/>
                    <a:pt x="51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4487000" y="3497500"/>
              <a:ext cx="60000" cy="57725"/>
            </a:xfrm>
            <a:custGeom>
              <a:rect b="b" l="l" r="r" t="t"/>
              <a:pathLst>
                <a:path extrusionOk="0" h="2309" w="2400">
                  <a:moveTo>
                    <a:pt x="1245" y="0"/>
                  </a:moveTo>
                  <a:cubicBezTo>
                    <a:pt x="778" y="0"/>
                    <a:pt x="358" y="282"/>
                    <a:pt x="178" y="712"/>
                  </a:cubicBezTo>
                  <a:cubicBezTo>
                    <a:pt x="0" y="1144"/>
                    <a:pt x="99" y="1640"/>
                    <a:pt x="429" y="1971"/>
                  </a:cubicBezTo>
                  <a:cubicBezTo>
                    <a:pt x="650" y="2192"/>
                    <a:pt x="945" y="2309"/>
                    <a:pt x="1246" y="2309"/>
                  </a:cubicBezTo>
                  <a:cubicBezTo>
                    <a:pt x="1395" y="2309"/>
                    <a:pt x="1545" y="2280"/>
                    <a:pt x="1688" y="2221"/>
                  </a:cubicBezTo>
                  <a:cubicBezTo>
                    <a:pt x="2118" y="2042"/>
                    <a:pt x="2399" y="1621"/>
                    <a:pt x="2399" y="1154"/>
                  </a:cubicBezTo>
                  <a:cubicBezTo>
                    <a:pt x="2399" y="517"/>
                    <a:pt x="1883" y="0"/>
                    <a:pt x="1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4489275" y="3497475"/>
              <a:ext cx="44775" cy="57750"/>
            </a:xfrm>
            <a:custGeom>
              <a:rect b="b" l="l" r="r" t="t"/>
              <a:pathLst>
                <a:path extrusionOk="0" h="2310" w="1791">
                  <a:moveTo>
                    <a:pt x="1155" y="1"/>
                  </a:moveTo>
                  <a:cubicBezTo>
                    <a:pt x="967" y="1"/>
                    <a:pt x="779" y="47"/>
                    <a:pt x="608" y="139"/>
                  </a:cubicBezTo>
                  <a:cubicBezTo>
                    <a:pt x="233" y="340"/>
                    <a:pt x="0" y="730"/>
                    <a:pt x="0" y="1155"/>
                  </a:cubicBezTo>
                  <a:cubicBezTo>
                    <a:pt x="0" y="1581"/>
                    <a:pt x="233" y="1971"/>
                    <a:pt x="608" y="2172"/>
                  </a:cubicBezTo>
                  <a:cubicBezTo>
                    <a:pt x="778" y="2264"/>
                    <a:pt x="966" y="2310"/>
                    <a:pt x="1153" y="2310"/>
                  </a:cubicBezTo>
                  <a:cubicBezTo>
                    <a:pt x="1376" y="2310"/>
                    <a:pt x="1598" y="2245"/>
                    <a:pt x="1790" y="2118"/>
                  </a:cubicBezTo>
                  <a:cubicBezTo>
                    <a:pt x="1468" y="1905"/>
                    <a:pt x="1273" y="1543"/>
                    <a:pt x="1273" y="1155"/>
                  </a:cubicBezTo>
                  <a:cubicBezTo>
                    <a:pt x="1273" y="768"/>
                    <a:pt x="1468" y="406"/>
                    <a:pt x="1790" y="192"/>
                  </a:cubicBezTo>
                  <a:cubicBezTo>
                    <a:pt x="1599" y="65"/>
                    <a:pt x="1377" y="1"/>
                    <a:pt x="1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545700" y="3449575"/>
              <a:ext cx="34000" cy="32700"/>
            </a:xfrm>
            <a:custGeom>
              <a:rect b="b" l="l" r="r" t="t"/>
              <a:pathLst>
                <a:path extrusionOk="0" h="1308" w="1360">
                  <a:moveTo>
                    <a:pt x="705" y="0"/>
                  </a:moveTo>
                  <a:cubicBezTo>
                    <a:pt x="440" y="0"/>
                    <a:pt x="203" y="159"/>
                    <a:pt x="102" y="404"/>
                  </a:cubicBezTo>
                  <a:cubicBezTo>
                    <a:pt x="0" y="648"/>
                    <a:pt x="56" y="929"/>
                    <a:pt x="243" y="1116"/>
                  </a:cubicBezTo>
                  <a:cubicBezTo>
                    <a:pt x="368" y="1241"/>
                    <a:pt x="535" y="1307"/>
                    <a:pt x="706" y="1307"/>
                  </a:cubicBezTo>
                  <a:cubicBezTo>
                    <a:pt x="790" y="1307"/>
                    <a:pt x="874" y="1291"/>
                    <a:pt x="955" y="1258"/>
                  </a:cubicBezTo>
                  <a:cubicBezTo>
                    <a:pt x="1199" y="1156"/>
                    <a:pt x="1359" y="918"/>
                    <a:pt x="1359" y="653"/>
                  </a:cubicBezTo>
                  <a:cubicBezTo>
                    <a:pt x="1358" y="292"/>
                    <a:pt x="1066"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546975" y="3449575"/>
              <a:ext cx="29200" cy="32700"/>
            </a:xfrm>
            <a:custGeom>
              <a:rect b="b" l="l" r="r" t="t"/>
              <a:pathLst>
                <a:path extrusionOk="0" h="1308" w="1168">
                  <a:moveTo>
                    <a:pt x="653" y="0"/>
                  </a:moveTo>
                  <a:cubicBezTo>
                    <a:pt x="582" y="0"/>
                    <a:pt x="510" y="12"/>
                    <a:pt x="440" y="36"/>
                  </a:cubicBezTo>
                  <a:cubicBezTo>
                    <a:pt x="176" y="127"/>
                    <a:pt x="0" y="375"/>
                    <a:pt x="0" y="653"/>
                  </a:cubicBezTo>
                  <a:cubicBezTo>
                    <a:pt x="0" y="933"/>
                    <a:pt x="176" y="1180"/>
                    <a:pt x="440" y="1271"/>
                  </a:cubicBezTo>
                  <a:cubicBezTo>
                    <a:pt x="510" y="1296"/>
                    <a:pt x="582" y="1307"/>
                    <a:pt x="653" y="1307"/>
                  </a:cubicBezTo>
                  <a:cubicBezTo>
                    <a:pt x="850" y="1307"/>
                    <a:pt x="1041" y="1219"/>
                    <a:pt x="1167" y="1058"/>
                  </a:cubicBezTo>
                  <a:cubicBezTo>
                    <a:pt x="1076" y="943"/>
                    <a:pt x="1027" y="800"/>
                    <a:pt x="1027" y="653"/>
                  </a:cubicBezTo>
                  <a:cubicBezTo>
                    <a:pt x="1027" y="506"/>
                    <a:pt x="1076" y="365"/>
                    <a:pt x="1167" y="249"/>
                  </a:cubicBezTo>
                  <a:cubicBezTo>
                    <a:pt x="1041" y="89"/>
                    <a:pt x="850" y="0"/>
                    <a:pt x="6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461700" y="3398925"/>
              <a:ext cx="68450" cy="65875"/>
            </a:xfrm>
            <a:custGeom>
              <a:rect b="b" l="l" r="r" t="t"/>
              <a:pathLst>
                <a:path extrusionOk="0" h="2635" w="2738">
                  <a:moveTo>
                    <a:pt x="1421" y="0"/>
                  </a:moveTo>
                  <a:cubicBezTo>
                    <a:pt x="888" y="0"/>
                    <a:pt x="407" y="321"/>
                    <a:pt x="204" y="813"/>
                  </a:cubicBezTo>
                  <a:cubicBezTo>
                    <a:pt x="0" y="1306"/>
                    <a:pt x="112" y="1873"/>
                    <a:pt x="489" y="2249"/>
                  </a:cubicBezTo>
                  <a:cubicBezTo>
                    <a:pt x="741" y="2501"/>
                    <a:pt x="1078" y="2635"/>
                    <a:pt x="1420" y="2635"/>
                  </a:cubicBezTo>
                  <a:cubicBezTo>
                    <a:pt x="1590" y="2635"/>
                    <a:pt x="1762" y="2602"/>
                    <a:pt x="1925" y="2534"/>
                  </a:cubicBezTo>
                  <a:cubicBezTo>
                    <a:pt x="2417" y="2331"/>
                    <a:pt x="2738" y="1850"/>
                    <a:pt x="2738" y="1317"/>
                  </a:cubicBezTo>
                  <a:cubicBezTo>
                    <a:pt x="2738" y="591"/>
                    <a:pt x="2147" y="0"/>
                    <a:pt x="14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464250" y="3398925"/>
              <a:ext cx="48875" cy="65875"/>
            </a:xfrm>
            <a:custGeom>
              <a:rect b="b" l="l" r="r" t="t"/>
              <a:pathLst>
                <a:path extrusionOk="0" h="2635" w="1955">
                  <a:moveTo>
                    <a:pt x="1318" y="0"/>
                  </a:moveTo>
                  <a:cubicBezTo>
                    <a:pt x="1086" y="0"/>
                    <a:pt x="855" y="61"/>
                    <a:pt x="648" y="183"/>
                  </a:cubicBezTo>
                  <a:cubicBezTo>
                    <a:pt x="247" y="420"/>
                    <a:pt x="0" y="852"/>
                    <a:pt x="0" y="1317"/>
                  </a:cubicBezTo>
                  <a:cubicBezTo>
                    <a:pt x="0" y="1784"/>
                    <a:pt x="247" y="2215"/>
                    <a:pt x="648" y="2452"/>
                  </a:cubicBezTo>
                  <a:cubicBezTo>
                    <a:pt x="855" y="2574"/>
                    <a:pt x="1086" y="2635"/>
                    <a:pt x="1318" y="2635"/>
                  </a:cubicBezTo>
                  <a:cubicBezTo>
                    <a:pt x="1537" y="2635"/>
                    <a:pt x="1756" y="2580"/>
                    <a:pt x="1955" y="2470"/>
                  </a:cubicBezTo>
                  <a:cubicBezTo>
                    <a:pt x="1535" y="2239"/>
                    <a:pt x="1274" y="1797"/>
                    <a:pt x="1274" y="1317"/>
                  </a:cubicBezTo>
                  <a:cubicBezTo>
                    <a:pt x="1274" y="838"/>
                    <a:pt x="1535" y="395"/>
                    <a:pt x="1955" y="164"/>
                  </a:cubicBezTo>
                  <a:cubicBezTo>
                    <a:pt x="1756" y="55"/>
                    <a:pt x="1537" y="0"/>
                    <a:pt x="13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434300" y="3481125"/>
              <a:ext cx="28900" cy="27825"/>
            </a:xfrm>
            <a:custGeom>
              <a:rect b="b" l="l" r="r" t="t"/>
              <a:pathLst>
                <a:path extrusionOk="0" h="1113" w="1156">
                  <a:moveTo>
                    <a:pt x="601" y="1"/>
                  </a:moveTo>
                  <a:cubicBezTo>
                    <a:pt x="376" y="1"/>
                    <a:pt x="173" y="136"/>
                    <a:pt x="87" y="344"/>
                  </a:cubicBezTo>
                  <a:cubicBezTo>
                    <a:pt x="1" y="552"/>
                    <a:pt x="48" y="791"/>
                    <a:pt x="207" y="949"/>
                  </a:cubicBezTo>
                  <a:cubicBezTo>
                    <a:pt x="313" y="1056"/>
                    <a:pt x="455" y="1112"/>
                    <a:pt x="600" y="1112"/>
                  </a:cubicBezTo>
                  <a:cubicBezTo>
                    <a:pt x="672" y="1112"/>
                    <a:pt x="744" y="1098"/>
                    <a:pt x="813" y="1070"/>
                  </a:cubicBezTo>
                  <a:cubicBezTo>
                    <a:pt x="1020" y="985"/>
                    <a:pt x="1156" y="781"/>
                    <a:pt x="1156" y="557"/>
                  </a:cubicBezTo>
                  <a:cubicBezTo>
                    <a:pt x="1156" y="250"/>
                    <a:pt x="907" y="1"/>
                    <a:pt x="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555375" y="3384225"/>
              <a:ext cx="39075" cy="37600"/>
            </a:xfrm>
            <a:custGeom>
              <a:rect b="b" l="l" r="r" t="t"/>
              <a:pathLst>
                <a:path extrusionOk="0" h="1504" w="1563">
                  <a:moveTo>
                    <a:pt x="809" y="1"/>
                  </a:moveTo>
                  <a:cubicBezTo>
                    <a:pt x="505" y="1"/>
                    <a:pt x="232" y="184"/>
                    <a:pt x="116" y="464"/>
                  </a:cubicBezTo>
                  <a:cubicBezTo>
                    <a:pt x="0" y="745"/>
                    <a:pt x="64" y="1069"/>
                    <a:pt x="279" y="1283"/>
                  </a:cubicBezTo>
                  <a:cubicBezTo>
                    <a:pt x="423" y="1427"/>
                    <a:pt x="615" y="1503"/>
                    <a:pt x="810" y="1503"/>
                  </a:cubicBezTo>
                  <a:cubicBezTo>
                    <a:pt x="907" y="1503"/>
                    <a:pt x="1005" y="1484"/>
                    <a:pt x="1098" y="1446"/>
                  </a:cubicBezTo>
                  <a:cubicBezTo>
                    <a:pt x="1379" y="1330"/>
                    <a:pt x="1562" y="1056"/>
                    <a:pt x="1562" y="752"/>
                  </a:cubicBezTo>
                  <a:cubicBezTo>
                    <a:pt x="1562" y="337"/>
                    <a:pt x="1226" y="1"/>
                    <a:pt x="811" y="1"/>
                  </a:cubicBezTo>
                  <a:cubicBezTo>
                    <a:pt x="810" y="1"/>
                    <a:pt x="809" y="1"/>
                    <a:pt x="8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556825" y="3384225"/>
              <a:ext cx="34750" cy="37600"/>
            </a:xfrm>
            <a:custGeom>
              <a:rect b="b" l="l" r="r" t="t"/>
              <a:pathLst>
                <a:path extrusionOk="0" h="1504" w="1390">
                  <a:moveTo>
                    <a:pt x="752" y="0"/>
                  </a:moveTo>
                  <a:cubicBezTo>
                    <a:pt x="683" y="0"/>
                    <a:pt x="613" y="10"/>
                    <a:pt x="544" y="30"/>
                  </a:cubicBezTo>
                  <a:cubicBezTo>
                    <a:pt x="222" y="121"/>
                    <a:pt x="1" y="417"/>
                    <a:pt x="1" y="752"/>
                  </a:cubicBezTo>
                  <a:cubicBezTo>
                    <a:pt x="1" y="1087"/>
                    <a:pt x="222" y="1382"/>
                    <a:pt x="544" y="1474"/>
                  </a:cubicBezTo>
                  <a:cubicBezTo>
                    <a:pt x="613" y="1494"/>
                    <a:pt x="683" y="1503"/>
                    <a:pt x="752" y="1503"/>
                  </a:cubicBezTo>
                  <a:cubicBezTo>
                    <a:pt x="1007" y="1503"/>
                    <a:pt x="1249" y="1374"/>
                    <a:pt x="1389" y="1150"/>
                  </a:cubicBezTo>
                  <a:cubicBezTo>
                    <a:pt x="1314" y="1030"/>
                    <a:pt x="1274" y="893"/>
                    <a:pt x="1274" y="752"/>
                  </a:cubicBezTo>
                  <a:cubicBezTo>
                    <a:pt x="1274" y="610"/>
                    <a:pt x="1314" y="473"/>
                    <a:pt x="1389" y="354"/>
                  </a:cubicBezTo>
                  <a:cubicBezTo>
                    <a:pt x="1249" y="130"/>
                    <a:pt x="1007" y="0"/>
                    <a:pt x="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570225" y="3500875"/>
              <a:ext cx="23100" cy="21525"/>
            </a:xfrm>
            <a:custGeom>
              <a:rect b="b" l="l" r="r" t="t"/>
              <a:pathLst>
                <a:path extrusionOk="0" h="861" w="924">
                  <a:moveTo>
                    <a:pt x="574" y="1"/>
                  </a:moveTo>
                  <a:cubicBezTo>
                    <a:pt x="492" y="1"/>
                    <a:pt x="411" y="32"/>
                    <a:pt x="349" y="93"/>
                  </a:cubicBezTo>
                  <a:lnTo>
                    <a:pt x="125" y="317"/>
                  </a:lnTo>
                  <a:cubicBezTo>
                    <a:pt x="1" y="442"/>
                    <a:pt x="1" y="643"/>
                    <a:pt x="125" y="768"/>
                  </a:cubicBezTo>
                  <a:cubicBezTo>
                    <a:pt x="187" y="830"/>
                    <a:pt x="269" y="861"/>
                    <a:pt x="350" y="861"/>
                  </a:cubicBezTo>
                  <a:cubicBezTo>
                    <a:pt x="432" y="861"/>
                    <a:pt x="513" y="830"/>
                    <a:pt x="575" y="768"/>
                  </a:cubicBezTo>
                  <a:lnTo>
                    <a:pt x="799" y="544"/>
                  </a:lnTo>
                  <a:cubicBezTo>
                    <a:pt x="924" y="419"/>
                    <a:pt x="924" y="218"/>
                    <a:pt x="799" y="93"/>
                  </a:cubicBezTo>
                  <a:cubicBezTo>
                    <a:pt x="737" y="32"/>
                    <a:pt x="655" y="1"/>
                    <a:pt x="5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56"/>
          <p:cNvGrpSpPr/>
          <p:nvPr/>
        </p:nvGrpSpPr>
        <p:grpSpPr>
          <a:xfrm>
            <a:off x="4090885" y="3209288"/>
            <a:ext cx="382475" cy="575850"/>
            <a:chOff x="4710075" y="3096000"/>
            <a:chExt cx="382475" cy="575850"/>
          </a:xfrm>
        </p:grpSpPr>
        <p:sp>
          <p:nvSpPr>
            <p:cNvPr id="2531" name="Google Shape;2531;p56"/>
            <p:cNvSpPr/>
            <p:nvPr/>
          </p:nvSpPr>
          <p:spPr>
            <a:xfrm>
              <a:off x="4800475" y="3096000"/>
              <a:ext cx="202325" cy="257250"/>
            </a:xfrm>
            <a:custGeom>
              <a:rect b="b" l="l" r="r" t="t"/>
              <a:pathLst>
                <a:path extrusionOk="0" h="10290" w="8093">
                  <a:moveTo>
                    <a:pt x="4046" y="1"/>
                  </a:moveTo>
                  <a:lnTo>
                    <a:pt x="4046" y="2"/>
                  </a:lnTo>
                  <a:cubicBezTo>
                    <a:pt x="1812" y="2"/>
                    <a:pt x="1" y="1814"/>
                    <a:pt x="1" y="4047"/>
                  </a:cubicBezTo>
                  <a:lnTo>
                    <a:pt x="1" y="9753"/>
                  </a:lnTo>
                  <a:cubicBezTo>
                    <a:pt x="2" y="10050"/>
                    <a:pt x="242" y="10289"/>
                    <a:pt x="538" y="10289"/>
                  </a:cubicBezTo>
                  <a:lnTo>
                    <a:pt x="7556" y="10289"/>
                  </a:lnTo>
                  <a:cubicBezTo>
                    <a:pt x="7852" y="10289"/>
                    <a:pt x="8092" y="10050"/>
                    <a:pt x="8093" y="9753"/>
                  </a:cubicBezTo>
                  <a:lnTo>
                    <a:pt x="8093" y="4047"/>
                  </a:lnTo>
                  <a:cubicBezTo>
                    <a:pt x="8093" y="1813"/>
                    <a:pt x="6281" y="1"/>
                    <a:pt x="40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850075" y="3335125"/>
              <a:ext cx="101575" cy="336725"/>
            </a:xfrm>
            <a:custGeom>
              <a:rect b="b" l="l" r="r" t="t"/>
              <a:pathLst>
                <a:path extrusionOk="0" h="13469" w="4063">
                  <a:moveTo>
                    <a:pt x="3702" y="1"/>
                  </a:moveTo>
                  <a:cubicBezTo>
                    <a:pt x="3191" y="354"/>
                    <a:pt x="2605" y="515"/>
                    <a:pt x="2030" y="515"/>
                  </a:cubicBezTo>
                  <a:cubicBezTo>
                    <a:pt x="1443" y="515"/>
                    <a:pt x="867" y="347"/>
                    <a:pt x="393" y="44"/>
                  </a:cubicBezTo>
                  <a:lnTo>
                    <a:pt x="393" y="1175"/>
                  </a:lnTo>
                  <a:cubicBezTo>
                    <a:pt x="393" y="1360"/>
                    <a:pt x="279" y="1526"/>
                    <a:pt x="107" y="1592"/>
                  </a:cubicBezTo>
                  <a:lnTo>
                    <a:pt x="0" y="1633"/>
                  </a:lnTo>
                  <a:lnTo>
                    <a:pt x="1" y="13468"/>
                  </a:lnTo>
                  <a:lnTo>
                    <a:pt x="4063" y="13468"/>
                  </a:lnTo>
                  <a:lnTo>
                    <a:pt x="4063" y="1621"/>
                  </a:lnTo>
                  <a:lnTo>
                    <a:pt x="3988" y="1592"/>
                  </a:lnTo>
                  <a:cubicBezTo>
                    <a:pt x="3816" y="1526"/>
                    <a:pt x="3702" y="1360"/>
                    <a:pt x="3702" y="1175"/>
                  </a:cubicBezTo>
                  <a:lnTo>
                    <a:pt x="3702"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850075" y="3403000"/>
              <a:ext cx="101550" cy="268850"/>
            </a:xfrm>
            <a:custGeom>
              <a:rect b="b" l="l" r="r" t="t"/>
              <a:pathLst>
                <a:path extrusionOk="0" h="10754" w="4062">
                  <a:moveTo>
                    <a:pt x="0" y="0"/>
                  </a:moveTo>
                  <a:lnTo>
                    <a:pt x="0" y="10753"/>
                  </a:lnTo>
                  <a:lnTo>
                    <a:pt x="4062" y="10753"/>
                  </a:lnTo>
                  <a:lnTo>
                    <a:pt x="4062" y="0"/>
                  </a:lnTo>
                  <a:lnTo>
                    <a:pt x="4047" y="18"/>
                  </a:lnTo>
                  <a:cubicBezTo>
                    <a:pt x="3546" y="620"/>
                    <a:pt x="2789" y="921"/>
                    <a:pt x="2031" y="921"/>
                  </a:cubicBezTo>
                  <a:cubicBezTo>
                    <a:pt x="1266" y="921"/>
                    <a:pt x="500" y="61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710075" y="3375075"/>
              <a:ext cx="142325" cy="296775"/>
            </a:xfrm>
            <a:custGeom>
              <a:rect b="b" l="l" r="r" t="t"/>
              <a:pathLst>
                <a:path extrusionOk="0" h="11871" w="5693">
                  <a:moveTo>
                    <a:pt x="5693" y="0"/>
                  </a:moveTo>
                  <a:lnTo>
                    <a:pt x="1620" y="1579"/>
                  </a:lnTo>
                  <a:cubicBezTo>
                    <a:pt x="1620" y="1579"/>
                    <a:pt x="1" y="2245"/>
                    <a:pt x="1" y="4091"/>
                  </a:cubicBezTo>
                  <a:lnTo>
                    <a:pt x="1" y="11331"/>
                  </a:lnTo>
                  <a:cubicBezTo>
                    <a:pt x="1" y="11628"/>
                    <a:pt x="242" y="11870"/>
                    <a:pt x="540" y="11870"/>
                  </a:cubicBezTo>
                  <a:lnTo>
                    <a:pt x="5693" y="11870"/>
                  </a:lnTo>
                  <a:lnTo>
                    <a:pt x="56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949275" y="3374700"/>
              <a:ext cx="143275" cy="297150"/>
            </a:xfrm>
            <a:custGeom>
              <a:rect b="b" l="l" r="r" t="t"/>
              <a:pathLst>
                <a:path extrusionOk="0" h="11886" w="5731">
                  <a:moveTo>
                    <a:pt x="1" y="0"/>
                  </a:moveTo>
                  <a:lnTo>
                    <a:pt x="1" y="11885"/>
                  </a:lnTo>
                  <a:lnTo>
                    <a:pt x="5190" y="11885"/>
                  </a:lnTo>
                  <a:cubicBezTo>
                    <a:pt x="5488" y="11885"/>
                    <a:pt x="5730" y="11643"/>
                    <a:pt x="5730" y="11345"/>
                  </a:cubicBezTo>
                  <a:lnTo>
                    <a:pt x="5730" y="4106"/>
                  </a:lnTo>
                  <a:cubicBezTo>
                    <a:pt x="5730" y="2260"/>
                    <a:pt x="4111" y="1594"/>
                    <a:pt x="4111" y="1594"/>
                  </a:cubicBezTo>
                  <a:lnTo>
                    <a:pt x="20" y="9"/>
                  </a:lnTo>
                  <a:cubicBezTo>
                    <a:pt x="14" y="7"/>
                    <a:pt x="7" y="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940600" y="3546350"/>
              <a:ext cx="75700" cy="110900"/>
            </a:xfrm>
            <a:custGeom>
              <a:rect b="b" l="l" r="r" t="t"/>
              <a:pathLst>
                <a:path extrusionOk="0" h="4436" w="3028">
                  <a:moveTo>
                    <a:pt x="997" y="1"/>
                  </a:moveTo>
                  <a:cubicBezTo>
                    <a:pt x="447" y="1"/>
                    <a:pt x="0" y="421"/>
                    <a:pt x="0" y="934"/>
                  </a:cubicBezTo>
                  <a:lnTo>
                    <a:pt x="0" y="3502"/>
                  </a:lnTo>
                  <a:cubicBezTo>
                    <a:pt x="0" y="4018"/>
                    <a:pt x="447" y="4435"/>
                    <a:pt x="997" y="4435"/>
                  </a:cubicBezTo>
                  <a:cubicBezTo>
                    <a:pt x="1187" y="4432"/>
                    <a:pt x="1338" y="4278"/>
                    <a:pt x="1338" y="4088"/>
                  </a:cubicBezTo>
                  <a:cubicBezTo>
                    <a:pt x="1338" y="3898"/>
                    <a:pt x="1187" y="3744"/>
                    <a:pt x="997" y="3740"/>
                  </a:cubicBezTo>
                  <a:cubicBezTo>
                    <a:pt x="834" y="3740"/>
                    <a:pt x="695" y="3632"/>
                    <a:pt x="695" y="3502"/>
                  </a:cubicBezTo>
                  <a:lnTo>
                    <a:pt x="695" y="934"/>
                  </a:lnTo>
                  <a:cubicBezTo>
                    <a:pt x="695" y="805"/>
                    <a:pt x="834" y="697"/>
                    <a:pt x="997" y="697"/>
                  </a:cubicBezTo>
                  <a:lnTo>
                    <a:pt x="2030" y="697"/>
                  </a:lnTo>
                  <a:cubicBezTo>
                    <a:pt x="2194" y="697"/>
                    <a:pt x="2331" y="805"/>
                    <a:pt x="2331" y="934"/>
                  </a:cubicBezTo>
                  <a:lnTo>
                    <a:pt x="2331" y="3502"/>
                  </a:lnTo>
                  <a:cubicBezTo>
                    <a:pt x="2331" y="3632"/>
                    <a:pt x="2194" y="3740"/>
                    <a:pt x="2030" y="3740"/>
                  </a:cubicBezTo>
                  <a:cubicBezTo>
                    <a:pt x="1840" y="3744"/>
                    <a:pt x="1688" y="3898"/>
                    <a:pt x="1688" y="4088"/>
                  </a:cubicBezTo>
                  <a:cubicBezTo>
                    <a:pt x="1688" y="4278"/>
                    <a:pt x="1840" y="4432"/>
                    <a:pt x="2030" y="4435"/>
                  </a:cubicBezTo>
                  <a:cubicBezTo>
                    <a:pt x="2579" y="4435"/>
                    <a:pt x="3027" y="4018"/>
                    <a:pt x="3027" y="3502"/>
                  </a:cubicBezTo>
                  <a:lnTo>
                    <a:pt x="3027" y="934"/>
                  </a:lnTo>
                  <a:cubicBezTo>
                    <a:pt x="3027" y="421"/>
                    <a:pt x="2579" y="1"/>
                    <a:pt x="2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969750" y="3488950"/>
              <a:ext cx="17400" cy="74825"/>
            </a:xfrm>
            <a:custGeom>
              <a:rect b="b" l="l" r="r" t="t"/>
              <a:pathLst>
                <a:path extrusionOk="0" h="2993" w="696">
                  <a:moveTo>
                    <a:pt x="348" y="0"/>
                  </a:moveTo>
                  <a:cubicBezTo>
                    <a:pt x="156" y="0"/>
                    <a:pt x="0" y="156"/>
                    <a:pt x="0" y="348"/>
                  </a:cubicBezTo>
                  <a:lnTo>
                    <a:pt x="0" y="2645"/>
                  </a:lnTo>
                  <a:cubicBezTo>
                    <a:pt x="0" y="2837"/>
                    <a:pt x="156" y="2993"/>
                    <a:pt x="348" y="2993"/>
                  </a:cubicBezTo>
                  <a:cubicBezTo>
                    <a:pt x="540" y="2993"/>
                    <a:pt x="695" y="2837"/>
                    <a:pt x="695" y="2645"/>
                  </a:cubicBezTo>
                  <a:lnTo>
                    <a:pt x="695" y="348"/>
                  </a:lnTo>
                  <a:cubicBezTo>
                    <a:pt x="695" y="156"/>
                    <a:pt x="540" y="0"/>
                    <a:pt x="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815475" y="3488950"/>
              <a:ext cx="17400" cy="90550"/>
            </a:xfrm>
            <a:custGeom>
              <a:rect b="b" l="l" r="r" t="t"/>
              <a:pathLst>
                <a:path extrusionOk="0" h="3622" w="696">
                  <a:moveTo>
                    <a:pt x="348" y="0"/>
                  </a:moveTo>
                  <a:cubicBezTo>
                    <a:pt x="156" y="0"/>
                    <a:pt x="1" y="156"/>
                    <a:pt x="1" y="348"/>
                  </a:cubicBezTo>
                  <a:lnTo>
                    <a:pt x="1" y="3273"/>
                  </a:lnTo>
                  <a:cubicBezTo>
                    <a:pt x="1" y="3466"/>
                    <a:pt x="156" y="3622"/>
                    <a:pt x="348" y="3622"/>
                  </a:cubicBezTo>
                  <a:cubicBezTo>
                    <a:pt x="540" y="3622"/>
                    <a:pt x="696" y="3466"/>
                    <a:pt x="696" y="3273"/>
                  </a:cubicBezTo>
                  <a:lnTo>
                    <a:pt x="696" y="348"/>
                  </a:lnTo>
                  <a:cubicBezTo>
                    <a:pt x="696" y="156"/>
                    <a:pt x="540" y="0"/>
                    <a:pt x="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949275" y="3374700"/>
              <a:ext cx="60450" cy="174375"/>
            </a:xfrm>
            <a:custGeom>
              <a:rect b="b" l="l" r="r" t="t"/>
              <a:pathLst>
                <a:path extrusionOk="0" h="6975" w="2418">
                  <a:moveTo>
                    <a:pt x="1" y="0"/>
                  </a:moveTo>
                  <a:lnTo>
                    <a:pt x="1" y="6974"/>
                  </a:lnTo>
                  <a:lnTo>
                    <a:pt x="1895" y="4565"/>
                  </a:lnTo>
                  <a:cubicBezTo>
                    <a:pt x="1996" y="4435"/>
                    <a:pt x="1971" y="4254"/>
                    <a:pt x="1838" y="4151"/>
                  </a:cubicBezTo>
                  <a:lnTo>
                    <a:pt x="1207" y="3669"/>
                  </a:lnTo>
                  <a:cubicBezTo>
                    <a:pt x="1058" y="3555"/>
                    <a:pt x="1047" y="3346"/>
                    <a:pt x="1185" y="3219"/>
                  </a:cubicBezTo>
                  <a:lnTo>
                    <a:pt x="2290" y="2201"/>
                  </a:lnTo>
                  <a:cubicBezTo>
                    <a:pt x="2397" y="2106"/>
                    <a:pt x="2418" y="1947"/>
                    <a:pt x="2339" y="1828"/>
                  </a:cubicBezTo>
                  <a:lnTo>
                    <a:pt x="1535" y="596"/>
                  </a:lnTo>
                  <a:lnTo>
                    <a:pt x="20" y="9"/>
                  </a:lnTo>
                  <a:cubicBezTo>
                    <a:pt x="14" y="7"/>
                    <a:pt x="7" y="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791950" y="3375075"/>
              <a:ext cx="60450" cy="174000"/>
            </a:xfrm>
            <a:custGeom>
              <a:rect b="b" l="l" r="r" t="t"/>
              <a:pathLst>
                <a:path extrusionOk="0" h="6960" w="2418">
                  <a:moveTo>
                    <a:pt x="2418" y="0"/>
                  </a:moveTo>
                  <a:lnTo>
                    <a:pt x="871" y="599"/>
                  </a:lnTo>
                  <a:lnTo>
                    <a:pt x="80" y="1813"/>
                  </a:lnTo>
                  <a:cubicBezTo>
                    <a:pt x="1" y="1932"/>
                    <a:pt x="22" y="2091"/>
                    <a:pt x="129" y="2186"/>
                  </a:cubicBezTo>
                  <a:lnTo>
                    <a:pt x="1234" y="3205"/>
                  </a:lnTo>
                  <a:cubicBezTo>
                    <a:pt x="1371" y="3331"/>
                    <a:pt x="1361" y="3541"/>
                    <a:pt x="1211" y="3655"/>
                  </a:cubicBezTo>
                  <a:lnTo>
                    <a:pt x="580" y="4136"/>
                  </a:lnTo>
                  <a:cubicBezTo>
                    <a:pt x="447" y="4239"/>
                    <a:pt x="423" y="4420"/>
                    <a:pt x="524" y="4550"/>
                  </a:cubicBezTo>
                  <a:lnTo>
                    <a:pt x="2418" y="6959"/>
                  </a:lnTo>
                  <a:lnTo>
                    <a:pt x="24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793900" y="3562075"/>
              <a:ext cx="58375" cy="56175"/>
            </a:xfrm>
            <a:custGeom>
              <a:rect b="b" l="l" r="r" t="t"/>
              <a:pathLst>
                <a:path extrusionOk="0" h="2247" w="2335">
                  <a:moveTo>
                    <a:pt x="1213" y="1"/>
                  </a:moveTo>
                  <a:cubicBezTo>
                    <a:pt x="920" y="1"/>
                    <a:pt x="632" y="115"/>
                    <a:pt x="417" y="330"/>
                  </a:cubicBezTo>
                  <a:cubicBezTo>
                    <a:pt x="96" y="651"/>
                    <a:pt x="1" y="1133"/>
                    <a:pt x="174" y="1553"/>
                  </a:cubicBezTo>
                  <a:cubicBezTo>
                    <a:pt x="348" y="1973"/>
                    <a:pt x="757" y="2246"/>
                    <a:pt x="1211" y="2246"/>
                  </a:cubicBezTo>
                  <a:cubicBezTo>
                    <a:pt x="1830" y="2246"/>
                    <a:pt x="2333" y="1743"/>
                    <a:pt x="2334" y="1124"/>
                  </a:cubicBezTo>
                  <a:cubicBezTo>
                    <a:pt x="2334" y="670"/>
                    <a:pt x="2061" y="261"/>
                    <a:pt x="1641" y="86"/>
                  </a:cubicBezTo>
                  <a:cubicBezTo>
                    <a:pt x="1502" y="28"/>
                    <a:pt x="1357" y="1"/>
                    <a:pt x="1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796050" y="3562075"/>
              <a:ext cx="41100" cy="56175"/>
            </a:xfrm>
            <a:custGeom>
              <a:rect b="b" l="l" r="r" t="t"/>
              <a:pathLst>
                <a:path extrusionOk="0" h="2247" w="1644">
                  <a:moveTo>
                    <a:pt x="1125" y="1"/>
                  </a:moveTo>
                  <a:cubicBezTo>
                    <a:pt x="923" y="1"/>
                    <a:pt x="721" y="55"/>
                    <a:pt x="542" y="164"/>
                  </a:cubicBezTo>
                  <a:cubicBezTo>
                    <a:pt x="207" y="367"/>
                    <a:pt x="1" y="731"/>
                    <a:pt x="1" y="1123"/>
                  </a:cubicBezTo>
                  <a:cubicBezTo>
                    <a:pt x="1" y="1516"/>
                    <a:pt x="207" y="1879"/>
                    <a:pt x="542" y="2083"/>
                  </a:cubicBezTo>
                  <a:cubicBezTo>
                    <a:pt x="721" y="2191"/>
                    <a:pt x="923" y="2246"/>
                    <a:pt x="1125" y="2246"/>
                  </a:cubicBezTo>
                  <a:cubicBezTo>
                    <a:pt x="1302" y="2246"/>
                    <a:pt x="1480" y="2204"/>
                    <a:pt x="1643" y="2119"/>
                  </a:cubicBezTo>
                  <a:cubicBezTo>
                    <a:pt x="1272" y="1925"/>
                    <a:pt x="1039" y="1542"/>
                    <a:pt x="1039" y="1124"/>
                  </a:cubicBezTo>
                  <a:cubicBezTo>
                    <a:pt x="1039" y="705"/>
                    <a:pt x="1272" y="321"/>
                    <a:pt x="1643" y="127"/>
                  </a:cubicBezTo>
                  <a:cubicBezTo>
                    <a:pt x="1480" y="43"/>
                    <a:pt x="1302" y="1"/>
                    <a:pt x="1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812625" y="3579475"/>
              <a:ext cx="22250" cy="21400"/>
            </a:xfrm>
            <a:custGeom>
              <a:rect b="b" l="l" r="r" t="t"/>
              <a:pathLst>
                <a:path extrusionOk="0" h="856" w="890">
                  <a:moveTo>
                    <a:pt x="462" y="1"/>
                  </a:moveTo>
                  <a:cubicBezTo>
                    <a:pt x="290" y="1"/>
                    <a:pt x="133" y="104"/>
                    <a:pt x="67" y="264"/>
                  </a:cubicBezTo>
                  <a:cubicBezTo>
                    <a:pt x="1" y="424"/>
                    <a:pt x="38" y="608"/>
                    <a:pt x="160" y="731"/>
                  </a:cubicBezTo>
                  <a:cubicBezTo>
                    <a:pt x="242" y="812"/>
                    <a:pt x="352" y="856"/>
                    <a:pt x="463" y="856"/>
                  </a:cubicBezTo>
                  <a:cubicBezTo>
                    <a:pt x="518" y="856"/>
                    <a:pt x="574" y="845"/>
                    <a:pt x="626" y="823"/>
                  </a:cubicBezTo>
                  <a:cubicBezTo>
                    <a:pt x="785" y="756"/>
                    <a:pt x="890" y="601"/>
                    <a:pt x="890" y="428"/>
                  </a:cubicBezTo>
                  <a:cubicBezTo>
                    <a:pt x="890" y="191"/>
                    <a:pt x="699" y="1"/>
                    <a:pt x="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828275" y="3184025"/>
              <a:ext cx="146750" cy="169225"/>
            </a:xfrm>
            <a:custGeom>
              <a:rect b="b" l="l" r="r" t="t"/>
              <a:pathLst>
                <a:path extrusionOk="0" h="6769" w="5870">
                  <a:moveTo>
                    <a:pt x="3740" y="0"/>
                  </a:moveTo>
                  <a:cubicBezTo>
                    <a:pt x="3666" y="0"/>
                    <a:pt x="3592" y="31"/>
                    <a:pt x="3540" y="92"/>
                  </a:cubicBezTo>
                  <a:cubicBezTo>
                    <a:pt x="3063" y="634"/>
                    <a:pt x="1782" y="1962"/>
                    <a:pt x="176" y="2555"/>
                  </a:cubicBezTo>
                  <a:cubicBezTo>
                    <a:pt x="71" y="2594"/>
                    <a:pt x="0" y="2694"/>
                    <a:pt x="0" y="2806"/>
                  </a:cubicBezTo>
                  <a:lnTo>
                    <a:pt x="0" y="3877"/>
                  </a:lnTo>
                  <a:cubicBezTo>
                    <a:pt x="0" y="5388"/>
                    <a:pt x="1184" y="6768"/>
                    <a:pt x="2977" y="6768"/>
                  </a:cubicBezTo>
                  <a:cubicBezTo>
                    <a:pt x="4571" y="6768"/>
                    <a:pt x="5869" y="5471"/>
                    <a:pt x="5869" y="3877"/>
                  </a:cubicBezTo>
                  <a:lnTo>
                    <a:pt x="5869" y="1437"/>
                  </a:lnTo>
                  <a:cubicBezTo>
                    <a:pt x="5869" y="1318"/>
                    <a:pt x="5791" y="1215"/>
                    <a:pt x="5678" y="1180"/>
                  </a:cubicBezTo>
                  <a:cubicBezTo>
                    <a:pt x="5319" y="1071"/>
                    <a:pt x="4613" y="782"/>
                    <a:pt x="3934" y="82"/>
                  </a:cubicBezTo>
                  <a:cubicBezTo>
                    <a:pt x="3881" y="27"/>
                    <a:pt x="3810" y="0"/>
                    <a:pt x="374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56"/>
          <p:cNvGrpSpPr/>
          <p:nvPr/>
        </p:nvGrpSpPr>
        <p:grpSpPr>
          <a:xfrm>
            <a:off x="5480096" y="3209300"/>
            <a:ext cx="382450" cy="575825"/>
            <a:chOff x="1427325" y="3963950"/>
            <a:chExt cx="382450" cy="575825"/>
          </a:xfrm>
        </p:grpSpPr>
        <p:sp>
          <p:nvSpPr>
            <p:cNvPr id="2546" name="Google Shape;2546;p56"/>
            <p:cNvSpPr/>
            <p:nvPr/>
          </p:nvSpPr>
          <p:spPr>
            <a:xfrm>
              <a:off x="1517400" y="3963950"/>
              <a:ext cx="202300" cy="257250"/>
            </a:xfrm>
            <a:custGeom>
              <a:rect b="b" l="l" r="r" t="t"/>
              <a:pathLst>
                <a:path extrusionOk="0" h="10290" w="8092">
                  <a:moveTo>
                    <a:pt x="4046" y="1"/>
                  </a:moveTo>
                  <a:cubicBezTo>
                    <a:pt x="1811" y="1"/>
                    <a:pt x="0" y="1813"/>
                    <a:pt x="0" y="4048"/>
                  </a:cubicBezTo>
                  <a:lnTo>
                    <a:pt x="0" y="9753"/>
                  </a:lnTo>
                  <a:cubicBezTo>
                    <a:pt x="0" y="10050"/>
                    <a:pt x="240" y="10289"/>
                    <a:pt x="536" y="10289"/>
                  </a:cubicBezTo>
                  <a:lnTo>
                    <a:pt x="7555" y="10289"/>
                  </a:lnTo>
                  <a:cubicBezTo>
                    <a:pt x="7852" y="10289"/>
                    <a:pt x="8091" y="10050"/>
                    <a:pt x="8091" y="9753"/>
                  </a:cubicBezTo>
                  <a:lnTo>
                    <a:pt x="8091" y="4048"/>
                  </a:lnTo>
                  <a:cubicBezTo>
                    <a:pt x="8091" y="1813"/>
                    <a:pt x="6280" y="1"/>
                    <a:pt x="40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1577100" y="4201900"/>
              <a:ext cx="82750" cy="61425"/>
            </a:xfrm>
            <a:custGeom>
              <a:rect b="b" l="l" r="r" t="t"/>
              <a:pathLst>
                <a:path extrusionOk="0" h="2457" w="3310">
                  <a:moveTo>
                    <a:pt x="3310" y="1"/>
                  </a:moveTo>
                  <a:cubicBezTo>
                    <a:pt x="2826" y="336"/>
                    <a:pt x="2251" y="515"/>
                    <a:pt x="1663" y="515"/>
                  </a:cubicBezTo>
                  <a:cubicBezTo>
                    <a:pt x="1024" y="515"/>
                    <a:pt x="461" y="339"/>
                    <a:pt x="1" y="45"/>
                  </a:cubicBezTo>
                  <a:lnTo>
                    <a:pt x="1" y="1668"/>
                  </a:lnTo>
                  <a:cubicBezTo>
                    <a:pt x="427" y="2194"/>
                    <a:pt x="1041" y="2457"/>
                    <a:pt x="1656" y="2457"/>
                  </a:cubicBezTo>
                  <a:cubicBezTo>
                    <a:pt x="2270" y="2457"/>
                    <a:pt x="2884" y="2194"/>
                    <a:pt x="3310" y="1668"/>
                  </a:cubicBezTo>
                  <a:lnTo>
                    <a:pt x="3310"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1427325" y="4250950"/>
              <a:ext cx="382425" cy="288825"/>
            </a:xfrm>
            <a:custGeom>
              <a:rect b="b" l="l" r="r" t="t"/>
              <a:pathLst>
                <a:path extrusionOk="0" h="11553" w="15297">
                  <a:moveTo>
                    <a:pt x="10425" y="1"/>
                  </a:moveTo>
                  <a:cubicBezTo>
                    <a:pt x="10307" y="379"/>
                    <a:pt x="10066" y="706"/>
                    <a:pt x="9742" y="932"/>
                  </a:cubicBezTo>
                  <a:cubicBezTo>
                    <a:pt x="9115" y="1366"/>
                    <a:pt x="8381" y="1583"/>
                    <a:pt x="7647" y="1583"/>
                  </a:cubicBezTo>
                  <a:cubicBezTo>
                    <a:pt x="6913" y="1583"/>
                    <a:pt x="6179" y="1366"/>
                    <a:pt x="5552" y="932"/>
                  </a:cubicBezTo>
                  <a:cubicBezTo>
                    <a:pt x="5226" y="706"/>
                    <a:pt x="4987" y="379"/>
                    <a:pt x="4868" y="2"/>
                  </a:cubicBezTo>
                  <a:lnTo>
                    <a:pt x="1619" y="1262"/>
                  </a:lnTo>
                  <a:cubicBezTo>
                    <a:pt x="1619" y="1262"/>
                    <a:pt x="0" y="1928"/>
                    <a:pt x="0" y="3773"/>
                  </a:cubicBezTo>
                  <a:lnTo>
                    <a:pt x="0" y="7752"/>
                  </a:lnTo>
                  <a:lnTo>
                    <a:pt x="2158" y="7752"/>
                  </a:lnTo>
                  <a:cubicBezTo>
                    <a:pt x="2457" y="7752"/>
                    <a:pt x="2698" y="7993"/>
                    <a:pt x="2698" y="8291"/>
                  </a:cubicBezTo>
                  <a:lnTo>
                    <a:pt x="2698" y="11552"/>
                  </a:lnTo>
                  <a:lnTo>
                    <a:pt x="12599" y="11552"/>
                  </a:lnTo>
                  <a:lnTo>
                    <a:pt x="12599" y="8291"/>
                  </a:lnTo>
                  <a:cubicBezTo>
                    <a:pt x="12599" y="7993"/>
                    <a:pt x="12840" y="7752"/>
                    <a:pt x="13138" y="7752"/>
                  </a:cubicBezTo>
                  <a:lnTo>
                    <a:pt x="15296" y="7752"/>
                  </a:lnTo>
                  <a:lnTo>
                    <a:pt x="15296" y="3773"/>
                  </a:lnTo>
                  <a:cubicBezTo>
                    <a:pt x="15296" y="1927"/>
                    <a:pt x="13678" y="1262"/>
                    <a:pt x="13678" y="1262"/>
                  </a:cubicBezTo>
                  <a:lnTo>
                    <a:pt x="13679" y="1262"/>
                  </a:lnTo>
                  <a:lnTo>
                    <a:pt x="104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1641900" y="4353625"/>
              <a:ext cx="83700" cy="72625"/>
            </a:xfrm>
            <a:custGeom>
              <a:rect b="b" l="l" r="r" t="t"/>
              <a:pathLst>
                <a:path extrusionOk="0" h="2905" w="3348">
                  <a:moveTo>
                    <a:pt x="2510" y="0"/>
                  </a:moveTo>
                  <a:cubicBezTo>
                    <a:pt x="2003" y="0"/>
                    <a:pt x="1796" y="408"/>
                    <a:pt x="1780" y="426"/>
                  </a:cubicBezTo>
                  <a:cubicBezTo>
                    <a:pt x="1750" y="461"/>
                    <a:pt x="1714" y="482"/>
                    <a:pt x="1675" y="482"/>
                  </a:cubicBezTo>
                  <a:cubicBezTo>
                    <a:pt x="1640" y="482"/>
                    <a:pt x="1603" y="465"/>
                    <a:pt x="1565" y="425"/>
                  </a:cubicBezTo>
                  <a:cubicBezTo>
                    <a:pt x="1408" y="149"/>
                    <a:pt x="1124" y="2"/>
                    <a:pt x="836" y="2"/>
                  </a:cubicBezTo>
                  <a:cubicBezTo>
                    <a:pt x="625" y="2"/>
                    <a:pt x="412" y="81"/>
                    <a:pt x="246" y="247"/>
                  </a:cubicBezTo>
                  <a:cubicBezTo>
                    <a:pt x="89" y="404"/>
                    <a:pt x="0" y="617"/>
                    <a:pt x="0" y="839"/>
                  </a:cubicBezTo>
                  <a:cubicBezTo>
                    <a:pt x="2" y="1775"/>
                    <a:pt x="826" y="2513"/>
                    <a:pt x="1637" y="2896"/>
                  </a:cubicBezTo>
                  <a:cubicBezTo>
                    <a:pt x="1650" y="2902"/>
                    <a:pt x="1663" y="2905"/>
                    <a:pt x="1676" y="2905"/>
                  </a:cubicBezTo>
                  <a:cubicBezTo>
                    <a:pt x="1689" y="2905"/>
                    <a:pt x="1702" y="2902"/>
                    <a:pt x="1714" y="2896"/>
                  </a:cubicBezTo>
                  <a:cubicBezTo>
                    <a:pt x="2002" y="2757"/>
                    <a:pt x="2270" y="2583"/>
                    <a:pt x="2516" y="2380"/>
                  </a:cubicBezTo>
                  <a:cubicBezTo>
                    <a:pt x="3068" y="1915"/>
                    <a:pt x="3348" y="1396"/>
                    <a:pt x="3347" y="836"/>
                  </a:cubicBezTo>
                  <a:cubicBezTo>
                    <a:pt x="3346" y="374"/>
                    <a:pt x="2972" y="0"/>
                    <a:pt x="25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1427325" y="4442400"/>
              <a:ext cx="69800" cy="97375"/>
            </a:xfrm>
            <a:custGeom>
              <a:rect b="b" l="l" r="r" t="t"/>
              <a:pathLst>
                <a:path extrusionOk="0" h="3895" w="2792">
                  <a:moveTo>
                    <a:pt x="0" y="0"/>
                  </a:moveTo>
                  <a:lnTo>
                    <a:pt x="0" y="3355"/>
                  </a:lnTo>
                  <a:cubicBezTo>
                    <a:pt x="0" y="3652"/>
                    <a:pt x="242" y="3894"/>
                    <a:pt x="539" y="3894"/>
                  </a:cubicBezTo>
                  <a:lnTo>
                    <a:pt x="2791" y="3894"/>
                  </a:lnTo>
                  <a:lnTo>
                    <a:pt x="2791" y="540"/>
                  </a:lnTo>
                  <a:cubicBezTo>
                    <a:pt x="2791" y="242"/>
                    <a:pt x="2549" y="0"/>
                    <a:pt x="2252"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1739975" y="4442400"/>
              <a:ext cx="69800" cy="97375"/>
            </a:xfrm>
            <a:custGeom>
              <a:rect b="b" l="l" r="r" t="t"/>
              <a:pathLst>
                <a:path extrusionOk="0" h="3895" w="2792">
                  <a:moveTo>
                    <a:pt x="541" y="0"/>
                  </a:moveTo>
                  <a:cubicBezTo>
                    <a:pt x="242" y="0"/>
                    <a:pt x="0" y="242"/>
                    <a:pt x="0" y="540"/>
                  </a:cubicBezTo>
                  <a:lnTo>
                    <a:pt x="0" y="3894"/>
                  </a:lnTo>
                  <a:lnTo>
                    <a:pt x="2252" y="3894"/>
                  </a:lnTo>
                  <a:cubicBezTo>
                    <a:pt x="2550" y="3894"/>
                    <a:pt x="2792" y="3652"/>
                    <a:pt x="2792" y="3355"/>
                  </a:cubicBezTo>
                  <a:lnTo>
                    <a:pt x="2792"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1545175" y="4051950"/>
              <a:ext cx="146750" cy="169250"/>
            </a:xfrm>
            <a:custGeom>
              <a:rect b="b" l="l" r="r" t="t"/>
              <a:pathLst>
                <a:path extrusionOk="0" h="6770" w="5870">
                  <a:moveTo>
                    <a:pt x="3741" y="0"/>
                  </a:moveTo>
                  <a:cubicBezTo>
                    <a:pt x="3667" y="0"/>
                    <a:pt x="3592" y="31"/>
                    <a:pt x="3539" y="92"/>
                  </a:cubicBezTo>
                  <a:cubicBezTo>
                    <a:pt x="3064" y="635"/>
                    <a:pt x="1782" y="1962"/>
                    <a:pt x="177" y="2556"/>
                  </a:cubicBezTo>
                  <a:cubicBezTo>
                    <a:pt x="71" y="2594"/>
                    <a:pt x="1" y="2694"/>
                    <a:pt x="1" y="2807"/>
                  </a:cubicBezTo>
                  <a:lnTo>
                    <a:pt x="1" y="3877"/>
                  </a:lnTo>
                  <a:cubicBezTo>
                    <a:pt x="1" y="5388"/>
                    <a:pt x="1185" y="6769"/>
                    <a:pt x="2977" y="6769"/>
                  </a:cubicBezTo>
                  <a:cubicBezTo>
                    <a:pt x="4572" y="6769"/>
                    <a:pt x="5870" y="5471"/>
                    <a:pt x="5870" y="3877"/>
                  </a:cubicBezTo>
                  <a:lnTo>
                    <a:pt x="5870" y="1438"/>
                  </a:lnTo>
                  <a:cubicBezTo>
                    <a:pt x="5870" y="1319"/>
                    <a:pt x="5792" y="1215"/>
                    <a:pt x="5679" y="1181"/>
                  </a:cubicBezTo>
                  <a:cubicBezTo>
                    <a:pt x="5319" y="1071"/>
                    <a:pt x="4613" y="783"/>
                    <a:pt x="3933" y="82"/>
                  </a:cubicBezTo>
                  <a:cubicBezTo>
                    <a:pt x="3881" y="27"/>
                    <a:pt x="3811" y="0"/>
                    <a:pt x="3741"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56"/>
          <p:cNvGrpSpPr/>
          <p:nvPr/>
        </p:nvGrpSpPr>
        <p:grpSpPr>
          <a:xfrm>
            <a:off x="6073426" y="3209875"/>
            <a:ext cx="568975" cy="574675"/>
            <a:chOff x="1938525" y="3971100"/>
            <a:chExt cx="568975" cy="574675"/>
          </a:xfrm>
        </p:grpSpPr>
        <p:sp>
          <p:nvSpPr>
            <p:cNvPr id="2554" name="Google Shape;2554;p56"/>
            <p:cNvSpPr/>
            <p:nvPr/>
          </p:nvSpPr>
          <p:spPr>
            <a:xfrm>
              <a:off x="2359175" y="4266825"/>
              <a:ext cx="114600" cy="97450"/>
            </a:xfrm>
            <a:custGeom>
              <a:rect b="b" l="l" r="r" t="t"/>
              <a:pathLst>
                <a:path extrusionOk="0" h="3898" w="4584">
                  <a:moveTo>
                    <a:pt x="3369" y="0"/>
                  </a:moveTo>
                  <a:cubicBezTo>
                    <a:pt x="3001" y="0"/>
                    <a:pt x="2639" y="173"/>
                    <a:pt x="2410" y="498"/>
                  </a:cubicBezTo>
                  <a:lnTo>
                    <a:pt x="275" y="3531"/>
                  </a:lnTo>
                  <a:cubicBezTo>
                    <a:pt x="204" y="3630"/>
                    <a:pt x="111" y="3708"/>
                    <a:pt x="1" y="3759"/>
                  </a:cubicBezTo>
                  <a:lnTo>
                    <a:pt x="433" y="3894"/>
                  </a:lnTo>
                  <a:cubicBezTo>
                    <a:pt x="457" y="3897"/>
                    <a:pt x="480" y="3898"/>
                    <a:pt x="503" y="3898"/>
                  </a:cubicBezTo>
                  <a:cubicBezTo>
                    <a:pt x="644" y="3898"/>
                    <a:pt x="782" y="3854"/>
                    <a:pt x="897" y="3772"/>
                  </a:cubicBezTo>
                  <a:lnTo>
                    <a:pt x="3926" y="1627"/>
                  </a:lnTo>
                  <a:cubicBezTo>
                    <a:pt x="4103" y="1501"/>
                    <a:pt x="4313" y="1427"/>
                    <a:pt x="4530" y="1414"/>
                  </a:cubicBezTo>
                  <a:cubicBezTo>
                    <a:pt x="4583" y="996"/>
                    <a:pt x="4411" y="473"/>
                    <a:pt x="4043" y="214"/>
                  </a:cubicBezTo>
                  <a:cubicBezTo>
                    <a:pt x="3838" y="70"/>
                    <a:pt x="3602" y="0"/>
                    <a:pt x="3369"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2359175" y="4266825"/>
              <a:ext cx="100450" cy="97450"/>
            </a:xfrm>
            <a:custGeom>
              <a:rect b="b" l="l" r="r" t="t"/>
              <a:pathLst>
                <a:path extrusionOk="0" h="3898" w="4018">
                  <a:moveTo>
                    <a:pt x="3369" y="1"/>
                  </a:moveTo>
                  <a:cubicBezTo>
                    <a:pt x="3000" y="1"/>
                    <a:pt x="2638" y="174"/>
                    <a:pt x="2410" y="498"/>
                  </a:cubicBezTo>
                  <a:lnTo>
                    <a:pt x="275" y="3531"/>
                  </a:lnTo>
                  <a:cubicBezTo>
                    <a:pt x="204" y="3630"/>
                    <a:pt x="111" y="3708"/>
                    <a:pt x="1" y="3759"/>
                  </a:cubicBezTo>
                  <a:lnTo>
                    <a:pt x="433" y="3894"/>
                  </a:lnTo>
                  <a:cubicBezTo>
                    <a:pt x="457" y="3897"/>
                    <a:pt x="480" y="3898"/>
                    <a:pt x="503" y="3898"/>
                  </a:cubicBezTo>
                  <a:cubicBezTo>
                    <a:pt x="644" y="3898"/>
                    <a:pt x="782" y="3854"/>
                    <a:pt x="897" y="3772"/>
                  </a:cubicBezTo>
                  <a:lnTo>
                    <a:pt x="1907" y="3057"/>
                  </a:lnTo>
                  <a:lnTo>
                    <a:pt x="3710" y="498"/>
                  </a:lnTo>
                  <a:cubicBezTo>
                    <a:pt x="3793" y="379"/>
                    <a:pt x="3897" y="277"/>
                    <a:pt x="4018" y="197"/>
                  </a:cubicBezTo>
                  <a:cubicBezTo>
                    <a:pt x="3818" y="65"/>
                    <a:pt x="3593" y="1"/>
                    <a:pt x="3369"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2069725" y="4271300"/>
              <a:ext cx="437775" cy="174600"/>
            </a:xfrm>
            <a:custGeom>
              <a:rect b="b" l="l" r="r" t="t"/>
              <a:pathLst>
                <a:path extrusionOk="0" h="6984" w="17511">
                  <a:moveTo>
                    <a:pt x="4232" y="0"/>
                  </a:moveTo>
                  <a:cubicBezTo>
                    <a:pt x="3759" y="0"/>
                    <a:pt x="3295" y="146"/>
                    <a:pt x="2905" y="423"/>
                  </a:cubicBezTo>
                  <a:lnTo>
                    <a:pt x="1" y="2479"/>
                  </a:lnTo>
                  <a:lnTo>
                    <a:pt x="3192" y="6984"/>
                  </a:lnTo>
                  <a:cubicBezTo>
                    <a:pt x="4320" y="6307"/>
                    <a:pt x="5610" y="5948"/>
                    <a:pt x="6925" y="5948"/>
                  </a:cubicBezTo>
                  <a:cubicBezTo>
                    <a:pt x="6955" y="5948"/>
                    <a:pt x="6986" y="5949"/>
                    <a:pt x="7016" y="5949"/>
                  </a:cubicBezTo>
                  <a:lnTo>
                    <a:pt x="11708" y="6007"/>
                  </a:lnTo>
                  <a:cubicBezTo>
                    <a:pt x="11739" y="6007"/>
                    <a:pt x="11770" y="6008"/>
                    <a:pt x="11802" y="6008"/>
                  </a:cubicBezTo>
                  <a:cubicBezTo>
                    <a:pt x="12574" y="6008"/>
                    <a:pt x="13329" y="5768"/>
                    <a:pt x="13961" y="5320"/>
                  </a:cubicBezTo>
                  <a:lnTo>
                    <a:pt x="16857" y="3269"/>
                  </a:lnTo>
                  <a:cubicBezTo>
                    <a:pt x="17386" y="2895"/>
                    <a:pt x="17511" y="2164"/>
                    <a:pt x="17137" y="1635"/>
                  </a:cubicBezTo>
                  <a:cubicBezTo>
                    <a:pt x="16908" y="1312"/>
                    <a:pt x="16547" y="1140"/>
                    <a:pt x="16180" y="1140"/>
                  </a:cubicBezTo>
                  <a:cubicBezTo>
                    <a:pt x="15946" y="1140"/>
                    <a:pt x="15709" y="1210"/>
                    <a:pt x="15504" y="1356"/>
                  </a:cubicBezTo>
                  <a:lnTo>
                    <a:pt x="12476" y="3501"/>
                  </a:lnTo>
                  <a:cubicBezTo>
                    <a:pt x="12359" y="3583"/>
                    <a:pt x="12220" y="3627"/>
                    <a:pt x="12078" y="3627"/>
                  </a:cubicBezTo>
                  <a:cubicBezTo>
                    <a:pt x="12056" y="3627"/>
                    <a:pt x="12034" y="3626"/>
                    <a:pt x="12011" y="3624"/>
                  </a:cubicBezTo>
                  <a:lnTo>
                    <a:pt x="10077" y="3430"/>
                  </a:lnTo>
                  <a:cubicBezTo>
                    <a:pt x="10010" y="3421"/>
                    <a:pt x="9997" y="3329"/>
                    <a:pt x="10059" y="3303"/>
                  </a:cubicBezTo>
                  <a:cubicBezTo>
                    <a:pt x="10603" y="3091"/>
                    <a:pt x="10936" y="2540"/>
                    <a:pt x="10872" y="1960"/>
                  </a:cubicBezTo>
                  <a:cubicBezTo>
                    <a:pt x="10808" y="1380"/>
                    <a:pt x="10363" y="916"/>
                    <a:pt x="9786" y="827"/>
                  </a:cubicBezTo>
                  <a:lnTo>
                    <a:pt x="4581" y="27"/>
                  </a:lnTo>
                  <a:cubicBezTo>
                    <a:pt x="4465" y="9"/>
                    <a:pt x="4348" y="0"/>
                    <a:pt x="4232"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2072700" y="4271300"/>
              <a:ext cx="126375" cy="174600"/>
            </a:xfrm>
            <a:custGeom>
              <a:rect b="b" l="l" r="r" t="t"/>
              <a:pathLst>
                <a:path extrusionOk="0" h="6984" w="5055">
                  <a:moveTo>
                    <a:pt x="4231" y="0"/>
                  </a:moveTo>
                  <a:cubicBezTo>
                    <a:pt x="3759" y="0"/>
                    <a:pt x="3295" y="146"/>
                    <a:pt x="2905" y="422"/>
                  </a:cubicBezTo>
                  <a:lnTo>
                    <a:pt x="1" y="2479"/>
                  </a:lnTo>
                  <a:lnTo>
                    <a:pt x="3192" y="6984"/>
                  </a:lnTo>
                  <a:cubicBezTo>
                    <a:pt x="3543" y="6772"/>
                    <a:pt x="3914" y="6591"/>
                    <a:pt x="4297" y="6441"/>
                  </a:cubicBezTo>
                  <a:lnTo>
                    <a:pt x="1944" y="3119"/>
                  </a:lnTo>
                  <a:cubicBezTo>
                    <a:pt x="1693" y="2766"/>
                    <a:pt x="1776" y="2276"/>
                    <a:pt x="2130" y="2026"/>
                  </a:cubicBezTo>
                  <a:lnTo>
                    <a:pt x="2131" y="2026"/>
                  </a:lnTo>
                  <a:lnTo>
                    <a:pt x="4395" y="422"/>
                  </a:lnTo>
                  <a:cubicBezTo>
                    <a:pt x="4596" y="280"/>
                    <a:pt x="4819" y="171"/>
                    <a:pt x="5054" y="99"/>
                  </a:cubicBezTo>
                  <a:lnTo>
                    <a:pt x="4580" y="27"/>
                  </a:lnTo>
                  <a:cubicBezTo>
                    <a:pt x="4464" y="9"/>
                    <a:pt x="4347" y="0"/>
                    <a:pt x="423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2218500" y="4327025"/>
              <a:ext cx="118125" cy="29600"/>
            </a:xfrm>
            <a:custGeom>
              <a:rect b="b" l="l" r="r" t="t"/>
              <a:pathLst>
                <a:path extrusionOk="0" h="1184" w="4725">
                  <a:moveTo>
                    <a:pt x="369" y="1"/>
                  </a:moveTo>
                  <a:cubicBezTo>
                    <a:pt x="197" y="1"/>
                    <a:pt x="49" y="128"/>
                    <a:pt x="26" y="302"/>
                  </a:cubicBezTo>
                  <a:cubicBezTo>
                    <a:pt x="1" y="493"/>
                    <a:pt x="135" y="667"/>
                    <a:pt x="325" y="691"/>
                  </a:cubicBezTo>
                  <a:lnTo>
                    <a:pt x="4089" y="1184"/>
                  </a:lnTo>
                  <a:cubicBezTo>
                    <a:pt x="4052" y="1152"/>
                    <a:pt x="4062" y="1091"/>
                    <a:pt x="4107" y="1073"/>
                  </a:cubicBezTo>
                  <a:lnTo>
                    <a:pt x="4107" y="1074"/>
                  </a:lnTo>
                  <a:cubicBezTo>
                    <a:pt x="4362" y="974"/>
                    <a:pt x="4577" y="797"/>
                    <a:pt x="4724" y="568"/>
                  </a:cubicBezTo>
                  <a:lnTo>
                    <a:pt x="415" y="4"/>
                  </a:lnTo>
                  <a:cubicBezTo>
                    <a:pt x="400" y="2"/>
                    <a:pt x="384" y="1"/>
                    <a:pt x="369" y="1"/>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2013600" y="4313550"/>
              <a:ext cx="149425" cy="181875"/>
            </a:xfrm>
            <a:custGeom>
              <a:rect b="b" l="l" r="r" t="t"/>
              <a:pathLst>
                <a:path extrusionOk="0" h="7275" w="5977">
                  <a:moveTo>
                    <a:pt x="1505" y="0"/>
                  </a:moveTo>
                  <a:cubicBezTo>
                    <a:pt x="1397" y="0"/>
                    <a:pt x="1288" y="32"/>
                    <a:pt x="1193" y="99"/>
                  </a:cubicBezTo>
                  <a:lnTo>
                    <a:pt x="0" y="945"/>
                  </a:lnTo>
                  <a:lnTo>
                    <a:pt x="4484" y="7275"/>
                  </a:lnTo>
                  <a:lnTo>
                    <a:pt x="5676" y="6431"/>
                  </a:lnTo>
                  <a:cubicBezTo>
                    <a:pt x="5918" y="6259"/>
                    <a:pt x="5977" y="5928"/>
                    <a:pt x="5809" y="5689"/>
                  </a:cubicBezTo>
                  <a:lnTo>
                    <a:pt x="1936" y="222"/>
                  </a:lnTo>
                  <a:cubicBezTo>
                    <a:pt x="1833" y="77"/>
                    <a:pt x="1671" y="0"/>
                    <a:pt x="15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1938525" y="4336875"/>
              <a:ext cx="187575" cy="208900"/>
            </a:xfrm>
            <a:custGeom>
              <a:rect b="b" l="l" r="r" t="t"/>
              <a:pathLst>
                <a:path extrusionOk="0" h="8356" w="7503">
                  <a:moveTo>
                    <a:pt x="3018" y="1"/>
                  </a:moveTo>
                  <a:lnTo>
                    <a:pt x="303" y="1925"/>
                  </a:lnTo>
                  <a:cubicBezTo>
                    <a:pt x="60" y="2096"/>
                    <a:pt x="0" y="2429"/>
                    <a:pt x="170" y="2667"/>
                  </a:cubicBezTo>
                  <a:lnTo>
                    <a:pt x="4042" y="8135"/>
                  </a:lnTo>
                  <a:cubicBezTo>
                    <a:pt x="4144" y="8279"/>
                    <a:pt x="4307" y="8356"/>
                    <a:pt x="4473" y="8356"/>
                  </a:cubicBezTo>
                  <a:cubicBezTo>
                    <a:pt x="4581" y="8356"/>
                    <a:pt x="4691" y="8323"/>
                    <a:pt x="4787" y="8255"/>
                  </a:cubicBezTo>
                  <a:lnTo>
                    <a:pt x="7503" y="6331"/>
                  </a:lnTo>
                  <a:lnTo>
                    <a:pt x="30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2259550" y="3971100"/>
              <a:ext cx="135275" cy="42050"/>
            </a:xfrm>
            <a:custGeom>
              <a:rect b="b" l="l" r="r" t="t"/>
              <a:pathLst>
                <a:path extrusionOk="0" h="1682" w="5411">
                  <a:moveTo>
                    <a:pt x="0" y="1"/>
                  </a:moveTo>
                  <a:lnTo>
                    <a:pt x="967" y="1681"/>
                  </a:lnTo>
                  <a:lnTo>
                    <a:pt x="4443" y="1681"/>
                  </a:lnTo>
                  <a:lnTo>
                    <a:pt x="54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2266875" y="3983825"/>
              <a:ext cx="120625" cy="29325"/>
            </a:xfrm>
            <a:custGeom>
              <a:rect b="b" l="l" r="r" t="t"/>
              <a:pathLst>
                <a:path extrusionOk="0" h="1173" w="4825">
                  <a:moveTo>
                    <a:pt x="0" y="1"/>
                  </a:moveTo>
                  <a:lnTo>
                    <a:pt x="674" y="1172"/>
                  </a:lnTo>
                  <a:lnTo>
                    <a:pt x="4150" y="1172"/>
                  </a:lnTo>
                  <a:lnTo>
                    <a:pt x="48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2228300" y="3971100"/>
              <a:ext cx="193375" cy="281350"/>
            </a:xfrm>
            <a:custGeom>
              <a:rect b="b" l="l" r="r" t="t"/>
              <a:pathLst>
                <a:path extrusionOk="0" h="11254" w="7735">
                  <a:moveTo>
                    <a:pt x="6661" y="1"/>
                  </a:moveTo>
                  <a:lnTo>
                    <a:pt x="2284" y="6785"/>
                  </a:lnTo>
                  <a:lnTo>
                    <a:pt x="52" y="10243"/>
                  </a:lnTo>
                  <a:cubicBezTo>
                    <a:pt x="1" y="10323"/>
                    <a:pt x="61" y="10422"/>
                    <a:pt x="149" y="10422"/>
                  </a:cubicBezTo>
                  <a:cubicBezTo>
                    <a:pt x="158" y="10422"/>
                    <a:pt x="167" y="10421"/>
                    <a:pt x="177" y="10419"/>
                  </a:cubicBezTo>
                  <a:lnTo>
                    <a:pt x="1231" y="10173"/>
                  </a:lnTo>
                  <a:cubicBezTo>
                    <a:pt x="1240" y="10171"/>
                    <a:pt x="1249" y="10169"/>
                    <a:pt x="1258" y="10169"/>
                  </a:cubicBezTo>
                  <a:cubicBezTo>
                    <a:pt x="1308" y="10169"/>
                    <a:pt x="1354" y="10202"/>
                    <a:pt x="1368" y="10253"/>
                  </a:cubicBezTo>
                  <a:lnTo>
                    <a:pt x="1643" y="11171"/>
                  </a:lnTo>
                  <a:cubicBezTo>
                    <a:pt x="1659" y="11225"/>
                    <a:pt x="1707" y="11254"/>
                    <a:pt x="1755" y="11254"/>
                  </a:cubicBezTo>
                  <a:cubicBezTo>
                    <a:pt x="1792" y="11254"/>
                    <a:pt x="1829" y="11237"/>
                    <a:pt x="1852" y="11200"/>
                  </a:cubicBezTo>
                  <a:cubicBezTo>
                    <a:pt x="1957" y="11038"/>
                    <a:pt x="5608" y="5384"/>
                    <a:pt x="7345" y="2693"/>
                  </a:cubicBezTo>
                  <a:cubicBezTo>
                    <a:pt x="7735" y="2088"/>
                    <a:pt x="7697" y="1303"/>
                    <a:pt x="7249" y="740"/>
                  </a:cubicBezTo>
                  <a:lnTo>
                    <a:pt x="66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2228325" y="3971100"/>
              <a:ext cx="182625" cy="260575"/>
            </a:xfrm>
            <a:custGeom>
              <a:rect b="b" l="l" r="r" t="t"/>
              <a:pathLst>
                <a:path extrusionOk="0" h="10423" w="7305">
                  <a:moveTo>
                    <a:pt x="1269" y="10171"/>
                  </a:moveTo>
                  <a:lnTo>
                    <a:pt x="1269" y="10171"/>
                  </a:lnTo>
                  <a:lnTo>
                    <a:pt x="1270" y="10171"/>
                  </a:lnTo>
                  <a:cubicBezTo>
                    <a:pt x="1270" y="10171"/>
                    <a:pt x="1270" y="10171"/>
                    <a:pt x="1269" y="10171"/>
                  </a:cubicBezTo>
                  <a:close/>
                  <a:moveTo>
                    <a:pt x="6660" y="1"/>
                  </a:moveTo>
                  <a:lnTo>
                    <a:pt x="2283" y="6785"/>
                  </a:lnTo>
                  <a:lnTo>
                    <a:pt x="52" y="10243"/>
                  </a:lnTo>
                  <a:cubicBezTo>
                    <a:pt x="1" y="10323"/>
                    <a:pt x="61" y="10422"/>
                    <a:pt x="149" y="10422"/>
                  </a:cubicBezTo>
                  <a:cubicBezTo>
                    <a:pt x="157" y="10422"/>
                    <a:pt x="167" y="10421"/>
                    <a:pt x="176" y="10419"/>
                  </a:cubicBezTo>
                  <a:lnTo>
                    <a:pt x="1231" y="10173"/>
                  </a:lnTo>
                  <a:cubicBezTo>
                    <a:pt x="1239" y="10171"/>
                    <a:pt x="1247" y="10170"/>
                    <a:pt x="1256" y="10170"/>
                  </a:cubicBezTo>
                  <a:cubicBezTo>
                    <a:pt x="1260" y="10170"/>
                    <a:pt x="1265" y="10170"/>
                    <a:pt x="1269" y="10171"/>
                  </a:cubicBezTo>
                  <a:lnTo>
                    <a:pt x="1269" y="10171"/>
                  </a:lnTo>
                  <a:lnTo>
                    <a:pt x="3454" y="6785"/>
                  </a:lnTo>
                  <a:lnTo>
                    <a:pt x="7304" y="817"/>
                  </a:lnTo>
                  <a:cubicBezTo>
                    <a:pt x="7286" y="790"/>
                    <a:pt x="7268" y="766"/>
                    <a:pt x="7248" y="740"/>
                  </a:cubicBezTo>
                  <a:lnTo>
                    <a:pt x="66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2232650" y="3971100"/>
              <a:ext cx="193375" cy="281350"/>
            </a:xfrm>
            <a:custGeom>
              <a:rect b="b" l="l" r="r" t="t"/>
              <a:pathLst>
                <a:path extrusionOk="0" h="11254" w="7735">
                  <a:moveTo>
                    <a:pt x="1076" y="1"/>
                  </a:moveTo>
                  <a:lnTo>
                    <a:pt x="487" y="740"/>
                  </a:lnTo>
                  <a:cubicBezTo>
                    <a:pt x="40" y="1303"/>
                    <a:pt x="1" y="2088"/>
                    <a:pt x="391" y="2693"/>
                  </a:cubicBezTo>
                  <a:lnTo>
                    <a:pt x="5885" y="11200"/>
                  </a:lnTo>
                  <a:cubicBezTo>
                    <a:pt x="5908" y="11236"/>
                    <a:pt x="5945" y="11253"/>
                    <a:pt x="5981" y="11253"/>
                  </a:cubicBezTo>
                  <a:cubicBezTo>
                    <a:pt x="6029" y="11253"/>
                    <a:pt x="6077" y="11224"/>
                    <a:pt x="6092" y="11170"/>
                  </a:cubicBezTo>
                  <a:lnTo>
                    <a:pt x="6367" y="10252"/>
                  </a:lnTo>
                  <a:cubicBezTo>
                    <a:pt x="6382" y="10202"/>
                    <a:pt x="6428" y="10169"/>
                    <a:pt x="6479" y="10169"/>
                  </a:cubicBezTo>
                  <a:cubicBezTo>
                    <a:pt x="6487" y="10169"/>
                    <a:pt x="6496" y="10170"/>
                    <a:pt x="6505" y="10172"/>
                  </a:cubicBezTo>
                  <a:lnTo>
                    <a:pt x="7560" y="10419"/>
                  </a:lnTo>
                  <a:cubicBezTo>
                    <a:pt x="7569" y="10421"/>
                    <a:pt x="7578" y="10422"/>
                    <a:pt x="7587" y="10422"/>
                  </a:cubicBezTo>
                  <a:cubicBezTo>
                    <a:pt x="7674" y="10422"/>
                    <a:pt x="7735" y="10323"/>
                    <a:pt x="7683" y="10243"/>
                  </a:cubicBezTo>
                  <a:lnTo>
                    <a:pt x="10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2232675" y="3971100"/>
              <a:ext cx="160150" cy="281350"/>
            </a:xfrm>
            <a:custGeom>
              <a:rect b="b" l="l" r="r" t="t"/>
              <a:pathLst>
                <a:path extrusionOk="0" h="11254" w="6406">
                  <a:moveTo>
                    <a:pt x="1075" y="1"/>
                  </a:moveTo>
                  <a:lnTo>
                    <a:pt x="487" y="740"/>
                  </a:lnTo>
                  <a:cubicBezTo>
                    <a:pt x="39" y="1303"/>
                    <a:pt x="1" y="2088"/>
                    <a:pt x="391" y="2693"/>
                  </a:cubicBezTo>
                  <a:lnTo>
                    <a:pt x="5884" y="11200"/>
                  </a:lnTo>
                  <a:cubicBezTo>
                    <a:pt x="5907" y="11236"/>
                    <a:pt x="5944" y="11253"/>
                    <a:pt x="5981" y="11253"/>
                  </a:cubicBezTo>
                  <a:cubicBezTo>
                    <a:pt x="6029" y="11253"/>
                    <a:pt x="6077" y="11224"/>
                    <a:pt x="6092" y="11170"/>
                  </a:cubicBezTo>
                  <a:lnTo>
                    <a:pt x="6367" y="10252"/>
                  </a:lnTo>
                  <a:cubicBezTo>
                    <a:pt x="6374" y="10229"/>
                    <a:pt x="6388" y="10209"/>
                    <a:pt x="6406" y="10195"/>
                  </a:cubicBezTo>
                  <a:lnTo>
                    <a:pt x="1562" y="2693"/>
                  </a:lnTo>
                  <a:cubicBezTo>
                    <a:pt x="1190" y="2117"/>
                    <a:pt x="1206" y="1374"/>
                    <a:pt x="1601" y="816"/>
                  </a:cubicBezTo>
                  <a:lnTo>
                    <a:pt x="10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6"/>
          <p:cNvGrpSpPr/>
          <p:nvPr/>
        </p:nvGrpSpPr>
        <p:grpSpPr>
          <a:xfrm>
            <a:off x="7446638" y="3231450"/>
            <a:ext cx="581075" cy="531525"/>
            <a:chOff x="4371600" y="3807750"/>
            <a:chExt cx="581075" cy="531525"/>
          </a:xfrm>
        </p:grpSpPr>
        <p:sp>
          <p:nvSpPr>
            <p:cNvPr id="2568" name="Google Shape;2568;p56"/>
            <p:cNvSpPr/>
            <p:nvPr/>
          </p:nvSpPr>
          <p:spPr>
            <a:xfrm>
              <a:off x="4713750" y="3850225"/>
              <a:ext cx="53500" cy="93550"/>
            </a:xfrm>
            <a:custGeom>
              <a:rect b="b" l="l" r="r" t="t"/>
              <a:pathLst>
                <a:path extrusionOk="0" h="3742" w="2140">
                  <a:moveTo>
                    <a:pt x="1745" y="0"/>
                  </a:moveTo>
                  <a:cubicBezTo>
                    <a:pt x="1612" y="0"/>
                    <a:pt x="1485" y="77"/>
                    <a:pt x="1428" y="207"/>
                  </a:cubicBezTo>
                  <a:lnTo>
                    <a:pt x="80" y="3254"/>
                  </a:lnTo>
                  <a:cubicBezTo>
                    <a:pt x="1" y="3429"/>
                    <a:pt x="81" y="3633"/>
                    <a:pt x="256" y="3711"/>
                  </a:cubicBezTo>
                  <a:cubicBezTo>
                    <a:pt x="301" y="3732"/>
                    <a:pt x="349" y="3741"/>
                    <a:pt x="397" y="3741"/>
                  </a:cubicBezTo>
                  <a:cubicBezTo>
                    <a:pt x="530" y="3741"/>
                    <a:pt x="656" y="3664"/>
                    <a:pt x="714" y="3534"/>
                  </a:cubicBezTo>
                  <a:lnTo>
                    <a:pt x="2062" y="487"/>
                  </a:lnTo>
                  <a:cubicBezTo>
                    <a:pt x="2140" y="313"/>
                    <a:pt x="2061" y="107"/>
                    <a:pt x="1885" y="30"/>
                  </a:cubicBezTo>
                  <a:cubicBezTo>
                    <a:pt x="1839" y="10"/>
                    <a:pt x="1792" y="0"/>
                    <a:pt x="17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4741275" y="4191300"/>
              <a:ext cx="67100" cy="82300"/>
            </a:xfrm>
            <a:custGeom>
              <a:rect b="b" l="l" r="r" t="t"/>
              <a:pathLst>
                <a:path extrusionOk="0" h="3292" w="2684">
                  <a:moveTo>
                    <a:pt x="393" y="0"/>
                  </a:moveTo>
                  <a:cubicBezTo>
                    <a:pt x="322" y="0"/>
                    <a:pt x="251" y="22"/>
                    <a:pt x="189" y="67"/>
                  </a:cubicBezTo>
                  <a:cubicBezTo>
                    <a:pt x="35" y="180"/>
                    <a:pt x="1" y="396"/>
                    <a:pt x="114" y="552"/>
                  </a:cubicBezTo>
                  <a:lnTo>
                    <a:pt x="2010" y="3150"/>
                  </a:lnTo>
                  <a:lnTo>
                    <a:pt x="2010" y="3149"/>
                  </a:lnTo>
                  <a:cubicBezTo>
                    <a:pt x="2077" y="3242"/>
                    <a:pt x="2183" y="3292"/>
                    <a:pt x="2290" y="3292"/>
                  </a:cubicBezTo>
                  <a:cubicBezTo>
                    <a:pt x="2361" y="3292"/>
                    <a:pt x="2433" y="3270"/>
                    <a:pt x="2495" y="3225"/>
                  </a:cubicBezTo>
                  <a:cubicBezTo>
                    <a:pt x="2649" y="3112"/>
                    <a:pt x="2683" y="2895"/>
                    <a:pt x="2570" y="2740"/>
                  </a:cubicBezTo>
                  <a:lnTo>
                    <a:pt x="674" y="143"/>
                  </a:lnTo>
                  <a:cubicBezTo>
                    <a:pt x="606" y="50"/>
                    <a:pt x="501" y="0"/>
                    <a:pt x="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4806575" y="4041325"/>
              <a:ext cx="99600" cy="26100"/>
            </a:xfrm>
            <a:custGeom>
              <a:rect b="b" l="l" r="r" t="t"/>
              <a:pathLst>
                <a:path extrusionOk="0" h="1044" w="3984">
                  <a:moveTo>
                    <a:pt x="3618" y="1"/>
                  </a:moveTo>
                  <a:cubicBezTo>
                    <a:pt x="3606" y="1"/>
                    <a:pt x="3594" y="2"/>
                    <a:pt x="3582" y="3"/>
                  </a:cubicBezTo>
                  <a:lnTo>
                    <a:pt x="339" y="351"/>
                  </a:lnTo>
                  <a:cubicBezTo>
                    <a:pt x="147" y="361"/>
                    <a:pt x="1" y="524"/>
                    <a:pt x="10" y="716"/>
                  </a:cubicBezTo>
                  <a:cubicBezTo>
                    <a:pt x="21" y="901"/>
                    <a:pt x="173" y="1044"/>
                    <a:pt x="357" y="1044"/>
                  </a:cubicBezTo>
                  <a:cubicBezTo>
                    <a:pt x="363" y="1044"/>
                    <a:pt x="369" y="1043"/>
                    <a:pt x="375" y="1043"/>
                  </a:cubicBezTo>
                  <a:cubicBezTo>
                    <a:pt x="387" y="1043"/>
                    <a:pt x="398" y="1042"/>
                    <a:pt x="412" y="1041"/>
                  </a:cubicBezTo>
                  <a:lnTo>
                    <a:pt x="3655" y="694"/>
                  </a:lnTo>
                  <a:cubicBezTo>
                    <a:pt x="3846" y="672"/>
                    <a:pt x="3983" y="502"/>
                    <a:pt x="3963" y="311"/>
                  </a:cubicBezTo>
                  <a:cubicBezTo>
                    <a:pt x="3944" y="134"/>
                    <a:pt x="3793" y="1"/>
                    <a:pt x="36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4487150" y="3900375"/>
              <a:ext cx="350325" cy="350325"/>
            </a:xfrm>
            <a:custGeom>
              <a:rect b="b" l="l" r="r" t="t"/>
              <a:pathLst>
                <a:path extrusionOk="0" h="14013" w="14013">
                  <a:moveTo>
                    <a:pt x="7007" y="0"/>
                  </a:moveTo>
                  <a:cubicBezTo>
                    <a:pt x="3138" y="0"/>
                    <a:pt x="1" y="3137"/>
                    <a:pt x="1" y="7006"/>
                  </a:cubicBezTo>
                  <a:cubicBezTo>
                    <a:pt x="1" y="10876"/>
                    <a:pt x="3138" y="14012"/>
                    <a:pt x="7007" y="14012"/>
                  </a:cubicBezTo>
                  <a:cubicBezTo>
                    <a:pt x="10877" y="14012"/>
                    <a:pt x="14013" y="10876"/>
                    <a:pt x="14013" y="7006"/>
                  </a:cubicBezTo>
                  <a:cubicBezTo>
                    <a:pt x="14013" y="3137"/>
                    <a:pt x="10877" y="0"/>
                    <a:pt x="70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4553800" y="4205850"/>
              <a:ext cx="52725" cy="91825"/>
            </a:xfrm>
            <a:custGeom>
              <a:rect b="b" l="l" r="r" t="t"/>
              <a:pathLst>
                <a:path extrusionOk="0" h="3673" w="2109">
                  <a:moveTo>
                    <a:pt x="1714" y="1"/>
                  </a:moveTo>
                  <a:cubicBezTo>
                    <a:pt x="1580" y="1"/>
                    <a:pt x="1453" y="78"/>
                    <a:pt x="1396" y="207"/>
                  </a:cubicBezTo>
                  <a:lnTo>
                    <a:pt x="78" y="3185"/>
                  </a:lnTo>
                  <a:cubicBezTo>
                    <a:pt x="0" y="3360"/>
                    <a:pt x="79" y="3566"/>
                    <a:pt x="255" y="3642"/>
                  </a:cubicBezTo>
                  <a:cubicBezTo>
                    <a:pt x="301" y="3663"/>
                    <a:pt x="348" y="3672"/>
                    <a:pt x="395" y="3672"/>
                  </a:cubicBezTo>
                  <a:cubicBezTo>
                    <a:pt x="529" y="3672"/>
                    <a:pt x="656" y="3595"/>
                    <a:pt x="713" y="3465"/>
                  </a:cubicBezTo>
                  <a:lnTo>
                    <a:pt x="2030" y="489"/>
                  </a:lnTo>
                  <a:cubicBezTo>
                    <a:pt x="2108" y="313"/>
                    <a:pt x="2028" y="108"/>
                    <a:pt x="1854" y="31"/>
                  </a:cubicBezTo>
                  <a:cubicBezTo>
                    <a:pt x="1808" y="10"/>
                    <a:pt x="1761" y="1"/>
                    <a:pt x="17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4513775" y="3874425"/>
              <a:ext cx="67825" cy="83375"/>
            </a:xfrm>
            <a:custGeom>
              <a:rect b="b" l="l" r="r" t="t"/>
              <a:pathLst>
                <a:path extrusionOk="0" h="3335" w="2713">
                  <a:moveTo>
                    <a:pt x="393" y="1"/>
                  </a:moveTo>
                  <a:cubicBezTo>
                    <a:pt x="322" y="1"/>
                    <a:pt x="251" y="22"/>
                    <a:pt x="189" y="67"/>
                  </a:cubicBezTo>
                  <a:cubicBezTo>
                    <a:pt x="34" y="180"/>
                    <a:pt x="1" y="398"/>
                    <a:pt x="114" y="552"/>
                  </a:cubicBezTo>
                  <a:lnTo>
                    <a:pt x="2039" y="3191"/>
                  </a:lnTo>
                  <a:lnTo>
                    <a:pt x="2039" y="3192"/>
                  </a:lnTo>
                  <a:cubicBezTo>
                    <a:pt x="2107" y="3285"/>
                    <a:pt x="2213" y="3334"/>
                    <a:pt x="2320" y="3334"/>
                  </a:cubicBezTo>
                  <a:cubicBezTo>
                    <a:pt x="2391" y="3334"/>
                    <a:pt x="2463" y="3313"/>
                    <a:pt x="2524" y="3268"/>
                  </a:cubicBezTo>
                  <a:cubicBezTo>
                    <a:pt x="2679" y="3155"/>
                    <a:pt x="2713" y="2937"/>
                    <a:pt x="2600" y="2783"/>
                  </a:cubicBezTo>
                  <a:lnTo>
                    <a:pt x="673" y="143"/>
                  </a:lnTo>
                  <a:cubicBezTo>
                    <a:pt x="605" y="50"/>
                    <a:pt x="500" y="1"/>
                    <a:pt x="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4418775" y="4079950"/>
              <a:ext cx="98900" cy="26050"/>
            </a:xfrm>
            <a:custGeom>
              <a:rect b="b" l="l" r="r" t="t"/>
              <a:pathLst>
                <a:path extrusionOk="0" h="1042" w="3956">
                  <a:moveTo>
                    <a:pt x="3589" y="0"/>
                  </a:moveTo>
                  <a:cubicBezTo>
                    <a:pt x="3577" y="0"/>
                    <a:pt x="3565" y="1"/>
                    <a:pt x="3552" y="2"/>
                  </a:cubicBezTo>
                  <a:lnTo>
                    <a:pt x="327" y="349"/>
                  </a:lnTo>
                  <a:cubicBezTo>
                    <a:pt x="140" y="365"/>
                    <a:pt x="0" y="525"/>
                    <a:pt x="10" y="713"/>
                  </a:cubicBezTo>
                  <a:cubicBezTo>
                    <a:pt x="19" y="897"/>
                    <a:pt x="172" y="1041"/>
                    <a:pt x="356" y="1041"/>
                  </a:cubicBezTo>
                  <a:cubicBezTo>
                    <a:pt x="358" y="1041"/>
                    <a:pt x="361" y="1041"/>
                    <a:pt x="364" y="1041"/>
                  </a:cubicBezTo>
                  <a:cubicBezTo>
                    <a:pt x="376" y="1041"/>
                    <a:pt x="388" y="1040"/>
                    <a:pt x="401" y="1039"/>
                  </a:cubicBezTo>
                  <a:lnTo>
                    <a:pt x="3627" y="693"/>
                  </a:lnTo>
                  <a:cubicBezTo>
                    <a:pt x="3817" y="671"/>
                    <a:pt x="3955" y="501"/>
                    <a:pt x="3935" y="310"/>
                  </a:cubicBezTo>
                  <a:cubicBezTo>
                    <a:pt x="3915" y="132"/>
                    <a:pt x="3765" y="0"/>
                    <a:pt x="35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4477950" y="3833500"/>
              <a:ext cx="66350" cy="60000"/>
            </a:xfrm>
            <a:custGeom>
              <a:rect b="b" l="l" r="r" t="t"/>
              <a:pathLst>
                <a:path extrusionOk="0" h="2400" w="2654">
                  <a:moveTo>
                    <a:pt x="1284" y="1"/>
                  </a:moveTo>
                  <a:cubicBezTo>
                    <a:pt x="1025" y="1"/>
                    <a:pt x="768" y="84"/>
                    <a:pt x="554" y="248"/>
                  </a:cubicBezTo>
                  <a:cubicBezTo>
                    <a:pt x="170" y="544"/>
                    <a:pt x="0" y="1042"/>
                    <a:pt x="126" y="1510"/>
                  </a:cubicBezTo>
                  <a:cubicBezTo>
                    <a:pt x="252" y="1979"/>
                    <a:pt x="647" y="2326"/>
                    <a:pt x="1128" y="2389"/>
                  </a:cubicBezTo>
                  <a:cubicBezTo>
                    <a:pt x="1180" y="2396"/>
                    <a:pt x="1232" y="2400"/>
                    <a:pt x="1283" y="2400"/>
                  </a:cubicBezTo>
                  <a:cubicBezTo>
                    <a:pt x="1708" y="2400"/>
                    <a:pt x="2107" y="2173"/>
                    <a:pt x="2322" y="1799"/>
                  </a:cubicBezTo>
                  <a:cubicBezTo>
                    <a:pt x="2654" y="1226"/>
                    <a:pt x="2457" y="494"/>
                    <a:pt x="1884" y="162"/>
                  </a:cubicBezTo>
                  <a:cubicBezTo>
                    <a:pt x="1697" y="54"/>
                    <a:pt x="1490" y="1"/>
                    <a:pt x="1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4610000" y="4129225"/>
              <a:ext cx="60950" cy="58625"/>
            </a:xfrm>
            <a:custGeom>
              <a:rect b="b" l="l" r="r" t="t"/>
              <a:pathLst>
                <a:path extrusionOk="0" h="2345" w="2438">
                  <a:moveTo>
                    <a:pt x="1265" y="1"/>
                  </a:moveTo>
                  <a:cubicBezTo>
                    <a:pt x="791" y="1"/>
                    <a:pt x="363" y="286"/>
                    <a:pt x="182" y="724"/>
                  </a:cubicBezTo>
                  <a:cubicBezTo>
                    <a:pt x="1" y="1162"/>
                    <a:pt x="101" y="1666"/>
                    <a:pt x="437" y="2002"/>
                  </a:cubicBezTo>
                  <a:cubicBezTo>
                    <a:pt x="661" y="2226"/>
                    <a:pt x="960" y="2345"/>
                    <a:pt x="1265" y="2345"/>
                  </a:cubicBezTo>
                  <a:cubicBezTo>
                    <a:pt x="1416" y="2345"/>
                    <a:pt x="1569" y="2316"/>
                    <a:pt x="1714" y="2256"/>
                  </a:cubicBezTo>
                  <a:cubicBezTo>
                    <a:pt x="2152" y="2075"/>
                    <a:pt x="2437" y="1647"/>
                    <a:pt x="2437" y="1173"/>
                  </a:cubicBezTo>
                  <a:cubicBezTo>
                    <a:pt x="2437" y="525"/>
                    <a:pt x="1913" y="1"/>
                    <a:pt x="12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4612300" y="4129225"/>
              <a:ext cx="44975" cy="58625"/>
            </a:xfrm>
            <a:custGeom>
              <a:rect b="b" l="l" r="r" t="t"/>
              <a:pathLst>
                <a:path extrusionOk="0" h="2345" w="1799">
                  <a:moveTo>
                    <a:pt x="1173" y="1"/>
                  </a:moveTo>
                  <a:cubicBezTo>
                    <a:pt x="978" y="1"/>
                    <a:pt x="783" y="49"/>
                    <a:pt x="607" y="147"/>
                  </a:cubicBezTo>
                  <a:cubicBezTo>
                    <a:pt x="233" y="352"/>
                    <a:pt x="1" y="746"/>
                    <a:pt x="1" y="1173"/>
                  </a:cubicBezTo>
                  <a:cubicBezTo>
                    <a:pt x="1" y="1599"/>
                    <a:pt x="233" y="1992"/>
                    <a:pt x="607" y="2199"/>
                  </a:cubicBezTo>
                  <a:cubicBezTo>
                    <a:pt x="783" y="2296"/>
                    <a:pt x="978" y="2345"/>
                    <a:pt x="1173" y="2345"/>
                  </a:cubicBezTo>
                  <a:cubicBezTo>
                    <a:pt x="1390" y="2345"/>
                    <a:pt x="1608" y="2284"/>
                    <a:pt x="1798" y="2164"/>
                  </a:cubicBezTo>
                  <a:cubicBezTo>
                    <a:pt x="1457" y="1950"/>
                    <a:pt x="1251" y="1576"/>
                    <a:pt x="1251" y="1173"/>
                  </a:cubicBezTo>
                  <a:cubicBezTo>
                    <a:pt x="1251" y="770"/>
                    <a:pt x="1457" y="396"/>
                    <a:pt x="1798" y="181"/>
                  </a:cubicBezTo>
                  <a:cubicBezTo>
                    <a:pt x="1608" y="61"/>
                    <a:pt x="1391" y="1"/>
                    <a:pt x="11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4705475" y="4078350"/>
              <a:ext cx="34500" cy="33175"/>
            </a:xfrm>
            <a:custGeom>
              <a:rect b="b" l="l" r="r" t="t"/>
              <a:pathLst>
                <a:path extrusionOk="0" h="1327" w="1380">
                  <a:moveTo>
                    <a:pt x="716" y="0"/>
                  </a:moveTo>
                  <a:cubicBezTo>
                    <a:pt x="448" y="0"/>
                    <a:pt x="206" y="161"/>
                    <a:pt x="103" y="409"/>
                  </a:cubicBezTo>
                  <a:cubicBezTo>
                    <a:pt x="0" y="658"/>
                    <a:pt x="57" y="942"/>
                    <a:pt x="247" y="1133"/>
                  </a:cubicBezTo>
                  <a:cubicBezTo>
                    <a:pt x="373" y="1260"/>
                    <a:pt x="543" y="1327"/>
                    <a:pt x="715" y="1327"/>
                  </a:cubicBezTo>
                  <a:cubicBezTo>
                    <a:pt x="801" y="1327"/>
                    <a:pt x="888" y="1310"/>
                    <a:pt x="970" y="1276"/>
                  </a:cubicBezTo>
                  <a:cubicBezTo>
                    <a:pt x="1217" y="1173"/>
                    <a:pt x="1379" y="932"/>
                    <a:pt x="1379" y="663"/>
                  </a:cubicBezTo>
                  <a:cubicBezTo>
                    <a:pt x="1379" y="297"/>
                    <a:pt x="1082" y="0"/>
                    <a:pt x="7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4706750" y="4078325"/>
              <a:ext cx="29675" cy="33200"/>
            </a:xfrm>
            <a:custGeom>
              <a:rect b="b" l="l" r="r" t="t"/>
              <a:pathLst>
                <a:path extrusionOk="0" h="1328" w="1187">
                  <a:moveTo>
                    <a:pt x="664" y="1"/>
                  </a:moveTo>
                  <a:cubicBezTo>
                    <a:pt x="592" y="1"/>
                    <a:pt x="519" y="13"/>
                    <a:pt x="448" y="37"/>
                  </a:cubicBezTo>
                  <a:cubicBezTo>
                    <a:pt x="181" y="129"/>
                    <a:pt x="1" y="382"/>
                    <a:pt x="1" y="664"/>
                  </a:cubicBezTo>
                  <a:cubicBezTo>
                    <a:pt x="1" y="947"/>
                    <a:pt x="181" y="1199"/>
                    <a:pt x="448" y="1292"/>
                  </a:cubicBezTo>
                  <a:cubicBezTo>
                    <a:pt x="519" y="1316"/>
                    <a:pt x="592" y="1328"/>
                    <a:pt x="664" y="1328"/>
                  </a:cubicBezTo>
                  <a:cubicBezTo>
                    <a:pt x="864" y="1328"/>
                    <a:pt x="1058" y="1237"/>
                    <a:pt x="1187" y="1073"/>
                  </a:cubicBezTo>
                  <a:cubicBezTo>
                    <a:pt x="1095" y="956"/>
                    <a:pt x="1045" y="812"/>
                    <a:pt x="1045" y="664"/>
                  </a:cubicBezTo>
                  <a:cubicBezTo>
                    <a:pt x="1045" y="516"/>
                    <a:pt x="1095" y="372"/>
                    <a:pt x="1187" y="256"/>
                  </a:cubicBezTo>
                  <a:cubicBezTo>
                    <a:pt x="1058" y="92"/>
                    <a:pt x="864" y="1"/>
                    <a:pt x="6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4590875" y="3986850"/>
              <a:ext cx="69525" cy="66875"/>
            </a:xfrm>
            <a:custGeom>
              <a:rect b="b" l="l" r="r" t="t"/>
              <a:pathLst>
                <a:path extrusionOk="0" h="2675" w="2781">
                  <a:moveTo>
                    <a:pt x="1444" y="0"/>
                  </a:moveTo>
                  <a:cubicBezTo>
                    <a:pt x="902" y="0"/>
                    <a:pt x="415" y="327"/>
                    <a:pt x="207" y="826"/>
                  </a:cubicBezTo>
                  <a:cubicBezTo>
                    <a:pt x="1" y="1325"/>
                    <a:pt x="115" y="1901"/>
                    <a:pt x="497" y="2283"/>
                  </a:cubicBezTo>
                  <a:cubicBezTo>
                    <a:pt x="753" y="2539"/>
                    <a:pt x="1095" y="2675"/>
                    <a:pt x="1443" y="2675"/>
                  </a:cubicBezTo>
                  <a:cubicBezTo>
                    <a:pt x="1615" y="2675"/>
                    <a:pt x="1789" y="2642"/>
                    <a:pt x="1954" y="2573"/>
                  </a:cubicBezTo>
                  <a:cubicBezTo>
                    <a:pt x="2454" y="2366"/>
                    <a:pt x="2780" y="1878"/>
                    <a:pt x="2780" y="1338"/>
                  </a:cubicBezTo>
                  <a:cubicBezTo>
                    <a:pt x="2780" y="599"/>
                    <a:pt x="2181" y="0"/>
                    <a:pt x="1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4593525" y="3986850"/>
              <a:ext cx="49050" cy="66875"/>
            </a:xfrm>
            <a:custGeom>
              <a:rect b="b" l="l" r="r" t="t"/>
              <a:pathLst>
                <a:path extrusionOk="0" h="2675" w="1962">
                  <a:moveTo>
                    <a:pt x="1337" y="0"/>
                  </a:moveTo>
                  <a:cubicBezTo>
                    <a:pt x="1097" y="0"/>
                    <a:pt x="859" y="65"/>
                    <a:pt x="647" y="192"/>
                  </a:cubicBezTo>
                  <a:cubicBezTo>
                    <a:pt x="245" y="434"/>
                    <a:pt x="0" y="869"/>
                    <a:pt x="0" y="1338"/>
                  </a:cubicBezTo>
                  <a:cubicBezTo>
                    <a:pt x="0" y="1807"/>
                    <a:pt x="245" y="2241"/>
                    <a:pt x="647" y="2482"/>
                  </a:cubicBezTo>
                  <a:cubicBezTo>
                    <a:pt x="859" y="2610"/>
                    <a:pt x="1098" y="2675"/>
                    <a:pt x="1337" y="2675"/>
                  </a:cubicBezTo>
                  <a:cubicBezTo>
                    <a:pt x="1551" y="2675"/>
                    <a:pt x="1766" y="2623"/>
                    <a:pt x="1961" y="2520"/>
                  </a:cubicBezTo>
                  <a:cubicBezTo>
                    <a:pt x="1523" y="2289"/>
                    <a:pt x="1249" y="1833"/>
                    <a:pt x="1249" y="1338"/>
                  </a:cubicBezTo>
                  <a:cubicBezTo>
                    <a:pt x="1249" y="842"/>
                    <a:pt x="1523" y="387"/>
                    <a:pt x="1961" y="155"/>
                  </a:cubicBezTo>
                  <a:cubicBezTo>
                    <a:pt x="1765" y="52"/>
                    <a:pt x="1551" y="0"/>
                    <a:pt x="1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4553600" y="4070325"/>
              <a:ext cx="29350" cy="28225"/>
            </a:xfrm>
            <a:custGeom>
              <a:rect b="b" l="l" r="r" t="t"/>
              <a:pathLst>
                <a:path extrusionOk="0" h="1129" w="1174">
                  <a:moveTo>
                    <a:pt x="609" y="0"/>
                  </a:moveTo>
                  <a:cubicBezTo>
                    <a:pt x="381" y="0"/>
                    <a:pt x="176" y="138"/>
                    <a:pt x="88" y="349"/>
                  </a:cubicBezTo>
                  <a:cubicBezTo>
                    <a:pt x="1" y="559"/>
                    <a:pt x="50" y="802"/>
                    <a:pt x="211" y="963"/>
                  </a:cubicBezTo>
                  <a:cubicBezTo>
                    <a:pt x="318" y="1071"/>
                    <a:pt x="463" y="1128"/>
                    <a:pt x="609" y="1128"/>
                  </a:cubicBezTo>
                  <a:cubicBezTo>
                    <a:pt x="682" y="1128"/>
                    <a:pt x="755" y="1114"/>
                    <a:pt x="825" y="1085"/>
                  </a:cubicBezTo>
                  <a:cubicBezTo>
                    <a:pt x="1036" y="998"/>
                    <a:pt x="1173" y="792"/>
                    <a:pt x="1173" y="564"/>
                  </a:cubicBezTo>
                  <a:cubicBezTo>
                    <a:pt x="1173" y="253"/>
                    <a:pt x="921" y="0"/>
                    <a:pt x="6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4705225" y="3986850"/>
              <a:ext cx="39675" cy="38175"/>
            </a:xfrm>
            <a:custGeom>
              <a:rect b="b" l="l" r="r" t="t"/>
              <a:pathLst>
                <a:path extrusionOk="0" h="1527" w="1587">
                  <a:moveTo>
                    <a:pt x="824" y="0"/>
                  </a:moveTo>
                  <a:cubicBezTo>
                    <a:pt x="516" y="0"/>
                    <a:pt x="237" y="187"/>
                    <a:pt x="119" y="471"/>
                  </a:cubicBezTo>
                  <a:cubicBezTo>
                    <a:pt x="1" y="757"/>
                    <a:pt x="66" y="1084"/>
                    <a:pt x="284" y="1303"/>
                  </a:cubicBezTo>
                  <a:cubicBezTo>
                    <a:pt x="430" y="1449"/>
                    <a:pt x="625" y="1526"/>
                    <a:pt x="824" y="1526"/>
                  </a:cubicBezTo>
                  <a:cubicBezTo>
                    <a:pt x="922" y="1526"/>
                    <a:pt x="1021" y="1507"/>
                    <a:pt x="1116" y="1468"/>
                  </a:cubicBezTo>
                  <a:cubicBezTo>
                    <a:pt x="1401" y="1350"/>
                    <a:pt x="1587" y="1071"/>
                    <a:pt x="1587" y="763"/>
                  </a:cubicBezTo>
                  <a:cubicBezTo>
                    <a:pt x="1587" y="343"/>
                    <a:pt x="1245" y="0"/>
                    <a:pt x="8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4706725" y="3986850"/>
              <a:ext cx="34725" cy="38175"/>
            </a:xfrm>
            <a:custGeom>
              <a:rect b="b" l="l" r="r" t="t"/>
              <a:pathLst>
                <a:path extrusionOk="0" h="1527" w="1389">
                  <a:moveTo>
                    <a:pt x="763" y="0"/>
                  </a:moveTo>
                  <a:cubicBezTo>
                    <a:pt x="687" y="0"/>
                    <a:pt x="610" y="12"/>
                    <a:pt x="534" y="36"/>
                  </a:cubicBezTo>
                  <a:cubicBezTo>
                    <a:pt x="217" y="136"/>
                    <a:pt x="0" y="431"/>
                    <a:pt x="0" y="763"/>
                  </a:cubicBezTo>
                  <a:cubicBezTo>
                    <a:pt x="0" y="1096"/>
                    <a:pt x="217" y="1391"/>
                    <a:pt x="534" y="1491"/>
                  </a:cubicBezTo>
                  <a:cubicBezTo>
                    <a:pt x="610" y="1515"/>
                    <a:pt x="687" y="1527"/>
                    <a:pt x="763" y="1527"/>
                  </a:cubicBezTo>
                  <a:cubicBezTo>
                    <a:pt x="1007" y="1527"/>
                    <a:pt x="1243" y="1408"/>
                    <a:pt x="1388" y="1200"/>
                  </a:cubicBezTo>
                  <a:cubicBezTo>
                    <a:pt x="1297" y="1073"/>
                    <a:pt x="1250" y="920"/>
                    <a:pt x="1250" y="763"/>
                  </a:cubicBezTo>
                  <a:cubicBezTo>
                    <a:pt x="1250" y="607"/>
                    <a:pt x="1297" y="454"/>
                    <a:pt x="1388" y="327"/>
                  </a:cubicBezTo>
                  <a:cubicBezTo>
                    <a:pt x="1243" y="119"/>
                    <a:pt x="1007" y="0"/>
                    <a:pt x="7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4715675" y="4139275"/>
              <a:ext cx="26825" cy="23050"/>
            </a:xfrm>
            <a:custGeom>
              <a:rect b="b" l="l" r="r" t="t"/>
              <a:pathLst>
                <a:path extrusionOk="0" h="922" w="1073">
                  <a:moveTo>
                    <a:pt x="693" y="0"/>
                  </a:moveTo>
                  <a:cubicBezTo>
                    <a:pt x="604" y="0"/>
                    <a:pt x="515" y="34"/>
                    <a:pt x="447" y="103"/>
                  </a:cubicBezTo>
                  <a:lnTo>
                    <a:pt x="220" y="329"/>
                  </a:lnTo>
                  <a:cubicBezTo>
                    <a:pt x="1" y="547"/>
                    <a:pt x="156" y="921"/>
                    <a:pt x="464" y="921"/>
                  </a:cubicBezTo>
                  <a:cubicBezTo>
                    <a:pt x="464" y="921"/>
                    <a:pt x="465" y="921"/>
                    <a:pt x="465" y="921"/>
                  </a:cubicBezTo>
                  <a:cubicBezTo>
                    <a:pt x="558" y="921"/>
                    <a:pt x="646" y="885"/>
                    <a:pt x="711" y="819"/>
                  </a:cubicBezTo>
                  <a:lnTo>
                    <a:pt x="937" y="593"/>
                  </a:lnTo>
                  <a:cubicBezTo>
                    <a:pt x="1073" y="458"/>
                    <a:pt x="1073" y="238"/>
                    <a:pt x="937" y="102"/>
                  </a:cubicBezTo>
                  <a:cubicBezTo>
                    <a:pt x="870" y="34"/>
                    <a:pt x="781" y="0"/>
                    <a:pt x="6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4656375" y="4066975"/>
              <a:ext cx="24975" cy="22775"/>
            </a:xfrm>
            <a:custGeom>
              <a:rect b="b" l="l" r="r" t="t"/>
              <a:pathLst>
                <a:path extrusionOk="0" h="911" w="999">
                  <a:moveTo>
                    <a:pt x="386" y="0"/>
                  </a:moveTo>
                  <a:cubicBezTo>
                    <a:pt x="292" y="0"/>
                    <a:pt x="198" y="39"/>
                    <a:pt x="129" y="114"/>
                  </a:cubicBezTo>
                  <a:cubicBezTo>
                    <a:pt x="0" y="256"/>
                    <a:pt x="11" y="475"/>
                    <a:pt x="153" y="604"/>
                  </a:cubicBezTo>
                  <a:lnTo>
                    <a:pt x="390" y="820"/>
                  </a:lnTo>
                  <a:cubicBezTo>
                    <a:pt x="453" y="877"/>
                    <a:pt x="536" y="910"/>
                    <a:pt x="624" y="910"/>
                  </a:cubicBezTo>
                  <a:lnTo>
                    <a:pt x="623" y="909"/>
                  </a:lnTo>
                  <a:lnTo>
                    <a:pt x="623" y="909"/>
                  </a:lnTo>
                  <a:cubicBezTo>
                    <a:pt x="624" y="909"/>
                    <a:pt x="624" y="909"/>
                    <a:pt x="625" y="909"/>
                  </a:cubicBezTo>
                  <a:cubicBezTo>
                    <a:pt x="768" y="909"/>
                    <a:pt x="896" y="821"/>
                    <a:pt x="947" y="689"/>
                  </a:cubicBezTo>
                  <a:cubicBezTo>
                    <a:pt x="999" y="554"/>
                    <a:pt x="963" y="402"/>
                    <a:pt x="856" y="306"/>
                  </a:cubicBezTo>
                  <a:lnTo>
                    <a:pt x="618" y="91"/>
                  </a:lnTo>
                  <a:cubicBezTo>
                    <a:pt x="552" y="30"/>
                    <a:pt x="469" y="0"/>
                    <a:pt x="3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4735325" y="3807750"/>
              <a:ext cx="66325" cy="59975"/>
            </a:xfrm>
            <a:custGeom>
              <a:rect b="b" l="l" r="r" t="t"/>
              <a:pathLst>
                <a:path extrusionOk="0" h="2399" w="2653">
                  <a:moveTo>
                    <a:pt x="1284" y="0"/>
                  </a:moveTo>
                  <a:cubicBezTo>
                    <a:pt x="1026" y="0"/>
                    <a:pt x="768" y="84"/>
                    <a:pt x="554" y="248"/>
                  </a:cubicBezTo>
                  <a:cubicBezTo>
                    <a:pt x="169" y="543"/>
                    <a:pt x="0" y="1041"/>
                    <a:pt x="126" y="1510"/>
                  </a:cubicBezTo>
                  <a:cubicBezTo>
                    <a:pt x="252" y="1978"/>
                    <a:pt x="647" y="2324"/>
                    <a:pt x="1128" y="2388"/>
                  </a:cubicBezTo>
                  <a:cubicBezTo>
                    <a:pt x="1180" y="2395"/>
                    <a:pt x="1232" y="2398"/>
                    <a:pt x="1284" y="2398"/>
                  </a:cubicBezTo>
                  <a:cubicBezTo>
                    <a:pt x="1708" y="2398"/>
                    <a:pt x="2107" y="2173"/>
                    <a:pt x="2322" y="1799"/>
                  </a:cubicBezTo>
                  <a:cubicBezTo>
                    <a:pt x="2653" y="1225"/>
                    <a:pt x="2456" y="492"/>
                    <a:pt x="1883" y="160"/>
                  </a:cubicBezTo>
                  <a:cubicBezTo>
                    <a:pt x="1697" y="53"/>
                    <a:pt x="1490" y="0"/>
                    <a:pt x="1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4886325" y="4017550"/>
              <a:ext cx="66350" cy="59975"/>
            </a:xfrm>
            <a:custGeom>
              <a:rect b="b" l="l" r="r" t="t"/>
              <a:pathLst>
                <a:path extrusionOk="0" h="2399" w="2654">
                  <a:moveTo>
                    <a:pt x="1285" y="1"/>
                  </a:moveTo>
                  <a:cubicBezTo>
                    <a:pt x="1026" y="1"/>
                    <a:pt x="769" y="84"/>
                    <a:pt x="555" y="248"/>
                  </a:cubicBezTo>
                  <a:cubicBezTo>
                    <a:pt x="170" y="544"/>
                    <a:pt x="1" y="1041"/>
                    <a:pt x="126" y="1509"/>
                  </a:cubicBezTo>
                  <a:cubicBezTo>
                    <a:pt x="251" y="1978"/>
                    <a:pt x="646" y="2324"/>
                    <a:pt x="1128" y="2388"/>
                  </a:cubicBezTo>
                  <a:cubicBezTo>
                    <a:pt x="1180" y="2395"/>
                    <a:pt x="1232" y="2399"/>
                    <a:pt x="1284" y="2399"/>
                  </a:cubicBezTo>
                  <a:cubicBezTo>
                    <a:pt x="1708" y="2399"/>
                    <a:pt x="2106" y="2173"/>
                    <a:pt x="2323" y="1799"/>
                  </a:cubicBezTo>
                  <a:cubicBezTo>
                    <a:pt x="2653" y="1226"/>
                    <a:pt x="2457" y="493"/>
                    <a:pt x="1884" y="161"/>
                  </a:cubicBezTo>
                  <a:cubicBezTo>
                    <a:pt x="1697" y="54"/>
                    <a:pt x="1491" y="1"/>
                    <a:pt x="1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4779975" y="4253500"/>
              <a:ext cx="66325" cy="59975"/>
            </a:xfrm>
            <a:custGeom>
              <a:rect b="b" l="l" r="r" t="t"/>
              <a:pathLst>
                <a:path extrusionOk="0" h="2399" w="2653">
                  <a:moveTo>
                    <a:pt x="1284" y="1"/>
                  </a:moveTo>
                  <a:cubicBezTo>
                    <a:pt x="1026" y="1"/>
                    <a:pt x="768" y="84"/>
                    <a:pt x="554" y="248"/>
                  </a:cubicBezTo>
                  <a:cubicBezTo>
                    <a:pt x="170" y="544"/>
                    <a:pt x="0" y="1041"/>
                    <a:pt x="126" y="1510"/>
                  </a:cubicBezTo>
                  <a:cubicBezTo>
                    <a:pt x="252" y="1978"/>
                    <a:pt x="647" y="2326"/>
                    <a:pt x="1128" y="2388"/>
                  </a:cubicBezTo>
                  <a:cubicBezTo>
                    <a:pt x="1180" y="2395"/>
                    <a:pt x="1232" y="2399"/>
                    <a:pt x="1284" y="2399"/>
                  </a:cubicBezTo>
                  <a:cubicBezTo>
                    <a:pt x="1708" y="2399"/>
                    <a:pt x="2107" y="2173"/>
                    <a:pt x="2322" y="1799"/>
                  </a:cubicBezTo>
                  <a:cubicBezTo>
                    <a:pt x="2653" y="1226"/>
                    <a:pt x="2457" y="493"/>
                    <a:pt x="1883" y="161"/>
                  </a:cubicBezTo>
                  <a:cubicBezTo>
                    <a:pt x="1697" y="54"/>
                    <a:pt x="1490" y="1"/>
                    <a:pt x="1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4522625" y="4279300"/>
              <a:ext cx="66325" cy="59975"/>
            </a:xfrm>
            <a:custGeom>
              <a:rect b="b" l="l" r="r" t="t"/>
              <a:pathLst>
                <a:path extrusionOk="0" h="2399" w="2653">
                  <a:moveTo>
                    <a:pt x="1284" y="0"/>
                  </a:moveTo>
                  <a:cubicBezTo>
                    <a:pt x="1025" y="0"/>
                    <a:pt x="768" y="84"/>
                    <a:pt x="553" y="248"/>
                  </a:cubicBezTo>
                  <a:cubicBezTo>
                    <a:pt x="169" y="544"/>
                    <a:pt x="0" y="1042"/>
                    <a:pt x="126" y="1510"/>
                  </a:cubicBezTo>
                  <a:cubicBezTo>
                    <a:pt x="252" y="1979"/>
                    <a:pt x="647" y="2325"/>
                    <a:pt x="1128" y="2388"/>
                  </a:cubicBezTo>
                  <a:cubicBezTo>
                    <a:pt x="1180" y="2395"/>
                    <a:pt x="1232" y="2398"/>
                    <a:pt x="1284" y="2398"/>
                  </a:cubicBezTo>
                  <a:cubicBezTo>
                    <a:pt x="1708" y="2398"/>
                    <a:pt x="2107" y="2173"/>
                    <a:pt x="2323" y="1798"/>
                  </a:cubicBezTo>
                  <a:cubicBezTo>
                    <a:pt x="2653" y="1224"/>
                    <a:pt x="2457" y="492"/>
                    <a:pt x="1883" y="161"/>
                  </a:cubicBezTo>
                  <a:cubicBezTo>
                    <a:pt x="1697" y="53"/>
                    <a:pt x="1490" y="0"/>
                    <a:pt x="1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4371600" y="4069300"/>
              <a:ext cx="66350" cy="59975"/>
            </a:xfrm>
            <a:custGeom>
              <a:rect b="b" l="l" r="r" t="t"/>
              <a:pathLst>
                <a:path extrusionOk="0" h="2399" w="2654">
                  <a:moveTo>
                    <a:pt x="1284" y="0"/>
                  </a:moveTo>
                  <a:cubicBezTo>
                    <a:pt x="1026" y="0"/>
                    <a:pt x="768" y="84"/>
                    <a:pt x="554" y="248"/>
                  </a:cubicBezTo>
                  <a:cubicBezTo>
                    <a:pt x="169" y="543"/>
                    <a:pt x="1" y="1041"/>
                    <a:pt x="126" y="1509"/>
                  </a:cubicBezTo>
                  <a:cubicBezTo>
                    <a:pt x="251" y="1978"/>
                    <a:pt x="647" y="2324"/>
                    <a:pt x="1127" y="2388"/>
                  </a:cubicBezTo>
                  <a:cubicBezTo>
                    <a:pt x="1180" y="2395"/>
                    <a:pt x="1232" y="2398"/>
                    <a:pt x="1283" y="2398"/>
                  </a:cubicBezTo>
                  <a:cubicBezTo>
                    <a:pt x="1708" y="2398"/>
                    <a:pt x="2106" y="2173"/>
                    <a:pt x="2322" y="1799"/>
                  </a:cubicBezTo>
                  <a:cubicBezTo>
                    <a:pt x="2653" y="1225"/>
                    <a:pt x="2457" y="492"/>
                    <a:pt x="1884" y="161"/>
                  </a:cubicBezTo>
                  <a:cubicBezTo>
                    <a:pt x="1698" y="53"/>
                    <a:pt x="1491" y="0"/>
                    <a:pt x="1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56"/>
          <p:cNvGrpSpPr/>
          <p:nvPr/>
        </p:nvGrpSpPr>
        <p:grpSpPr>
          <a:xfrm>
            <a:off x="1193513" y="3209313"/>
            <a:ext cx="404625" cy="575800"/>
            <a:chOff x="4744075" y="4628525"/>
            <a:chExt cx="404625" cy="575800"/>
          </a:xfrm>
        </p:grpSpPr>
        <p:sp>
          <p:nvSpPr>
            <p:cNvPr id="2593" name="Google Shape;2593;p56"/>
            <p:cNvSpPr/>
            <p:nvPr/>
          </p:nvSpPr>
          <p:spPr>
            <a:xfrm>
              <a:off x="4807950" y="4628550"/>
              <a:ext cx="276900" cy="86025"/>
            </a:xfrm>
            <a:custGeom>
              <a:rect b="b" l="l" r="r" t="t"/>
              <a:pathLst>
                <a:path extrusionOk="0" h="3441" w="11076">
                  <a:moveTo>
                    <a:pt x="0" y="0"/>
                  </a:moveTo>
                  <a:lnTo>
                    <a:pt x="1980" y="3441"/>
                  </a:lnTo>
                  <a:lnTo>
                    <a:pt x="9095" y="3441"/>
                  </a:lnTo>
                  <a:lnTo>
                    <a:pt x="1107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4822975" y="4654625"/>
              <a:ext cx="246800" cy="59950"/>
            </a:xfrm>
            <a:custGeom>
              <a:rect b="b" l="l" r="r" t="t"/>
              <a:pathLst>
                <a:path extrusionOk="0" h="2398" w="9872">
                  <a:moveTo>
                    <a:pt x="0" y="1"/>
                  </a:moveTo>
                  <a:lnTo>
                    <a:pt x="1379" y="2398"/>
                  </a:lnTo>
                  <a:lnTo>
                    <a:pt x="8493" y="2398"/>
                  </a:lnTo>
                  <a:lnTo>
                    <a:pt x="98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4744075" y="4628525"/>
              <a:ext cx="395725" cy="575800"/>
            </a:xfrm>
            <a:custGeom>
              <a:rect b="b" l="l" r="r" t="t"/>
              <a:pathLst>
                <a:path extrusionOk="0" h="23032" w="15829">
                  <a:moveTo>
                    <a:pt x="13629" y="0"/>
                  </a:moveTo>
                  <a:lnTo>
                    <a:pt x="13630" y="2"/>
                  </a:lnTo>
                  <a:lnTo>
                    <a:pt x="13630" y="2"/>
                  </a:lnTo>
                  <a:lnTo>
                    <a:pt x="13630" y="1"/>
                  </a:lnTo>
                  <a:lnTo>
                    <a:pt x="13629" y="0"/>
                  </a:lnTo>
                  <a:close/>
                  <a:moveTo>
                    <a:pt x="13630" y="2"/>
                  </a:moveTo>
                  <a:lnTo>
                    <a:pt x="4673" y="13886"/>
                  </a:lnTo>
                  <a:lnTo>
                    <a:pt x="106" y="20964"/>
                  </a:lnTo>
                  <a:cubicBezTo>
                    <a:pt x="1" y="21126"/>
                    <a:pt x="124" y="21330"/>
                    <a:pt x="302" y="21330"/>
                  </a:cubicBezTo>
                  <a:cubicBezTo>
                    <a:pt x="321" y="21330"/>
                    <a:pt x="339" y="21328"/>
                    <a:pt x="359" y="21323"/>
                  </a:cubicBezTo>
                  <a:lnTo>
                    <a:pt x="2517" y="20819"/>
                  </a:lnTo>
                  <a:cubicBezTo>
                    <a:pt x="2535" y="20815"/>
                    <a:pt x="2553" y="20813"/>
                    <a:pt x="2571" y="20813"/>
                  </a:cubicBezTo>
                  <a:cubicBezTo>
                    <a:pt x="2674" y="20813"/>
                    <a:pt x="2768" y="20880"/>
                    <a:pt x="2799" y="20982"/>
                  </a:cubicBezTo>
                  <a:lnTo>
                    <a:pt x="3360" y="22862"/>
                  </a:lnTo>
                  <a:cubicBezTo>
                    <a:pt x="3393" y="22972"/>
                    <a:pt x="3491" y="23032"/>
                    <a:pt x="3589" y="23032"/>
                  </a:cubicBezTo>
                  <a:cubicBezTo>
                    <a:pt x="3664" y="23032"/>
                    <a:pt x="3740" y="22997"/>
                    <a:pt x="3787" y="22923"/>
                  </a:cubicBezTo>
                  <a:lnTo>
                    <a:pt x="15030" y="5510"/>
                  </a:lnTo>
                  <a:cubicBezTo>
                    <a:pt x="15829" y="4274"/>
                    <a:pt x="15750" y="2666"/>
                    <a:pt x="14833" y="1515"/>
                  </a:cubicBezTo>
                  <a:lnTo>
                    <a:pt x="13630" y="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4744075" y="4628525"/>
              <a:ext cx="373725" cy="533275"/>
            </a:xfrm>
            <a:custGeom>
              <a:rect b="b" l="l" r="r" t="t"/>
              <a:pathLst>
                <a:path extrusionOk="0" h="21331" w="14949">
                  <a:moveTo>
                    <a:pt x="13628" y="0"/>
                  </a:moveTo>
                  <a:lnTo>
                    <a:pt x="13630" y="2"/>
                  </a:lnTo>
                  <a:lnTo>
                    <a:pt x="13630" y="2"/>
                  </a:lnTo>
                  <a:lnTo>
                    <a:pt x="13630" y="1"/>
                  </a:lnTo>
                  <a:lnTo>
                    <a:pt x="13628" y="0"/>
                  </a:lnTo>
                  <a:close/>
                  <a:moveTo>
                    <a:pt x="13630" y="2"/>
                  </a:moveTo>
                  <a:lnTo>
                    <a:pt x="4673" y="13886"/>
                  </a:lnTo>
                  <a:lnTo>
                    <a:pt x="106" y="20964"/>
                  </a:lnTo>
                  <a:cubicBezTo>
                    <a:pt x="1" y="21126"/>
                    <a:pt x="124" y="21330"/>
                    <a:pt x="302" y="21330"/>
                  </a:cubicBezTo>
                  <a:cubicBezTo>
                    <a:pt x="321" y="21330"/>
                    <a:pt x="339" y="21328"/>
                    <a:pt x="359" y="21323"/>
                  </a:cubicBezTo>
                  <a:lnTo>
                    <a:pt x="2517" y="20819"/>
                  </a:lnTo>
                  <a:cubicBezTo>
                    <a:pt x="2534" y="20815"/>
                    <a:pt x="2551" y="20813"/>
                    <a:pt x="2568" y="20813"/>
                  </a:cubicBezTo>
                  <a:cubicBezTo>
                    <a:pt x="2578" y="20813"/>
                    <a:pt x="2587" y="20814"/>
                    <a:pt x="2597" y="20815"/>
                  </a:cubicBezTo>
                  <a:lnTo>
                    <a:pt x="7067" y="13886"/>
                  </a:lnTo>
                  <a:lnTo>
                    <a:pt x="14948" y="1669"/>
                  </a:lnTo>
                  <a:cubicBezTo>
                    <a:pt x="14911" y="1617"/>
                    <a:pt x="14873" y="1565"/>
                    <a:pt x="14832" y="1515"/>
                  </a:cubicBezTo>
                  <a:lnTo>
                    <a:pt x="13630" y="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4752950" y="4628550"/>
              <a:ext cx="395750" cy="575775"/>
            </a:xfrm>
            <a:custGeom>
              <a:rect b="b" l="l" r="r" t="t"/>
              <a:pathLst>
                <a:path extrusionOk="0" h="23031" w="15830">
                  <a:moveTo>
                    <a:pt x="2200" y="0"/>
                  </a:moveTo>
                  <a:lnTo>
                    <a:pt x="996" y="1514"/>
                  </a:lnTo>
                  <a:cubicBezTo>
                    <a:pt x="80" y="2666"/>
                    <a:pt x="1" y="4273"/>
                    <a:pt x="799" y="5509"/>
                  </a:cubicBezTo>
                  <a:lnTo>
                    <a:pt x="12042" y="22922"/>
                  </a:lnTo>
                  <a:cubicBezTo>
                    <a:pt x="12090" y="22996"/>
                    <a:pt x="12165" y="23031"/>
                    <a:pt x="12240" y="23031"/>
                  </a:cubicBezTo>
                  <a:cubicBezTo>
                    <a:pt x="12338" y="23031"/>
                    <a:pt x="12436" y="22971"/>
                    <a:pt x="12468" y="22861"/>
                  </a:cubicBezTo>
                  <a:lnTo>
                    <a:pt x="13030" y="20981"/>
                  </a:lnTo>
                  <a:cubicBezTo>
                    <a:pt x="13061" y="20879"/>
                    <a:pt x="13155" y="20812"/>
                    <a:pt x="13257" y="20812"/>
                  </a:cubicBezTo>
                  <a:cubicBezTo>
                    <a:pt x="13275" y="20812"/>
                    <a:pt x="13293" y="20814"/>
                    <a:pt x="13311" y="20818"/>
                  </a:cubicBezTo>
                  <a:lnTo>
                    <a:pt x="15471" y="21323"/>
                  </a:lnTo>
                  <a:cubicBezTo>
                    <a:pt x="15490" y="21328"/>
                    <a:pt x="15508" y="21330"/>
                    <a:pt x="15526" y="21330"/>
                  </a:cubicBezTo>
                  <a:cubicBezTo>
                    <a:pt x="15706" y="21330"/>
                    <a:pt x="15830" y="21126"/>
                    <a:pt x="15724" y="20963"/>
                  </a:cubicBezTo>
                  <a:lnTo>
                    <a:pt x="22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4752950" y="4628525"/>
              <a:ext cx="327750" cy="575800"/>
            </a:xfrm>
            <a:custGeom>
              <a:rect b="b" l="l" r="r" t="t"/>
              <a:pathLst>
                <a:path extrusionOk="0" h="23032" w="13110">
                  <a:moveTo>
                    <a:pt x="2200" y="0"/>
                  </a:moveTo>
                  <a:lnTo>
                    <a:pt x="2200" y="1"/>
                  </a:lnTo>
                  <a:lnTo>
                    <a:pt x="996" y="1515"/>
                  </a:lnTo>
                  <a:cubicBezTo>
                    <a:pt x="80" y="2667"/>
                    <a:pt x="1" y="4274"/>
                    <a:pt x="799" y="5510"/>
                  </a:cubicBezTo>
                  <a:lnTo>
                    <a:pt x="12042" y="22923"/>
                  </a:lnTo>
                  <a:cubicBezTo>
                    <a:pt x="12090" y="22997"/>
                    <a:pt x="12165" y="23032"/>
                    <a:pt x="12240" y="23032"/>
                  </a:cubicBezTo>
                  <a:cubicBezTo>
                    <a:pt x="12338" y="23032"/>
                    <a:pt x="12436" y="22972"/>
                    <a:pt x="12468" y="22862"/>
                  </a:cubicBezTo>
                  <a:lnTo>
                    <a:pt x="13030" y="20982"/>
                  </a:lnTo>
                  <a:cubicBezTo>
                    <a:pt x="13044" y="20936"/>
                    <a:pt x="13073" y="20896"/>
                    <a:pt x="13110" y="20865"/>
                  </a:cubicBezTo>
                  <a:lnTo>
                    <a:pt x="3196" y="5510"/>
                  </a:lnTo>
                  <a:cubicBezTo>
                    <a:pt x="2437" y="4334"/>
                    <a:pt x="2469" y="2814"/>
                    <a:pt x="3278" y="1670"/>
                  </a:cubicBezTo>
                  <a:lnTo>
                    <a:pt x="22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56"/>
          <p:cNvGrpSpPr/>
          <p:nvPr/>
        </p:nvGrpSpPr>
        <p:grpSpPr>
          <a:xfrm>
            <a:off x="1952119" y="2312338"/>
            <a:ext cx="543200" cy="544325"/>
            <a:chOff x="4425950" y="1260875"/>
            <a:chExt cx="543200" cy="544325"/>
          </a:xfrm>
        </p:grpSpPr>
        <p:sp>
          <p:nvSpPr>
            <p:cNvPr id="2600" name="Google Shape;2600;p56"/>
            <p:cNvSpPr/>
            <p:nvPr/>
          </p:nvSpPr>
          <p:spPr>
            <a:xfrm>
              <a:off x="4485900" y="1346700"/>
              <a:ext cx="278300" cy="44825"/>
            </a:xfrm>
            <a:custGeom>
              <a:rect b="b" l="l" r="r" t="t"/>
              <a:pathLst>
                <a:path extrusionOk="0" h="1793" w="11132">
                  <a:moveTo>
                    <a:pt x="1" y="1"/>
                  </a:moveTo>
                  <a:lnTo>
                    <a:pt x="1" y="1792"/>
                  </a:lnTo>
                  <a:lnTo>
                    <a:pt x="11131" y="1792"/>
                  </a:lnTo>
                  <a:lnTo>
                    <a:pt x="111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4485900" y="1346700"/>
              <a:ext cx="34775" cy="44825"/>
            </a:xfrm>
            <a:custGeom>
              <a:rect b="b" l="l" r="r" t="t"/>
              <a:pathLst>
                <a:path extrusionOk="0" h="1793" w="1391">
                  <a:moveTo>
                    <a:pt x="1" y="1"/>
                  </a:moveTo>
                  <a:lnTo>
                    <a:pt x="1" y="1792"/>
                  </a:lnTo>
                  <a:lnTo>
                    <a:pt x="1390" y="1792"/>
                  </a:lnTo>
                  <a:lnTo>
                    <a:pt x="13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4425950" y="1387650"/>
              <a:ext cx="394800" cy="417550"/>
            </a:xfrm>
            <a:custGeom>
              <a:rect b="b" l="l" r="r" t="t"/>
              <a:pathLst>
                <a:path extrusionOk="0" h="16702" w="15792">
                  <a:moveTo>
                    <a:pt x="1889" y="1"/>
                  </a:moveTo>
                  <a:cubicBezTo>
                    <a:pt x="850" y="1"/>
                    <a:pt x="1" y="850"/>
                    <a:pt x="1" y="1889"/>
                  </a:cubicBezTo>
                  <a:lnTo>
                    <a:pt x="1" y="14812"/>
                  </a:lnTo>
                  <a:cubicBezTo>
                    <a:pt x="1" y="15851"/>
                    <a:pt x="850" y="16702"/>
                    <a:pt x="1889" y="16702"/>
                  </a:cubicBezTo>
                  <a:lnTo>
                    <a:pt x="13902" y="16702"/>
                  </a:lnTo>
                  <a:cubicBezTo>
                    <a:pt x="14941" y="16702"/>
                    <a:pt x="15792" y="15851"/>
                    <a:pt x="15792" y="14812"/>
                  </a:cubicBezTo>
                  <a:lnTo>
                    <a:pt x="15792" y="1889"/>
                  </a:lnTo>
                  <a:cubicBezTo>
                    <a:pt x="15792" y="850"/>
                    <a:pt x="14941" y="1"/>
                    <a:pt x="139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4425950" y="1467450"/>
              <a:ext cx="394800" cy="270075"/>
            </a:xfrm>
            <a:custGeom>
              <a:rect b="b" l="l" r="r" t="t"/>
              <a:pathLst>
                <a:path extrusionOk="0" h="10803" w="15792">
                  <a:moveTo>
                    <a:pt x="1" y="1"/>
                  </a:moveTo>
                  <a:lnTo>
                    <a:pt x="1" y="10803"/>
                  </a:lnTo>
                  <a:lnTo>
                    <a:pt x="15792" y="10803"/>
                  </a:lnTo>
                  <a:lnTo>
                    <a:pt x="1579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4553300" y="1535450"/>
              <a:ext cx="133850" cy="121925"/>
            </a:xfrm>
            <a:custGeom>
              <a:rect b="b" l="l" r="r" t="t"/>
              <a:pathLst>
                <a:path extrusionOk="0" h="4877" w="5354">
                  <a:moveTo>
                    <a:pt x="2677" y="1"/>
                  </a:moveTo>
                  <a:cubicBezTo>
                    <a:pt x="2053" y="1"/>
                    <a:pt x="1429" y="239"/>
                    <a:pt x="953" y="715"/>
                  </a:cubicBezTo>
                  <a:cubicBezTo>
                    <a:pt x="0" y="1667"/>
                    <a:pt x="0" y="3211"/>
                    <a:pt x="953" y="4163"/>
                  </a:cubicBezTo>
                  <a:cubicBezTo>
                    <a:pt x="1429" y="4639"/>
                    <a:pt x="2053" y="4877"/>
                    <a:pt x="2677" y="4877"/>
                  </a:cubicBezTo>
                  <a:cubicBezTo>
                    <a:pt x="3301" y="4877"/>
                    <a:pt x="3925" y="4639"/>
                    <a:pt x="4401" y="4163"/>
                  </a:cubicBezTo>
                  <a:cubicBezTo>
                    <a:pt x="5353" y="3211"/>
                    <a:pt x="5353" y="1667"/>
                    <a:pt x="4401" y="715"/>
                  </a:cubicBezTo>
                  <a:cubicBezTo>
                    <a:pt x="3925" y="239"/>
                    <a:pt x="3301" y="1"/>
                    <a:pt x="2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4470650" y="1260875"/>
              <a:ext cx="305400" cy="85825"/>
            </a:xfrm>
            <a:custGeom>
              <a:rect b="b" l="l" r="r" t="t"/>
              <a:pathLst>
                <a:path extrusionOk="0" h="3433" w="12216">
                  <a:moveTo>
                    <a:pt x="1052" y="0"/>
                  </a:moveTo>
                  <a:cubicBezTo>
                    <a:pt x="472" y="2"/>
                    <a:pt x="2" y="472"/>
                    <a:pt x="0" y="1052"/>
                  </a:cubicBezTo>
                  <a:lnTo>
                    <a:pt x="0" y="3433"/>
                  </a:lnTo>
                  <a:lnTo>
                    <a:pt x="12215" y="3433"/>
                  </a:lnTo>
                  <a:lnTo>
                    <a:pt x="12215" y="1052"/>
                  </a:lnTo>
                  <a:cubicBezTo>
                    <a:pt x="12214" y="472"/>
                    <a:pt x="11744" y="2"/>
                    <a:pt x="11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4707000" y="1324200"/>
              <a:ext cx="262150" cy="262150"/>
            </a:xfrm>
            <a:custGeom>
              <a:rect b="b" l="l" r="r" t="t"/>
              <a:pathLst>
                <a:path extrusionOk="0" h="10486" w="10486">
                  <a:moveTo>
                    <a:pt x="5242" y="0"/>
                  </a:moveTo>
                  <a:cubicBezTo>
                    <a:pt x="2347" y="0"/>
                    <a:pt x="0" y="2347"/>
                    <a:pt x="0" y="5242"/>
                  </a:cubicBezTo>
                  <a:cubicBezTo>
                    <a:pt x="0" y="8138"/>
                    <a:pt x="2347" y="10486"/>
                    <a:pt x="5242" y="10486"/>
                  </a:cubicBezTo>
                  <a:cubicBezTo>
                    <a:pt x="8138" y="10486"/>
                    <a:pt x="10486" y="8138"/>
                    <a:pt x="10486" y="5242"/>
                  </a:cubicBezTo>
                  <a:cubicBezTo>
                    <a:pt x="10486" y="2348"/>
                    <a:pt x="8138" y="0"/>
                    <a:pt x="5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4707000" y="1324200"/>
              <a:ext cx="148450" cy="262150"/>
            </a:xfrm>
            <a:custGeom>
              <a:rect b="b" l="l" r="r" t="t"/>
              <a:pathLst>
                <a:path extrusionOk="0" h="10486" w="5938">
                  <a:moveTo>
                    <a:pt x="5242" y="0"/>
                  </a:moveTo>
                  <a:cubicBezTo>
                    <a:pt x="2347" y="0"/>
                    <a:pt x="0" y="2348"/>
                    <a:pt x="0" y="5242"/>
                  </a:cubicBezTo>
                  <a:cubicBezTo>
                    <a:pt x="0" y="8138"/>
                    <a:pt x="2347" y="10486"/>
                    <a:pt x="5242" y="10486"/>
                  </a:cubicBezTo>
                  <a:cubicBezTo>
                    <a:pt x="5475" y="10486"/>
                    <a:pt x="5707" y="10470"/>
                    <a:pt x="5937" y="10440"/>
                  </a:cubicBezTo>
                  <a:cubicBezTo>
                    <a:pt x="3371" y="10100"/>
                    <a:pt x="1390" y="7902"/>
                    <a:pt x="1390" y="5242"/>
                  </a:cubicBezTo>
                  <a:cubicBezTo>
                    <a:pt x="1390" y="2583"/>
                    <a:pt x="3371" y="386"/>
                    <a:pt x="5937" y="46"/>
                  </a:cubicBezTo>
                  <a:cubicBezTo>
                    <a:pt x="5707" y="15"/>
                    <a:pt x="5475" y="0"/>
                    <a:pt x="5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4776675" y="1385625"/>
              <a:ext cx="122775" cy="38175"/>
            </a:xfrm>
            <a:custGeom>
              <a:rect b="b" l="l" r="r" t="t"/>
              <a:pathLst>
                <a:path extrusionOk="0" h="1527" w="4911">
                  <a:moveTo>
                    <a:pt x="0" y="1"/>
                  </a:moveTo>
                  <a:lnTo>
                    <a:pt x="878" y="1527"/>
                  </a:lnTo>
                  <a:lnTo>
                    <a:pt x="4033" y="1527"/>
                  </a:lnTo>
                  <a:lnTo>
                    <a:pt x="4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4783325" y="1397200"/>
              <a:ext cx="109475" cy="26600"/>
            </a:xfrm>
            <a:custGeom>
              <a:rect b="b" l="l" r="r" t="t"/>
              <a:pathLst>
                <a:path extrusionOk="0" h="1064" w="4379">
                  <a:moveTo>
                    <a:pt x="0" y="0"/>
                  </a:moveTo>
                  <a:lnTo>
                    <a:pt x="612" y="1064"/>
                  </a:lnTo>
                  <a:lnTo>
                    <a:pt x="3767" y="1064"/>
                  </a:lnTo>
                  <a:lnTo>
                    <a:pt x="43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4748325" y="1385625"/>
              <a:ext cx="175500" cy="255325"/>
            </a:xfrm>
            <a:custGeom>
              <a:rect b="b" l="l" r="r" t="t"/>
              <a:pathLst>
                <a:path extrusionOk="0" h="10213" w="7020">
                  <a:moveTo>
                    <a:pt x="6045" y="1"/>
                  </a:moveTo>
                  <a:lnTo>
                    <a:pt x="2073" y="6157"/>
                  </a:lnTo>
                  <a:lnTo>
                    <a:pt x="48" y="9296"/>
                  </a:lnTo>
                  <a:cubicBezTo>
                    <a:pt x="1" y="9368"/>
                    <a:pt x="55" y="9459"/>
                    <a:pt x="134" y="9459"/>
                  </a:cubicBezTo>
                  <a:cubicBezTo>
                    <a:pt x="143" y="9459"/>
                    <a:pt x="151" y="9458"/>
                    <a:pt x="160" y="9456"/>
                  </a:cubicBezTo>
                  <a:lnTo>
                    <a:pt x="1117" y="9232"/>
                  </a:lnTo>
                  <a:cubicBezTo>
                    <a:pt x="1125" y="9230"/>
                    <a:pt x="1133" y="9229"/>
                    <a:pt x="1141" y="9229"/>
                  </a:cubicBezTo>
                  <a:cubicBezTo>
                    <a:pt x="1187" y="9229"/>
                    <a:pt x="1228" y="9259"/>
                    <a:pt x="1242" y="9304"/>
                  </a:cubicBezTo>
                  <a:lnTo>
                    <a:pt x="1491" y="10138"/>
                  </a:lnTo>
                  <a:cubicBezTo>
                    <a:pt x="1505" y="10187"/>
                    <a:pt x="1549" y="10213"/>
                    <a:pt x="1592" y="10213"/>
                  </a:cubicBezTo>
                  <a:cubicBezTo>
                    <a:pt x="1626" y="10213"/>
                    <a:pt x="1659" y="10197"/>
                    <a:pt x="1681" y="10165"/>
                  </a:cubicBezTo>
                  <a:cubicBezTo>
                    <a:pt x="1776" y="10019"/>
                    <a:pt x="5089" y="4886"/>
                    <a:pt x="6666" y="2443"/>
                  </a:cubicBezTo>
                  <a:cubicBezTo>
                    <a:pt x="7020" y="1896"/>
                    <a:pt x="6985" y="1183"/>
                    <a:pt x="6579" y="672"/>
                  </a:cubicBezTo>
                  <a:lnTo>
                    <a:pt x="60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4748325" y="1385625"/>
              <a:ext cx="165750" cy="236475"/>
            </a:xfrm>
            <a:custGeom>
              <a:rect b="b" l="l" r="r" t="t"/>
              <a:pathLst>
                <a:path extrusionOk="0" h="9459" w="6630">
                  <a:moveTo>
                    <a:pt x="6045" y="1"/>
                  </a:moveTo>
                  <a:lnTo>
                    <a:pt x="2073" y="6157"/>
                  </a:lnTo>
                  <a:lnTo>
                    <a:pt x="48" y="9296"/>
                  </a:lnTo>
                  <a:cubicBezTo>
                    <a:pt x="1" y="9368"/>
                    <a:pt x="55" y="9459"/>
                    <a:pt x="134" y="9459"/>
                  </a:cubicBezTo>
                  <a:cubicBezTo>
                    <a:pt x="143" y="9459"/>
                    <a:pt x="151" y="9458"/>
                    <a:pt x="160" y="9456"/>
                  </a:cubicBezTo>
                  <a:lnTo>
                    <a:pt x="1117" y="9232"/>
                  </a:lnTo>
                  <a:cubicBezTo>
                    <a:pt x="1124" y="9231"/>
                    <a:pt x="1132" y="9230"/>
                    <a:pt x="1139" y="9230"/>
                  </a:cubicBezTo>
                  <a:cubicBezTo>
                    <a:pt x="1144" y="9230"/>
                    <a:pt x="1149" y="9230"/>
                    <a:pt x="1153" y="9231"/>
                  </a:cubicBezTo>
                  <a:lnTo>
                    <a:pt x="1153" y="9230"/>
                  </a:lnTo>
                  <a:lnTo>
                    <a:pt x="3135" y="6157"/>
                  </a:lnTo>
                  <a:lnTo>
                    <a:pt x="6630" y="741"/>
                  </a:lnTo>
                  <a:cubicBezTo>
                    <a:pt x="6614" y="718"/>
                    <a:pt x="6597" y="694"/>
                    <a:pt x="6579" y="672"/>
                  </a:cubicBezTo>
                  <a:lnTo>
                    <a:pt x="60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4752275" y="1385625"/>
              <a:ext cx="175525" cy="255350"/>
            </a:xfrm>
            <a:custGeom>
              <a:rect b="b" l="l" r="r" t="t"/>
              <a:pathLst>
                <a:path extrusionOk="0" h="10214" w="7021">
                  <a:moveTo>
                    <a:pt x="976" y="1"/>
                  </a:moveTo>
                  <a:lnTo>
                    <a:pt x="442" y="672"/>
                  </a:lnTo>
                  <a:cubicBezTo>
                    <a:pt x="36" y="1183"/>
                    <a:pt x="1" y="1896"/>
                    <a:pt x="355" y="2443"/>
                  </a:cubicBezTo>
                  <a:lnTo>
                    <a:pt x="5340" y="10166"/>
                  </a:lnTo>
                  <a:cubicBezTo>
                    <a:pt x="5361" y="10198"/>
                    <a:pt x="5395" y="10213"/>
                    <a:pt x="5428" y="10213"/>
                  </a:cubicBezTo>
                  <a:cubicBezTo>
                    <a:pt x="5472" y="10213"/>
                    <a:pt x="5515" y="10187"/>
                    <a:pt x="5530" y="10139"/>
                  </a:cubicBezTo>
                  <a:lnTo>
                    <a:pt x="5778" y="9304"/>
                  </a:lnTo>
                  <a:cubicBezTo>
                    <a:pt x="5792" y="9259"/>
                    <a:pt x="5834" y="9230"/>
                    <a:pt x="5879" y="9230"/>
                  </a:cubicBezTo>
                  <a:cubicBezTo>
                    <a:pt x="5887" y="9230"/>
                    <a:pt x="5895" y="9231"/>
                    <a:pt x="5903" y="9233"/>
                  </a:cubicBezTo>
                  <a:lnTo>
                    <a:pt x="6861" y="9457"/>
                  </a:lnTo>
                  <a:cubicBezTo>
                    <a:pt x="6869" y="9459"/>
                    <a:pt x="6877" y="9460"/>
                    <a:pt x="6885" y="9460"/>
                  </a:cubicBezTo>
                  <a:cubicBezTo>
                    <a:pt x="6965" y="9460"/>
                    <a:pt x="7020" y="9369"/>
                    <a:pt x="6973" y="9297"/>
                  </a:cubicBezTo>
                  <a:lnTo>
                    <a:pt x="6973" y="9296"/>
                  </a:lnTo>
                  <a:lnTo>
                    <a:pt x="9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4752275" y="1385625"/>
              <a:ext cx="145375" cy="255375"/>
            </a:xfrm>
            <a:custGeom>
              <a:rect b="b" l="l" r="r" t="t"/>
              <a:pathLst>
                <a:path extrusionOk="0" h="10215" w="5815">
                  <a:moveTo>
                    <a:pt x="976" y="1"/>
                  </a:moveTo>
                  <a:lnTo>
                    <a:pt x="442" y="672"/>
                  </a:lnTo>
                  <a:cubicBezTo>
                    <a:pt x="36" y="1183"/>
                    <a:pt x="1" y="1896"/>
                    <a:pt x="355" y="2444"/>
                  </a:cubicBezTo>
                  <a:lnTo>
                    <a:pt x="5340" y="10166"/>
                  </a:lnTo>
                  <a:cubicBezTo>
                    <a:pt x="5361" y="10198"/>
                    <a:pt x="5395" y="10214"/>
                    <a:pt x="5428" y="10214"/>
                  </a:cubicBezTo>
                  <a:cubicBezTo>
                    <a:pt x="5472" y="10214"/>
                    <a:pt x="5515" y="10188"/>
                    <a:pt x="5530" y="10139"/>
                  </a:cubicBezTo>
                  <a:lnTo>
                    <a:pt x="5778" y="9306"/>
                  </a:lnTo>
                  <a:cubicBezTo>
                    <a:pt x="5785" y="9285"/>
                    <a:pt x="5797" y="9267"/>
                    <a:pt x="5814" y="9253"/>
                  </a:cubicBezTo>
                  <a:lnTo>
                    <a:pt x="1418" y="2444"/>
                  </a:lnTo>
                  <a:cubicBezTo>
                    <a:pt x="1080" y="1922"/>
                    <a:pt x="1095" y="1249"/>
                    <a:pt x="1453" y="741"/>
                  </a:cubicBezTo>
                  <a:lnTo>
                    <a:pt x="9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56"/>
          <p:cNvGrpSpPr/>
          <p:nvPr/>
        </p:nvGrpSpPr>
        <p:grpSpPr>
          <a:xfrm>
            <a:off x="3577806" y="2296600"/>
            <a:ext cx="573050" cy="575800"/>
            <a:chOff x="1280075" y="2117300"/>
            <a:chExt cx="573050" cy="575800"/>
          </a:xfrm>
        </p:grpSpPr>
        <p:sp>
          <p:nvSpPr>
            <p:cNvPr id="2615" name="Google Shape;2615;p56"/>
            <p:cNvSpPr/>
            <p:nvPr/>
          </p:nvSpPr>
          <p:spPr>
            <a:xfrm>
              <a:off x="1697400" y="2325000"/>
              <a:ext cx="155725" cy="155750"/>
            </a:xfrm>
            <a:custGeom>
              <a:rect b="b" l="l" r="r" t="t"/>
              <a:pathLst>
                <a:path extrusionOk="0" h="6230" w="6229">
                  <a:moveTo>
                    <a:pt x="3114" y="1"/>
                  </a:moveTo>
                  <a:cubicBezTo>
                    <a:pt x="1394" y="1"/>
                    <a:pt x="0" y="1396"/>
                    <a:pt x="0" y="3115"/>
                  </a:cubicBezTo>
                  <a:cubicBezTo>
                    <a:pt x="0" y="3564"/>
                    <a:pt x="97" y="4007"/>
                    <a:pt x="285" y="4415"/>
                  </a:cubicBezTo>
                  <a:lnTo>
                    <a:pt x="1293" y="5640"/>
                  </a:lnTo>
                  <a:cubicBezTo>
                    <a:pt x="1821" y="6022"/>
                    <a:pt x="2457" y="6229"/>
                    <a:pt x="3109" y="6229"/>
                  </a:cubicBezTo>
                  <a:cubicBezTo>
                    <a:pt x="3111" y="6229"/>
                    <a:pt x="3113" y="6229"/>
                    <a:pt x="3114" y="6229"/>
                  </a:cubicBezTo>
                  <a:cubicBezTo>
                    <a:pt x="4833" y="6229"/>
                    <a:pt x="6228" y="4835"/>
                    <a:pt x="6228" y="3115"/>
                  </a:cubicBezTo>
                  <a:cubicBezTo>
                    <a:pt x="6228" y="1395"/>
                    <a:pt x="4833" y="1"/>
                    <a:pt x="3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1697400" y="2325000"/>
              <a:ext cx="95250" cy="155750"/>
            </a:xfrm>
            <a:custGeom>
              <a:rect b="b" l="l" r="r" t="t"/>
              <a:pathLst>
                <a:path extrusionOk="0" h="6230" w="3810">
                  <a:moveTo>
                    <a:pt x="3114" y="1"/>
                  </a:moveTo>
                  <a:cubicBezTo>
                    <a:pt x="1394" y="1"/>
                    <a:pt x="0" y="1396"/>
                    <a:pt x="0" y="3115"/>
                  </a:cubicBezTo>
                  <a:cubicBezTo>
                    <a:pt x="0" y="3564"/>
                    <a:pt x="97" y="4007"/>
                    <a:pt x="285" y="4415"/>
                  </a:cubicBezTo>
                  <a:lnTo>
                    <a:pt x="1293" y="5641"/>
                  </a:lnTo>
                  <a:cubicBezTo>
                    <a:pt x="1827" y="6027"/>
                    <a:pt x="2465" y="6230"/>
                    <a:pt x="3113" y="6230"/>
                  </a:cubicBezTo>
                  <a:cubicBezTo>
                    <a:pt x="3345" y="6230"/>
                    <a:pt x="3579" y="6203"/>
                    <a:pt x="3809" y="6150"/>
                  </a:cubicBezTo>
                  <a:cubicBezTo>
                    <a:pt x="2424" y="5835"/>
                    <a:pt x="1390" y="4596"/>
                    <a:pt x="1390" y="3115"/>
                  </a:cubicBezTo>
                  <a:cubicBezTo>
                    <a:pt x="1390" y="1635"/>
                    <a:pt x="2425" y="396"/>
                    <a:pt x="3809" y="81"/>
                  </a:cubicBezTo>
                  <a:cubicBezTo>
                    <a:pt x="3581" y="28"/>
                    <a:pt x="3348" y="2"/>
                    <a:pt x="3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1728600" y="2356975"/>
              <a:ext cx="95675" cy="93325"/>
            </a:xfrm>
            <a:custGeom>
              <a:rect b="b" l="l" r="r" t="t"/>
              <a:pathLst>
                <a:path extrusionOk="0" h="3733" w="3827">
                  <a:moveTo>
                    <a:pt x="1865" y="1"/>
                  </a:moveTo>
                  <a:cubicBezTo>
                    <a:pt x="1866" y="1"/>
                    <a:pt x="1866" y="1"/>
                    <a:pt x="1866" y="1"/>
                  </a:cubicBezTo>
                  <a:lnTo>
                    <a:pt x="1866" y="1"/>
                  </a:lnTo>
                  <a:cubicBezTo>
                    <a:pt x="1866" y="1"/>
                    <a:pt x="1866" y="1"/>
                    <a:pt x="1866" y="1"/>
                  </a:cubicBezTo>
                  <a:close/>
                  <a:moveTo>
                    <a:pt x="1866" y="1"/>
                  </a:moveTo>
                  <a:lnTo>
                    <a:pt x="1866" y="1"/>
                  </a:lnTo>
                  <a:cubicBezTo>
                    <a:pt x="836" y="1"/>
                    <a:pt x="0" y="837"/>
                    <a:pt x="0" y="1867"/>
                  </a:cubicBezTo>
                  <a:lnTo>
                    <a:pt x="0" y="1894"/>
                  </a:lnTo>
                  <a:lnTo>
                    <a:pt x="480" y="3116"/>
                  </a:lnTo>
                  <a:cubicBezTo>
                    <a:pt x="836" y="3511"/>
                    <a:pt x="1341" y="3732"/>
                    <a:pt x="1864" y="3732"/>
                  </a:cubicBezTo>
                  <a:cubicBezTo>
                    <a:pt x="1962" y="3732"/>
                    <a:pt x="2060" y="3724"/>
                    <a:pt x="2158" y="3709"/>
                  </a:cubicBezTo>
                  <a:cubicBezTo>
                    <a:pt x="2782" y="3609"/>
                    <a:pt x="3314" y="3201"/>
                    <a:pt x="3569" y="2625"/>
                  </a:cubicBezTo>
                  <a:cubicBezTo>
                    <a:pt x="3826" y="2047"/>
                    <a:pt x="3774" y="1380"/>
                    <a:pt x="3430" y="850"/>
                  </a:cubicBezTo>
                  <a:cubicBezTo>
                    <a:pt x="3086" y="321"/>
                    <a:pt x="2498" y="1"/>
                    <a:pt x="18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1728600" y="2356975"/>
              <a:ext cx="64050" cy="93325"/>
            </a:xfrm>
            <a:custGeom>
              <a:rect b="b" l="l" r="r" t="t"/>
              <a:pathLst>
                <a:path extrusionOk="0" h="3733" w="2562">
                  <a:moveTo>
                    <a:pt x="1865" y="0"/>
                  </a:moveTo>
                  <a:cubicBezTo>
                    <a:pt x="1498" y="0"/>
                    <a:pt x="1134" y="109"/>
                    <a:pt x="821" y="321"/>
                  </a:cubicBezTo>
                  <a:cubicBezTo>
                    <a:pt x="307" y="667"/>
                    <a:pt x="0" y="1247"/>
                    <a:pt x="0" y="1867"/>
                  </a:cubicBezTo>
                  <a:lnTo>
                    <a:pt x="0" y="1894"/>
                  </a:lnTo>
                  <a:lnTo>
                    <a:pt x="480" y="3116"/>
                  </a:lnTo>
                  <a:cubicBezTo>
                    <a:pt x="841" y="3516"/>
                    <a:pt x="1348" y="3732"/>
                    <a:pt x="1865" y="3732"/>
                  </a:cubicBezTo>
                  <a:cubicBezTo>
                    <a:pt x="2099" y="3732"/>
                    <a:pt x="2335" y="3688"/>
                    <a:pt x="2560" y="3598"/>
                  </a:cubicBezTo>
                  <a:cubicBezTo>
                    <a:pt x="1853" y="3314"/>
                    <a:pt x="1389" y="2628"/>
                    <a:pt x="1390" y="1866"/>
                  </a:cubicBezTo>
                  <a:lnTo>
                    <a:pt x="1390" y="1866"/>
                  </a:lnTo>
                  <a:lnTo>
                    <a:pt x="1390" y="1867"/>
                  </a:lnTo>
                  <a:cubicBezTo>
                    <a:pt x="1390" y="1104"/>
                    <a:pt x="1854" y="419"/>
                    <a:pt x="2561" y="135"/>
                  </a:cubicBezTo>
                  <a:cubicBezTo>
                    <a:pt x="2337" y="45"/>
                    <a:pt x="2100" y="0"/>
                    <a:pt x="18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1581500" y="2117325"/>
              <a:ext cx="57825" cy="308050"/>
            </a:xfrm>
            <a:custGeom>
              <a:rect b="b" l="l" r="r" t="t"/>
              <a:pathLst>
                <a:path extrusionOk="0" h="12322" w="2313">
                  <a:moveTo>
                    <a:pt x="1060" y="1"/>
                  </a:moveTo>
                  <a:cubicBezTo>
                    <a:pt x="731" y="1"/>
                    <a:pt x="447" y="253"/>
                    <a:pt x="431" y="584"/>
                  </a:cubicBezTo>
                  <a:cubicBezTo>
                    <a:pt x="414" y="932"/>
                    <a:pt x="693" y="1225"/>
                    <a:pt x="1043" y="1225"/>
                  </a:cubicBezTo>
                  <a:lnTo>
                    <a:pt x="1530" y="1225"/>
                  </a:lnTo>
                  <a:lnTo>
                    <a:pt x="1530" y="7395"/>
                  </a:lnTo>
                  <a:cubicBezTo>
                    <a:pt x="1528" y="8892"/>
                    <a:pt x="984" y="10337"/>
                    <a:pt x="0" y="11465"/>
                  </a:cubicBezTo>
                  <a:cubicBezTo>
                    <a:pt x="468" y="11485"/>
                    <a:pt x="847" y="11854"/>
                    <a:pt x="878" y="12322"/>
                  </a:cubicBezTo>
                  <a:cubicBezTo>
                    <a:pt x="1051" y="12125"/>
                    <a:pt x="1214" y="11922"/>
                    <a:pt x="1366" y="11709"/>
                  </a:cubicBezTo>
                  <a:cubicBezTo>
                    <a:pt x="1339" y="11684"/>
                    <a:pt x="1310" y="11661"/>
                    <a:pt x="1280" y="11638"/>
                  </a:cubicBezTo>
                  <a:cubicBezTo>
                    <a:pt x="1068" y="11485"/>
                    <a:pt x="1011" y="11196"/>
                    <a:pt x="1162" y="10983"/>
                  </a:cubicBezTo>
                  <a:cubicBezTo>
                    <a:pt x="1908" y="9935"/>
                    <a:pt x="2310" y="8681"/>
                    <a:pt x="2312" y="7395"/>
                  </a:cubicBezTo>
                  <a:lnTo>
                    <a:pt x="2312" y="1695"/>
                  </a:lnTo>
                  <a:cubicBezTo>
                    <a:pt x="2312" y="1435"/>
                    <a:pt x="2101" y="1225"/>
                    <a:pt x="1841" y="1225"/>
                  </a:cubicBezTo>
                  <a:cubicBezTo>
                    <a:pt x="1512" y="1225"/>
                    <a:pt x="1228" y="973"/>
                    <a:pt x="1212" y="642"/>
                  </a:cubicBezTo>
                  <a:cubicBezTo>
                    <a:pt x="1196" y="293"/>
                    <a:pt x="1474" y="1"/>
                    <a:pt x="1824" y="1"/>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1280075" y="2117300"/>
              <a:ext cx="54275" cy="308075"/>
            </a:xfrm>
            <a:custGeom>
              <a:rect b="b" l="l" r="r" t="t"/>
              <a:pathLst>
                <a:path extrusionOk="0" h="12323" w="2171">
                  <a:moveTo>
                    <a:pt x="907" y="1"/>
                  </a:moveTo>
                  <a:cubicBezTo>
                    <a:pt x="407" y="1"/>
                    <a:pt x="1" y="407"/>
                    <a:pt x="1" y="906"/>
                  </a:cubicBezTo>
                  <a:lnTo>
                    <a:pt x="1" y="7397"/>
                  </a:lnTo>
                  <a:cubicBezTo>
                    <a:pt x="4" y="9213"/>
                    <a:pt x="671" y="10965"/>
                    <a:pt x="1878" y="12323"/>
                  </a:cubicBezTo>
                  <a:cubicBezTo>
                    <a:pt x="1893" y="12098"/>
                    <a:pt x="1990" y="11886"/>
                    <a:pt x="2151" y="11729"/>
                  </a:cubicBezTo>
                  <a:cubicBezTo>
                    <a:pt x="2157" y="11721"/>
                    <a:pt x="2164" y="11716"/>
                    <a:pt x="2171" y="11710"/>
                  </a:cubicBezTo>
                  <a:cubicBezTo>
                    <a:pt x="1270" y="10451"/>
                    <a:pt x="785" y="8943"/>
                    <a:pt x="783" y="7396"/>
                  </a:cubicBezTo>
                  <a:lnTo>
                    <a:pt x="783" y="906"/>
                  </a:lnTo>
                  <a:cubicBezTo>
                    <a:pt x="783" y="407"/>
                    <a:pt x="1188" y="2"/>
                    <a:pt x="1689" y="1"/>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1449900" y="2388575"/>
              <a:ext cx="339525" cy="304525"/>
            </a:xfrm>
            <a:custGeom>
              <a:rect b="b" l="l" r="r" t="t"/>
              <a:pathLst>
                <a:path extrusionOk="0" h="12181" w="13581">
                  <a:moveTo>
                    <a:pt x="12990" y="1"/>
                  </a:moveTo>
                  <a:lnTo>
                    <a:pt x="12990" y="2"/>
                  </a:lnTo>
                  <a:cubicBezTo>
                    <a:pt x="11324" y="2"/>
                    <a:pt x="9968" y="1357"/>
                    <a:pt x="9968" y="3024"/>
                  </a:cubicBezTo>
                  <a:lnTo>
                    <a:pt x="9968" y="6586"/>
                  </a:lnTo>
                  <a:cubicBezTo>
                    <a:pt x="9968" y="8996"/>
                    <a:pt x="8008" y="10956"/>
                    <a:pt x="5597" y="10956"/>
                  </a:cubicBezTo>
                  <a:cubicBezTo>
                    <a:pt x="3186" y="10956"/>
                    <a:pt x="1225" y="8996"/>
                    <a:pt x="1225" y="6586"/>
                  </a:cubicBezTo>
                  <a:lnTo>
                    <a:pt x="1225" y="6215"/>
                  </a:lnTo>
                  <a:cubicBezTo>
                    <a:pt x="1071" y="6391"/>
                    <a:pt x="849" y="6492"/>
                    <a:pt x="616" y="6492"/>
                  </a:cubicBezTo>
                  <a:cubicBezTo>
                    <a:pt x="605" y="6492"/>
                    <a:pt x="595" y="6491"/>
                    <a:pt x="584" y="6491"/>
                  </a:cubicBezTo>
                  <a:cubicBezTo>
                    <a:pt x="358" y="6483"/>
                    <a:pt x="147" y="6379"/>
                    <a:pt x="1" y="6207"/>
                  </a:cubicBezTo>
                  <a:lnTo>
                    <a:pt x="1" y="6586"/>
                  </a:lnTo>
                  <a:cubicBezTo>
                    <a:pt x="1" y="9671"/>
                    <a:pt x="2512" y="12181"/>
                    <a:pt x="5597" y="12181"/>
                  </a:cubicBezTo>
                  <a:cubicBezTo>
                    <a:pt x="8682" y="12181"/>
                    <a:pt x="11193" y="9670"/>
                    <a:pt x="11193" y="6586"/>
                  </a:cubicBezTo>
                  <a:lnTo>
                    <a:pt x="11193" y="3023"/>
                  </a:lnTo>
                  <a:cubicBezTo>
                    <a:pt x="11193" y="2032"/>
                    <a:pt x="11999" y="1226"/>
                    <a:pt x="12990" y="1226"/>
                  </a:cubicBezTo>
                  <a:cubicBezTo>
                    <a:pt x="13319" y="1214"/>
                    <a:pt x="13580" y="943"/>
                    <a:pt x="13580" y="614"/>
                  </a:cubicBezTo>
                  <a:cubicBezTo>
                    <a:pt x="13580" y="284"/>
                    <a:pt x="13319" y="14"/>
                    <a:pt x="12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1449900" y="2543700"/>
              <a:ext cx="201100" cy="149400"/>
            </a:xfrm>
            <a:custGeom>
              <a:rect b="b" l="l" r="r" t="t"/>
              <a:pathLst>
                <a:path extrusionOk="0" h="5976" w="8044">
                  <a:moveTo>
                    <a:pt x="1" y="0"/>
                  </a:moveTo>
                  <a:lnTo>
                    <a:pt x="1" y="381"/>
                  </a:lnTo>
                  <a:cubicBezTo>
                    <a:pt x="1" y="3466"/>
                    <a:pt x="2512" y="5976"/>
                    <a:pt x="5597" y="5976"/>
                  </a:cubicBezTo>
                  <a:cubicBezTo>
                    <a:pt x="6444" y="5976"/>
                    <a:pt x="7282" y="5783"/>
                    <a:pt x="8044" y="5411"/>
                  </a:cubicBezTo>
                  <a:lnTo>
                    <a:pt x="8044" y="5411"/>
                  </a:lnTo>
                  <a:cubicBezTo>
                    <a:pt x="7696" y="5477"/>
                    <a:pt x="7345" y="5511"/>
                    <a:pt x="6991" y="5511"/>
                  </a:cubicBezTo>
                  <a:lnTo>
                    <a:pt x="6991" y="5512"/>
                  </a:lnTo>
                  <a:cubicBezTo>
                    <a:pt x="6990" y="5512"/>
                    <a:pt x="6988" y="5512"/>
                    <a:pt x="6987" y="5512"/>
                  </a:cubicBezTo>
                  <a:cubicBezTo>
                    <a:pt x="5592" y="5512"/>
                    <a:pt x="4248" y="4989"/>
                    <a:pt x="3220" y="4047"/>
                  </a:cubicBezTo>
                  <a:cubicBezTo>
                    <a:pt x="2021" y="3267"/>
                    <a:pt x="1225" y="1914"/>
                    <a:pt x="1225" y="381"/>
                  </a:cubicBezTo>
                  <a:lnTo>
                    <a:pt x="1225" y="9"/>
                  </a:lnTo>
                  <a:cubicBezTo>
                    <a:pt x="1071" y="185"/>
                    <a:pt x="849" y="287"/>
                    <a:pt x="615" y="287"/>
                  </a:cubicBezTo>
                  <a:cubicBezTo>
                    <a:pt x="605" y="287"/>
                    <a:pt x="594" y="286"/>
                    <a:pt x="584" y="286"/>
                  </a:cubicBezTo>
                  <a:cubicBezTo>
                    <a:pt x="358" y="278"/>
                    <a:pt x="147" y="17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1323325" y="2402750"/>
              <a:ext cx="283825" cy="150450"/>
            </a:xfrm>
            <a:custGeom>
              <a:rect b="b" l="l" r="r" t="t"/>
              <a:pathLst>
                <a:path extrusionOk="0" h="6018" w="11353">
                  <a:moveTo>
                    <a:pt x="10334" y="1"/>
                  </a:moveTo>
                  <a:cubicBezTo>
                    <a:pt x="10111" y="1"/>
                    <a:pt x="9887" y="82"/>
                    <a:pt x="9710" y="245"/>
                  </a:cubicBezTo>
                  <a:cubicBezTo>
                    <a:pt x="8622" y="1252"/>
                    <a:pt x="7160" y="1852"/>
                    <a:pt x="5677" y="1852"/>
                  </a:cubicBezTo>
                  <a:cubicBezTo>
                    <a:pt x="4199" y="1852"/>
                    <a:pt x="2740" y="1255"/>
                    <a:pt x="1653" y="253"/>
                  </a:cubicBezTo>
                  <a:cubicBezTo>
                    <a:pt x="1473" y="88"/>
                    <a:pt x="1243" y="4"/>
                    <a:pt x="1013" y="4"/>
                  </a:cubicBezTo>
                  <a:cubicBezTo>
                    <a:pt x="781" y="4"/>
                    <a:pt x="550" y="90"/>
                    <a:pt x="374" y="264"/>
                  </a:cubicBezTo>
                  <a:cubicBezTo>
                    <a:pt x="1" y="632"/>
                    <a:pt x="9" y="1236"/>
                    <a:pt x="394" y="1593"/>
                  </a:cubicBezTo>
                  <a:cubicBezTo>
                    <a:pt x="1562" y="2674"/>
                    <a:pt x="3065" y="3403"/>
                    <a:pt x="4622" y="3617"/>
                  </a:cubicBezTo>
                  <a:cubicBezTo>
                    <a:pt x="4758" y="3635"/>
                    <a:pt x="4859" y="3751"/>
                    <a:pt x="4859" y="3889"/>
                  </a:cubicBezTo>
                  <a:lnTo>
                    <a:pt x="4859" y="5181"/>
                  </a:lnTo>
                  <a:cubicBezTo>
                    <a:pt x="4859" y="5624"/>
                    <a:pt x="5204" y="6001"/>
                    <a:pt x="5647" y="6017"/>
                  </a:cubicBezTo>
                  <a:cubicBezTo>
                    <a:pt x="5657" y="6017"/>
                    <a:pt x="5667" y="6017"/>
                    <a:pt x="5677" y="6017"/>
                  </a:cubicBezTo>
                  <a:cubicBezTo>
                    <a:pt x="6126" y="6017"/>
                    <a:pt x="6493" y="5653"/>
                    <a:pt x="6493" y="5200"/>
                  </a:cubicBezTo>
                  <a:lnTo>
                    <a:pt x="6493" y="3889"/>
                  </a:lnTo>
                  <a:cubicBezTo>
                    <a:pt x="6493" y="3751"/>
                    <a:pt x="6595" y="3635"/>
                    <a:pt x="6732" y="3617"/>
                  </a:cubicBezTo>
                  <a:cubicBezTo>
                    <a:pt x="8288" y="3404"/>
                    <a:pt x="9790" y="2674"/>
                    <a:pt x="10958" y="1593"/>
                  </a:cubicBezTo>
                  <a:cubicBezTo>
                    <a:pt x="11330" y="1249"/>
                    <a:pt x="11353" y="668"/>
                    <a:pt x="11008" y="295"/>
                  </a:cubicBezTo>
                  <a:lnTo>
                    <a:pt x="11008" y="295"/>
                  </a:lnTo>
                  <a:lnTo>
                    <a:pt x="11008" y="296"/>
                  </a:lnTo>
                  <a:cubicBezTo>
                    <a:pt x="10828" y="100"/>
                    <a:pt x="10581" y="1"/>
                    <a:pt x="10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1323350" y="2402850"/>
              <a:ext cx="161450" cy="150350"/>
            </a:xfrm>
            <a:custGeom>
              <a:rect b="b" l="l" r="r" t="t"/>
              <a:pathLst>
                <a:path extrusionOk="0" h="6014" w="6458">
                  <a:moveTo>
                    <a:pt x="1010" y="0"/>
                  </a:moveTo>
                  <a:cubicBezTo>
                    <a:pt x="773" y="0"/>
                    <a:pt x="545" y="93"/>
                    <a:pt x="374" y="260"/>
                  </a:cubicBezTo>
                  <a:cubicBezTo>
                    <a:pt x="1" y="628"/>
                    <a:pt x="9" y="1233"/>
                    <a:pt x="394" y="1589"/>
                  </a:cubicBezTo>
                  <a:cubicBezTo>
                    <a:pt x="1562" y="2670"/>
                    <a:pt x="3065" y="3400"/>
                    <a:pt x="4622" y="3613"/>
                  </a:cubicBezTo>
                  <a:cubicBezTo>
                    <a:pt x="4758" y="3632"/>
                    <a:pt x="4859" y="3748"/>
                    <a:pt x="4859" y="3886"/>
                  </a:cubicBezTo>
                  <a:lnTo>
                    <a:pt x="4859" y="5177"/>
                  </a:lnTo>
                  <a:cubicBezTo>
                    <a:pt x="4859" y="5621"/>
                    <a:pt x="5204" y="5998"/>
                    <a:pt x="5647" y="6013"/>
                  </a:cubicBezTo>
                  <a:cubicBezTo>
                    <a:pt x="5657" y="6013"/>
                    <a:pt x="5667" y="6013"/>
                    <a:pt x="5677" y="6013"/>
                  </a:cubicBezTo>
                  <a:cubicBezTo>
                    <a:pt x="6035" y="6013"/>
                    <a:pt x="6353" y="5778"/>
                    <a:pt x="6458" y="5433"/>
                  </a:cubicBezTo>
                  <a:cubicBezTo>
                    <a:pt x="6074" y="5361"/>
                    <a:pt x="5790" y="5014"/>
                    <a:pt x="5790" y="4611"/>
                  </a:cubicBezTo>
                  <a:lnTo>
                    <a:pt x="5790" y="3320"/>
                  </a:lnTo>
                  <a:cubicBezTo>
                    <a:pt x="5790" y="3181"/>
                    <a:pt x="5687" y="3065"/>
                    <a:pt x="5552" y="3047"/>
                  </a:cubicBezTo>
                  <a:cubicBezTo>
                    <a:pt x="3995" y="2834"/>
                    <a:pt x="2492" y="2104"/>
                    <a:pt x="1324" y="1023"/>
                  </a:cubicBezTo>
                  <a:cubicBezTo>
                    <a:pt x="1044" y="764"/>
                    <a:pt x="953" y="358"/>
                    <a:pt x="1096" y="4"/>
                  </a:cubicBezTo>
                  <a:cubicBezTo>
                    <a:pt x="1067" y="1"/>
                    <a:pt x="1039"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1581500" y="2117300"/>
              <a:ext cx="68900" cy="308075"/>
            </a:xfrm>
            <a:custGeom>
              <a:rect b="b" l="l" r="r" t="t"/>
              <a:pathLst>
                <a:path extrusionOk="0" h="12323" w="2756">
                  <a:moveTo>
                    <a:pt x="1850" y="1"/>
                  </a:moveTo>
                  <a:lnTo>
                    <a:pt x="1850" y="2"/>
                  </a:lnTo>
                  <a:lnTo>
                    <a:pt x="1043" y="2"/>
                  </a:lnTo>
                  <a:cubicBezTo>
                    <a:pt x="1035" y="1"/>
                    <a:pt x="1027" y="1"/>
                    <a:pt x="1020" y="1"/>
                  </a:cubicBezTo>
                  <a:cubicBezTo>
                    <a:pt x="683" y="1"/>
                    <a:pt x="408" y="275"/>
                    <a:pt x="408" y="613"/>
                  </a:cubicBezTo>
                  <a:cubicBezTo>
                    <a:pt x="408" y="953"/>
                    <a:pt x="683" y="1227"/>
                    <a:pt x="1020" y="1227"/>
                  </a:cubicBezTo>
                  <a:cubicBezTo>
                    <a:pt x="1027" y="1227"/>
                    <a:pt x="1035" y="1226"/>
                    <a:pt x="1043" y="1226"/>
                  </a:cubicBezTo>
                  <a:lnTo>
                    <a:pt x="1530" y="1226"/>
                  </a:lnTo>
                  <a:lnTo>
                    <a:pt x="1530" y="7396"/>
                  </a:lnTo>
                  <a:cubicBezTo>
                    <a:pt x="1528" y="8893"/>
                    <a:pt x="984" y="10338"/>
                    <a:pt x="0" y="11467"/>
                  </a:cubicBezTo>
                  <a:cubicBezTo>
                    <a:pt x="468" y="11486"/>
                    <a:pt x="847" y="11855"/>
                    <a:pt x="878" y="12323"/>
                  </a:cubicBezTo>
                  <a:cubicBezTo>
                    <a:pt x="2084" y="10965"/>
                    <a:pt x="2752" y="9213"/>
                    <a:pt x="2755" y="7397"/>
                  </a:cubicBezTo>
                  <a:lnTo>
                    <a:pt x="2755" y="906"/>
                  </a:lnTo>
                  <a:cubicBezTo>
                    <a:pt x="2754" y="407"/>
                    <a:pt x="2349" y="2"/>
                    <a:pt x="18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1280075" y="2117325"/>
              <a:ext cx="69025" cy="308050"/>
            </a:xfrm>
            <a:custGeom>
              <a:rect b="b" l="l" r="r" t="t"/>
              <a:pathLst>
                <a:path extrusionOk="0" h="12322" w="2761">
                  <a:moveTo>
                    <a:pt x="907" y="1"/>
                  </a:moveTo>
                  <a:cubicBezTo>
                    <a:pt x="407" y="1"/>
                    <a:pt x="1" y="406"/>
                    <a:pt x="1" y="907"/>
                  </a:cubicBezTo>
                  <a:lnTo>
                    <a:pt x="1" y="7396"/>
                  </a:lnTo>
                  <a:cubicBezTo>
                    <a:pt x="4" y="9212"/>
                    <a:pt x="671" y="10964"/>
                    <a:pt x="1878" y="12322"/>
                  </a:cubicBezTo>
                  <a:cubicBezTo>
                    <a:pt x="1893" y="12097"/>
                    <a:pt x="1990" y="11886"/>
                    <a:pt x="2151" y="11728"/>
                  </a:cubicBezTo>
                  <a:cubicBezTo>
                    <a:pt x="2314" y="11567"/>
                    <a:pt x="2532" y="11475"/>
                    <a:pt x="2760" y="11470"/>
                  </a:cubicBezTo>
                  <a:cubicBezTo>
                    <a:pt x="1773" y="10341"/>
                    <a:pt x="1229" y="8894"/>
                    <a:pt x="1227" y="7395"/>
                  </a:cubicBezTo>
                  <a:lnTo>
                    <a:pt x="1227" y="1225"/>
                  </a:lnTo>
                  <a:lnTo>
                    <a:pt x="1714" y="1225"/>
                  </a:lnTo>
                  <a:cubicBezTo>
                    <a:pt x="2043" y="1213"/>
                    <a:pt x="2304" y="943"/>
                    <a:pt x="2304" y="612"/>
                  </a:cubicBezTo>
                  <a:cubicBezTo>
                    <a:pt x="2304" y="283"/>
                    <a:pt x="2043" y="12"/>
                    <a:pt x="17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 name="Google Shape;2627;p56"/>
          <p:cNvGrpSpPr/>
          <p:nvPr/>
        </p:nvGrpSpPr>
        <p:grpSpPr>
          <a:xfrm>
            <a:off x="4684240" y="3238338"/>
            <a:ext cx="584975" cy="517750"/>
            <a:chOff x="5397475" y="3130925"/>
            <a:chExt cx="584975" cy="517750"/>
          </a:xfrm>
        </p:grpSpPr>
        <p:sp>
          <p:nvSpPr>
            <p:cNvPr id="2628" name="Google Shape;2628;p56"/>
            <p:cNvSpPr/>
            <p:nvPr/>
          </p:nvSpPr>
          <p:spPr>
            <a:xfrm>
              <a:off x="5403950" y="3162925"/>
              <a:ext cx="188300" cy="232500"/>
            </a:xfrm>
            <a:custGeom>
              <a:rect b="b" l="l" r="r" t="t"/>
              <a:pathLst>
                <a:path extrusionOk="0" h="9300" w="7532">
                  <a:moveTo>
                    <a:pt x="3766" y="1"/>
                  </a:moveTo>
                  <a:cubicBezTo>
                    <a:pt x="3403" y="1"/>
                    <a:pt x="3040" y="54"/>
                    <a:pt x="2688" y="160"/>
                  </a:cubicBezTo>
                  <a:cubicBezTo>
                    <a:pt x="1139" y="627"/>
                    <a:pt x="0" y="2070"/>
                    <a:pt x="0" y="3766"/>
                  </a:cubicBezTo>
                  <a:lnTo>
                    <a:pt x="0" y="9299"/>
                  </a:lnTo>
                  <a:cubicBezTo>
                    <a:pt x="111" y="9217"/>
                    <a:pt x="244" y="9174"/>
                    <a:pt x="382" y="9174"/>
                  </a:cubicBezTo>
                  <a:lnTo>
                    <a:pt x="7150" y="9174"/>
                  </a:lnTo>
                  <a:cubicBezTo>
                    <a:pt x="7288" y="9174"/>
                    <a:pt x="7421" y="9217"/>
                    <a:pt x="7532" y="9299"/>
                  </a:cubicBezTo>
                  <a:lnTo>
                    <a:pt x="7532" y="3766"/>
                  </a:lnTo>
                  <a:cubicBezTo>
                    <a:pt x="7532" y="2070"/>
                    <a:pt x="6394" y="627"/>
                    <a:pt x="4844" y="160"/>
                  </a:cubicBezTo>
                  <a:cubicBezTo>
                    <a:pt x="4492" y="54"/>
                    <a:pt x="4129" y="1"/>
                    <a:pt x="3766" y="1"/>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5403975" y="3162950"/>
              <a:ext cx="111500" cy="232475"/>
            </a:xfrm>
            <a:custGeom>
              <a:rect b="b" l="l" r="r" t="t"/>
              <a:pathLst>
                <a:path extrusionOk="0" h="9299" w="4460">
                  <a:moveTo>
                    <a:pt x="3764" y="1"/>
                  </a:moveTo>
                  <a:cubicBezTo>
                    <a:pt x="3401" y="1"/>
                    <a:pt x="3038" y="54"/>
                    <a:pt x="2688" y="159"/>
                  </a:cubicBezTo>
                  <a:cubicBezTo>
                    <a:pt x="1138" y="626"/>
                    <a:pt x="0" y="2069"/>
                    <a:pt x="0" y="3765"/>
                  </a:cubicBezTo>
                  <a:lnTo>
                    <a:pt x="0" y="9298"/>
                  </a:lnTo>
                  <a:cubicBezTo>
                    <a:pt x="110" y="9216"/>
                    <a:pt x="243" y="9173"/>
                    <a:pt x="381" y="9173"/>
                  </a:cubicBezTo>
                  <a:lnTo>
                    <a:pt x="1388" y="9173"/>
                  </a:lnTo>
                  <a:lnTo>
                    <a:pt x="1387" y="3765"/>
                  </a:lnTo>
                  <a:cubicBezTo>
                    <a:pt x="1387" y="2069"/>
                    <a:pt x="2525" y="626"/>
                    <a:pt x="4075" y="159"/>
                  </a:cubicBezTo>
                  <a:cubicBezTo>
                    <a:pt x="4201" y="120"/>
                    <a:pt x="4329" y="90"/>
                    <a:pt x="4459" y="66"/>
                  </a:cubicBezTo>
                  <a:cubicBezTo>
                    <a:pt x="4229" y="22"/>
                    <a:pt x="3996" y="1"/>
                    <a:pt x="3764" y="1"/>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5397475" y="3388775"/>
              <a:ext cx="201250" cy="259650"/>
            </a:xfrm>
            <a:custGeom>
              <a:rect b="b" l="l" r="r" t="t"/>
              <a:pathLst>
                <a:path extrusionOk="0" h="10386" w="8050">
                  <a:moveTo>
                    <a:pt x="641" y="0"/>
                  </a:moveTo>
                  <a:cubicBezTo>
                    <a:pt x="287" y="0"/>
                    <a:pt x="0" y="288"/>
                    <a:pt x="0" y="642"/>
                  </a:cubicBezTo>
                  <a:lnTo>
                    <a:pt x="0" y="6361"/>
                  </a:lnTo>
                  <a:cubicBezTo>
                    <a:pt x="0" y="8575"/>
                    <a:pt x="1812" y="10386"/>
                    <a:pt x="4025" y="10386"/>
                  </a:cubicBezTo>
                  <a:cubicBezTo>
                    <a:pt x="6238" y="10386"/>
                    <a:pt x="8050" y="8574"/>
                    <a:pt x="8050" y="6361"/>
                  </a:cubicBezTo>
                  <a:lnTo>
                    <a:pt x="8050" y="642"/>
                  </a:lnTo>
                  <a:cubicBezTo>
                    <a:pt x="8050" y="288"/>
                    <a:pt x="7763" y="0"/>
                    <a:pt x="74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5397475" y="3388775"/>
              <a:ext cx="118000" cy="259675"/>
            </a:xfrm>
            <a:custGeom>
              <a:rect b="b" l="l" r="r" t="t"/>
              <a:pathLst>
                <a:path extrusionOk="0" h="10387" w="4720">
                  <a:moveTo>
                    <a:pt x="641" y="0"/>
                  </a:moveTo>
                  <a:cubicBezTo>
                    <a:pt x="287" y="0"/>
                    <a:pt x="0" y="288"/>
                    <a:pt x="0" y="642"/>
                  </a:cubicBezTo>
                  <a:lnTo>
                    <a:pt x="0" y="6361"/>
                  </a:lnTo>
                  <a:cubicBezTo>
                    <a:pt x="0" y="8575"/>
                    <a:pt x="1812" y="10387"/>
                    <a:pt x="4025" y="10387"/>
                  </a:cubicBezTo>
                  <a:cubicBezTo>
                    <a:pt x="4258" y="10386"/>
                    <a:pt x="4490" y="10365"/>
                    <a:pt x="4719" y="10326"/>
                  </a:cubicBezTo>
                  <a:cubicBezTo>
                    <a:pt x="2833" y="9994"/>
                    <a:pt x="1388" y="8338"/>
                    <a:pt x="1388" y="6361"/>
                  </a:cubicBezTo>
                  <a:lnTo>
                    <a:pt x="1388" y="642"/>
                  </a:lnTo>
                  <a:cubicBezTo>
                    <a:pt x="1388" y="288"/>
                    <a:pt x="1675" y="0"/>
                    <a:pt x="2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5397475" y="3388775"/>
              <a:ext cx="201250" cy="33450"/>
            </a:xfrm>
            <a:custGeom>
              <a:rect b="b" l="l" r="r" t="t"/>
              <a:pathLst>
                <a:path extrusionOk="0" h="1338" w="8050">
                  <a:moveTo>
                    <a:pt x="641" y="0"/>
                  </a:moveTo>
                  <a:cubicBezTo>
                    <a:pt x="287" y="0"/>
                    <a:pt x="0" y="288"/>
                    <a:pt x="0" y="642"/>
                  </a:cubicBezTo>
                  <a:lnTo>
                    <a:pt x="0" y="1338"/>
                  </a:lnTo>
                  <a:lnTo>
                    <a:pt x="8050" y="1338"/>
                  </a:lnTo>
                  <a:lnTo>
                    <a:pt x="8050" y="642"/>
                  </a:lnTo>
                  <a:cubicBezTo>
                    <a:pt x="8050" y="288"/>
                    <a:pt x="7763" y="0"/>
                    <a:pt x="74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5397475" y="3388775"/>
              <a:ext cx="50725" cy="33450"/>
            </a:xfrm>
            <a:custGeom>
              <a:rect b="b" l="l" r="r" t="t"/>
              <a:pathLst>
                <a:path extrusionOk="0" h="1338" w="2029">
                  <a:moveTo>
                    <a:pt x="641" y="0"/>
                  </a:moveTo>
                  <a:cubicBezTo>
                    <a:pt x="287" y="0"/>
                    <a:pt x="0" y="288"/>
                    <a:pt x="0" y="642"/>
                  </a:cubicBezTo>
                  <a:lnTo>
                    <a:pt x="0" y="1338"/>
                  </a:lnTo>
                  <a:lnTo>
                    <a:pt x="1388" y="1338"/>
                  </a:lnTo>
                  <a:lnTo>
                    <a:pt x="1388" y="642"/>
                  </a:lnTo>
                  <a:cubicBezTo>
                    <a:pt x="1388" y="288"/>
                    <a:pt x="1675" y="0"/>
                    <a:pt x="20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5497150" y="3130925"/>
              <a:ext cx="266375" cy="258400"/>
            </a:xfrm>
            <a:custGeom>
              <a:rect b="b" l="l" r="r" t="t"/>
              <a:pathLst>
                <a:path extrusionOk="0" h="10336" w="10655">
                  <a:moveTo>
                    <a:pt x="4081" y="1"/>
                  </a:moveTo>
                  <a:cubicBezTo>
                    <a:pt x="3464" y="1"/>
                    <a:pt x="2848" y="150"/>
                    <a:pt x="2292" y="449"/>
                  </a:cubicBezTo>
                  <a:lnTo>
                    <a:pt x="2290" y="449"/>
                  </a:lnTo>
                  <a:cubicBezTo>
                    <a:pt x="1644" y="795"/>
                    <a:pt x="1114" y="1326"/>
                    <a:pt x="766" y="1973"/>
                  </a:cubicBezTo>
                  <a:cubicBezTo>
                    <a:pt x="0" y="3398"/>
                    <a:pt x="217" y="5223"/>
                    <a:pt x="1417" y="6423"/>
                  </a:cubicBezTo>
                  <a:cubicBezTo>
                    <a:pt x="1763" y="6769"/>
                    <a:pt x="4876" y="9884"/>
                    <a:pt x="5329" y="10335"/>
                  </a:cubicBezTo>
                  <a:cubicBezTo>
                    <a:pt x="5348" y="10200"/>
                    <a:pt x="5412" y="10074"/>
                    <a:pt x="5509" y="9977"/>
                  </a:cubicBezTo>
                  <a:lnTo>
                    <a:pt x="10295" y="5191"/>
                  </a:lnTo>
                  <a:cubicBezTo>
                    <a:pt x="10392" y="5093"/>
                    <a:pt x="10518" y="5030"/>
                    <a:pt x="10654" y="5011"/>
                  </a:cubicBezTo>
                  <a:lnTo>
                    <a:pt x="6742" y="1098"/>
                  </a:lnTo>
                  <a:cubicBezTo>
                    <a:pt x="6010" y="366"/>
                    <a:pt x="5045" y="1"/>
                    <a:pt x="4081" y="1"/>
                  </a:cubicBezTo>
                  <a:close/>
                </a:path>
              </a:pathLst>
            </a:custGeom>
            <a:solidFill>
              <a:srgbClr val="E4E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5626150" y="3253525"/>
              <a:ext cx="288825" cy="277500"/>
            </a:xfrm>
            <a:custGeom>
              <a:rect b="b" l="l" r="r" t="t"/>
              <a:pathLst>
                <a:path extrusionOk="0" h="11100" w="11553">
                  <a:moveTo>
                    <a:pt x="5490" y="1"/>
                  </a:moveTo>
                  <a:cubicBezTo>
                    <a:pt x="5326" y="1"/>
                    <a:pt x="5162" y="63"/>
                    <a:pt x="5037" y="188"/>
                  </a:cubicBezTo>
                  <a:lnTo>
                    <a:pt x="251" y="4975"/>
                  </a:lnTo>
                  <a:cubicBezTo>
                    <a:pt x="0" y="5225"/>
                    <a:pt x="0" y="5631"/>
                    <a:pt x="251" y="5881"/>
                  </a:cubicBezTo>
                  <a:lnTo>
                    <a:pt x="4295" y="9926"/>
                  </a:lnTo>
                  <a:cubicBezTo>
                    <a:pt x="5078" y="10708"/>
                    <a:pt x="6110" y="11100"/>
                    <a:pt x="7141" y="11100"/>
                  </a:cubicBezTo>
                  <a:cubicBezTo>
                    <a:pt x="8173" y="11100"/>
                    <a:pt x="9205" y="10708"/>
                    <a:pt x="9987" y="9926"/>
                  </a:cubicBezTo>
                  <a:cubicBezTo>
                    <a:pt x="11553" y="8360"/>
                    <a:pt x="11553" y="5799"/>
                    <a:pt x="9987" y="4234"/>
                  </a:cubicBezTo>
                  <a:lnTo>
                    <a:pt x="5943" y="188"/>
                  </a:lnTo>
                  <a:cubicBezTo>
                    <a:pt x="5818" y="63"/>
                    <a:pt x="5654"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5750725" y="3437575"/>
              <a:ext cx="231725" cy="211100"/>
            </a:xfrm>
            <a:custGeom>
              <a:rect b="b" l="l" r="r" t="t"/>
              <a:pathLst>
                <a:path extrusionOk="0" h="8444" w="9269">
                  <a:moveTo>
                    <a:pt x="4634" y="0"/>
                  </a:moveTo>
                  <a:cubicBezTo>
                    <a:pt x="3554" y="0"/>
                    <a:pt x="2474" y="412"/>
                    <a:pt x="1649" y="1237"/>
                  </a:cubicBezTo>
                  <a:cubicBezTo>
                    <a:pt x="1" y="2886"/>
                    <a:pt x="1" y="5558"/>
                    <a:pt x="1649" y="7207"/>
                  </a:cubicBezTo>
                  <a:cubicBezTo>
                    <a:pt x="2474" y="8032"/>
                    <a:pt x="3554" y="8444"/>
                    <a:pt x="4634" y="8444"/>
                  </a:cubicBezTo>
                  <a:cubicBezTo>
                    <a:pt x="5715" y="8444"/>
                    <a:pt x="6795" y="8031"/>
                    <a:pt x="7620" y="7207"/>
                  </a:cubicBezTo>
                  <a:cubicBezTo>
                    <a:pt x="9268" y="5558"/>
                    <a:pt x="9268" y="2885"/>
                    <a:pt x="7620" y="1237"/>
                  </a:cubicBezTo>
                  <a:cubicBezTo>
                    <a:pt x="6795" y="412"/>
                    <a:pt x="5715" y="0"/>
                    <a:pt x="4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5750725" y="3468475"/>
              <a:ext cx="190500" cy="180200"/>
            </a:xfrm>
            <a:custGeom>
              <a:rect b="b" l="l" r="r" t="t"/>
              <a:pathLst>
                <a:path extrusionOk="0" h="7208" w="7620">
                  <a:moveTo>
                    <a:pt x="1649" y="1"/>
                  </a:moveTo>
                  <a:cubicBezTo>
                    <a:pt x="1" y="1649"/>
                    <a:pt x="1" y="4322"/>
                    <a:pt x="1649" y="5971"/>
                  </a:cubicBezTo>
                  <a:cubicBezTo>
                    <a:pt x="2474" y="6795"/>
                    <a:pt x="3554" y="7207"/>
                    <a:pt x="4634" y="7207"/>
                  </a:cubicBezTo>
                  <a:cubicBezTo>
                    <a:pt x="5715" y="7207"/>
                    <a:pt x="6795" y="6795"/>
                    <a:pt x="7620" y="5971"/>
                  </a:cubicBezTo>
                  <a:lnTo>
                    <a:pt x="16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5617400" y="3437575"/>
              <a:ext cx="231725" cy="211100"/>
            </a:xfrm>
            <a:custGeom>
              <a:rect b="b" l="l" r="r" t="t"/>
              <a:pathLst>
                <a:path extrusionOk="0" h="8444" w="9269">
                  <a:moveTo>
                    <a:pt x="4635" y="0"/>
                  </a:moveTo>
                  <a:cubicBezTo>
                    <a:pt x="3555" y="0"/>
                    <a:pt x="2474" y="412"/>
                    <a:pt x="1650" y="1237"/>
                  </a:cubicBezTo>
                  <a:cubicBezTo>
                    <a:pt x="1" y="2886"/>
                    <a:pt x="2" y="5558"/>
                    <a:pt x="1650" y="7207"/>
                  </a:cubicBezTo>
                  <a:cubicBezTo>
                    <a:pt x="2474" y="8032"/>
                    <a:pt x="3554" y="8444"/>
                    <a:pt x="4635" y="8444"/>
                  </a:cubicBezTo>
                  <a:cubicBezTo>
                    <a:pt x="5715" y="8444"/>
                    <a:pt x="6796" y="8031"/>
                    <a:pt x="7621" y="7207"/>
                  </a:cubicBezTo>
                  <a:cubicBezTo>
                    <a:pt x="9268" y="5558"/>
                    <a:pt x="9268" y="2885"/>
                    <a:pt x="7621" y="1237"/>
                  </a:cubicBezTo>
                  <a:cubicBezTo>
                    <a:pt x="6796" y="412"/>
                    <a:pt x="5716" y="0"/>
                    <a:pt x="46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5617400" y="3468475"/>
              <a:ext cx="190500" cy="180200"/>
            </a:xfrm>
            <a:custGeom>
              <a:rect b="b" l="l" r="r" t="t"/>
              <a:pathLst>
                <a:path extrusionOk="0" h="7208" w="7620">
                  <a:moveTo>
                    <a:pt x="1650" y="1"/>
                  </a:moveTo>
                  <a:cubicBezTo>
                    <a:pt x="1" y="1649"/>
                    <a:pt x="1" y="4322"/>
                    <a:pt x="1650" y="5971"/>
                  </a:cubicBezTo>
                  <a:cubicBezTo>
                    <a:pt x="2474" y="6795"/>
                    <a:pt x="3554" y="7207"/>
                    <a:pt x="4635" y="7207"/>
                  </a:cubicBezTo>
                  <a:cubicBezTo>
                    <a:pt x="5715" y="7207"/>
                    <a:pt x="6795" y="6795"/>
                    <a:pt x="7620" y="5971"/>
                  </a:cubicBezTo>
                  <a:lnTo>
                    <a:pt x="16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5497150" y="3147250"/>
              <a:ext cx="155525" cy="242075"/>
            </a:xfrm>
            <a:custGeom>
              <a:rect b="b" l="l" r="r" t="t"/>
              <a:pathLst>
                <a:path extrusionOk="0" h="9683" w="6221">
                  <a:moveTo>
                    <a:pt x="1954" y="0"/>
                  </a:moveTo>
                  <a:cubicBezTo>
                    <a:pt x="1457" y="338"/>
                    <a:pt x="1050" y="791"/>
                    <a:pt x="766" y="1320"/>
                  </a:cubicBezTo>
                  <a:cubicBezTo>
                    <a:pt x="0" y="2745"/>
                    <a:pt x="217" y="4570"/>
                    <a:pt x="1417" y="5770"/>
                  </a:cubicBezTo>
                  <a:lnTo>
                    <a:pt x="5329" y="9682"/>
                  </a:lnTo>
                  <a:cubicBezTo>
                    <a:pt x="5348" y="9547"/>
                    <a:pt x="5412" y="9421"/>
                    <a:pt x="5509" y="9324"/>
                  </a:cubicBezTo>
                  <a:lnTo>
                    <a:pt x="6221" y="8612"/>
                  </a:lnTo>
                  <a:lnTo>
                    <a:pt x="2397" y="4789"/>
                  </a:lnTo>
                  <a:cubicBezTo>
                    <a:pt x="1198" y="3590"/>
                    <a:pt x="982" y="1765"/>
                    <a:pt x="1748" y="338"/>
                  </a:cubicBezTo>
                  <a:cubicBezTo>
                    <a:pt x="1810" y="222"/>
                    <a:pt x="1879" y="109"/>
                    <a:pt x="1954" y="0"/>
                  </a:cubicBezTo>
                  <a:close/>
                </a:path>
              </a:pathLst>
            </a:custGeom>
            <a:solidFill>
              <a:srgbClr val="D8DC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56"/>
          <p:cNvGrpSpPr/>
          <p:nvPr/>
        </p:nvGrpSpPr>
        <p:grpSpPr>
          <a:xfrm>
            <a:off x="6853282" y="3209300"/>
            <a:ext cx="382475" cy="575825"/>
            <a:chOff x="2797125" y="3963950"/>
            <a:chExt cx="382475" cy="575825"/>
          </a:xfrm>
        </p:grpSpPr>
        <p:sp>
          <p:nvSpPr>
            <p:cNvPr id="2642" name="Google Shape;2642;p56"/>
            <p:cNvSpPr/>
            <p:nvPr/>
          </p:nvSpPr>
          <p:spPr>
            <a:xfrm>
              <a:off x="2946925" y="4201900"/>
              <a:ext cx="82750" cy="61425"/>
            </a:xfrm>
            <a:custGeom>
              <a:rect b="b" l="l" r="r" t="t"/>
              <a:pathLst>
                <a:path extrusionOk="0" h="2457" w="3310">
                  <a:moveTo>
                    <a:pt x="3310" y="1"/>
                  </a:moveTo>
                  <a:cubicBezTo>
                    <a:pt x="2826" y="336"/>
                    <a:pt x="2250" y="515"/>
                    <a:pt x="1662" y="515"/>
                  </a:cubicBezTo>
                  <a:cubicBezTo>
                    <a:pt x="1023" y="515"/>
                    <a:pt x="460" y="339"/>
                    <a:pt x="1" y="45"/>
                  </a:cubicBezTo>
                  <a:lnTo>
                    <a:pt x="1" y="1668"/>
                  </a:lnTo>
                  <a:cubicBezTo>
                    <a:pt x="427" y="2194"/>
                    <a:pt x="1041" y="2457"/>
                    <a:pt x="1655" y="2457"/>
                  </a:cubicBezTo>
                  <a:cubicBezTo>
                    <a:pt x="2269" y="2457"/>
                    <a:pt x="2883" y="2194"/>
                    <a:pt x="3310" y="1668"/>
                  </a:cubicBezTo>
                  <a:lnTo>
                    <a:pt x="3310" y="1"/>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2797125" y="4250950"/>
              <a:ext cx="382475" cy="288825"/>
            </a:xfrm>
            <a:custGeom>
              <a:rect b="b" l="l" r="r" t="t"/>
              <a:pathLst>
                <a:path extrusionOk="0" h="11553" w="15299">
                  <a:moveTo>
                    <a:pt x="10425" y="1"/>
                  </a:moveTo>
                  <a:cubicBezTo>
                    <a:pt x="10307" y="379"/>
                    <a:pt x="10067" y="706"/>
                    <a:pt x="9742" y="932"/>
                  </a:cubicBezTo>
                  <a:cubicBezTo>
                    <a:pt x="9115" y="1366"/>
                    <a:pt x="8381" y="1583"/>
                    <a:pt x="7647" y="1583"/>
                  </a:cubicBezTo>
                  <a:cubicBezTo>
                    <a:pt x="6913" y="1583"/>
                    <a:pt x="6179" y="1366"/>
                    <a:pt x="5552" y="932"/>
                  </a:cubicBezTo>
                  <a:cubicBezTo>
                    <a:pt x="5227" y="706"/>
                    <a:pt x="4987" y="379"/>
                    <a:pt x="4868" y="2"/>
                  </a:cubicBezTo>
                  <a:lnTo>
                    <a:pt x="1620" y="1262"/>
                  </a:lnTo>
                  <a:cubicBezTo>
                    <a:pt x="1620" y="1262"/>
                    <a:pt x="0" y="1928"/>
                    <a:pt x="0" y="3773"/>
                  </a:cubicBezTo>
                  <a:lnTo>
                    <a:pt x="0" y="7752"/>
                  </a:lnTo>
                  <a:lnTo>
                    <a:pt x="2158" y="7752"/>
                  </a:lnTo>
                  <a:cubicBezTo>
                    <a:pt x="2159" y="7752"/>
                    <a:pt x="2159" y="7752"/>
                    <a:pt x="2160" y="7752"/>
                  </a:cubicBezTo>
                  <a:cubicBezTo>
                    <a:pt x="2458" y="7752"/>
                    <a:pt x="2698" y="7993"/>
                    <a:pt x="2698" y="8291"/>
                  </a:cubicBezTo>
                  <a:lnTo>
                    <a:pt x="2698" y="11552"/>
                  </a:lnTo>
                  <a:lnTo>
                    <a:pt x="12599" y="11552"/>
                  </a:lnTo>
                  <a:lnTo>
                    <a:pt x="12599" y="8291"/>
                  </a:lnTo>
                  <a:cubicBezTo>
                    <a:pt x="12599" y="7993"/>
                    <a:pt x="12840" y="7752"/>
                    <a:pt x="13138" y="7752"/>
                  </a:cubicBezTo>
                  <a:cubicBezTo>
                    <a:pt x="13139" y="7752"/>
                    <a:pt x="13140" y="7752"/>
                    <a:pt x="13140" y="7752"/>
                  </a:cubicBezTo>
                  <a:lnTo>
                    <a:pt x="15298" y="7752"/>
                  </a:lnTo>
                  <a:lnTo>
                    <a:pt x="15298" y="3773"/>
                  </a:lnTo>
                  <a:cubicBezTo>
                    <a:pt x="15298" y="1927"/>
                    <a:pt x="13680" y="1262"/>
                    <a:pt x="13680" y="1262"/>
                  </a:cubicBezTo>
                  <a:lnTo>
                    <a:pt x="13679" y="1262"/>
                  </a:lnTo>
                  <a:lnTo>
                    <a:pt x="104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2918225" y="4240100"/>
              <a:ext cx="140150" cy="52750"/>
            </a:xfrm>
            <a:custGeom>
              <a:rect b="b" l="l" r="r" t="t"/>
              <a:pathLst>
                <a:path extrusionOk="0" h="2110" w="5606">
                  <a:moveTo>
                    <a:pt x="1149" y="0"/>
                  </a:moveTo>
                  <a:lnTo>
                    <a:pt x="1" y="446"/>
                  </a:lnTo>
                  <a:cubicBezTo>
                    <a:pt x="108" y="857"/>
                    <a:pt x="359" y="1216"/>
                    <a:pt x="708" y="1459"/>
                  </a:cubicBezTo>
                  <a:cubicBezTo>
                    <a:pt x="1335" y="1893"/>
                    <a:pt x="2069" y="2110"/>
                    <a:pt x="2803" y="2110"/>
                  </a:cubicBezTo>
                  <a:cubicBezTo>
                    <a:pt x="3537" y="2110"/>
                    <a:pt x="4271" y="1893"/>
                    <a:pt x="4898" y="1459"/>
                  </a:cubicBezTo>
                  <a:cubicBezTo>
                    <a:pt x="5246" y="1216"/>
                    <a:pt x="5498" y="856"/>
                    <a:pt x="5605" y="445"/>
                  </a:cubicBezTo>
                  <a:lnTo>
                    <a:pt x="4458" y="0"/>
                  </a:lnTo>
                  <a:cubicBezTo>
                    <a:pt x="4031" y="526"/>
                    <a:pt x="3417" y="789"/>
                    <a:pt x="2803" y="789"/>
                  </a:cubicBezTo>
                  <a:cubicBezTo>
                    <a:pt x="2188" y="789"/>
                    <a:pt x="1574" y="526"/>
                    <a:pt x="11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3011700" y="4353625"/>
              <a:ext cx="83700" cy="72625"/>
            </a:xfrm>
            <a:custGeom>
              <a:rect b="b" l="l" r="r" t="t"/>
              <a:pathLst>
                <a:path extrusionOk="0" h="2905" w="3348">
                  <a:moveTo>
                    <a:pt x="2510" y="0"/>
                  </a:moveTo>
                  <a:cubicBezTo>
                    <a:pt x="2004" y="0"/>
                    <a:pt x="1796" y="408"/>
                    <a:pt x="1781" y="426"/>
                  </a:cubicBezTo>
                  <a:cubicBezTo>
                    <a:pt x="1751" y="461"/>
                    <a:pt x="1715" y="482"/>
                    <a:pt x="1676" y="482"/>
                  </a:cubicBezTo>
                  <a:cubicBezTo>
                    <a:pt x="1641" y="482"/>
                    <a:pt x="1603" y="465"/>
                    <a:pt x="1565" y="425"/>
                  </a:cubicBezTo>
                  <a:cubicBezTo>
                    <a:pt x="1408" y="149"/>
                    <a:pt x="1124" y="2"/>
                    <a:pt x="837" y="2"/>
                  </a:cubicBezTo>
                  <a:cubicBezTo>
                    <a:pt x="625" y="2"/>
                    <a:pt x="412" y="81"/>
                    <a:pt x="247" y="247"/>
                  </a:cubicBezTo>
                  <a:cubicBezTo>
                    <a:pt x="89" y="404"/>
                    <a:pt x="0" y="617"/>
                    <a:pt x="1" y="839"/>
                  </a:cubicBezTo>
                  <a:cubicBezTo>
                    <a:pt x="2" y="1775"/>
                    <a:pt x="827" y="2513"/>
                    <a:pt x="1638" y="2896"/>
                  </a:cubicBezTo>
                  <a:cubicBezTo>
                    <a:pt x="1651" y="2902"/>
                    <a:pt x="1664" y="2905"/>
                    <a:pt x="1677" y="2905"/>
                  </a:cubicBezTo>
                  <a:cubicBezTo>
                    <a:pt x="1690" y="2905"/>
                    <a:pt x="1703" y="2902"/>
                    <a:pt x="1715" y="2896"/>
                  </a:cubicBezTo>
                  <a:cubicBezTo>
                    <a:pt x="2002" y="2757"/>
                    <a:pt x="2271" y="2583"/>
                    <a:pt x="2517" y="2380"/>
                  </a:cubicBezTo>
                  <a:cubicBezTo>
                    <a:pt x="3069" y="1915"/>
                    <a:pt x="3348" y="1396"/>
                    <a:pt x="3348" y="836"/>
                  </a:cubicBezTo>
                  <a:cubicBezTo>
                    <a:pt x="3347" y="374"/>
                    <a:pt x="2973" y="0"/>
                    <a:pt x="2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3011700" y="4353650"/>
              <a:ext cx="59200" cy="72600"/>
            </a:xfrm>
            <a:custGeom>
              <a:rect b="b" l="l" r="r" t="t"/>
              <a:pathLst>
                <a:path extrusionOk="0" h="2904" w="2368">
                  <a:moveTo>
                    <a:pt x="836" y="1"/>
                  </a:moveTo>
                  <a:cubicBezTo>
                    <a:pt x="756" y="1"/>
                    <a:pt x="674" y="12"/>
                    <a:pt x="594" y="36"/>
                  </a:cubicBezTo>
                  <a:cubicBezTo>
                    <a:pt x="241" y="144"/>
                    <a:pt x="0" y="469"/>
                    <a:pt x="0" y="838"/>
                  </a:cubicBezTo>
                  <a:cubicBezTo>
                    <a:pt x="1" y="1774"/>
                    <a:pt x="826" y="2512"/>
                    <a:pt x="1637" y="2895"/>
                  </a:cubicBezTo>
                  <a:cubicBezTo>
                    <a:pt x="1650" y="2901"/>
                    <a:pt x="1663" y="2904"/>
                    <a:pt x="1676" y="2904"/>
                  </a:cubicBezTo>
                  <a:cubicBezTo>
                    <a:pt x="1689" y="2904"/>
                    <a:pt x="1702" y="2901"/>
                    <a:pt x="1714" y="2895"/>
                  </a:cubicBezTo>
                  <a:cubicBezTo>
                    <a:pt x="1944" y="2784"/>
                    <a:pt x="2163" y="2651"/>
                    <a:pt x="2367" y="2497"/>
                  </a:cubicBezTo>
                  <a:cubicBezTo>
                    <a:pt x="1823" y="2087"/>
                    <a:pt x="1392" y="1514"/>
                    <a:pt x="1391" y="838"/>
                  </a:cubicBezTo>
                  <a:cubicBezTo>
                    <a:pt x="1391" y="672"/>
                    <a:pt x="1440" y="510"/>
                    <a:pt x="1533" y="372"/>
                  </a:cubicBezTo>
                  <a:cubicBezTo>
                    <a:pt x="1375" y="136"/>
                    <a:pt x="1111" y="1"/>
                    <a:pt x="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2797150" y="4442400"/>
              <a:ext cx="69775" cy="97375"/>
            </a:xfrm>
            <a:custGeom>
              <a:rect b="b" l="l" r="r" t="t"/>
              <a:pathLst>
                <a:path extrusionOk="0" h="3895" w="2791">
                  <a:moveTo>
                    <a:pt x="0" y="0"/>
                  </a:moveTo>
                  <a:lnTo>
                    <a:pt x="0" y="3355"/>
                  </a:lnTo>
                  <a:cubicBezTo>
                    <a:pt x="0" y="3652"/>
                    <a:pt x="241" y="3894"/>
                    <a:pt x="539" y="3894"/>
                  </a:cubicBezTo>
                  <a:lnTo>
                    <a:pt x="2790" y="3894"/>
                  </a:lnTo>
                  <a:lnTo>
                    <a:pt x="2790" y="540"/>
                  </a:lnTo>
                  <a:cubicBezTo>
                    <a:pt x="2790" y="242"/>
                    <a:pt x="2549" y="0"/>
                    <a:pt x="2251"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2797125" y="4442400"/>
              <a:ext cx="48375" cy="97375"/>
            </a:xfrm>
            <a:custGeom>
              <a:rect b="b" l="l" r="r" t="t"/>
              <a:pathLst>
                <a:path extrusionOk="0" h="3895" w="1935">
                  <a:moveTo>
                    <a:pt x="0" y="0"/>
                  </a:moveTo>
                  <a:lnTo>
                    <a:pt x="0" y="3355"/>
                  </a:lnTo>
                  <a:cubicBezTo>
                    <a:pt x="0" y="3652"/>
                    <a:pt x="242" y="3894"/>
                    <a:pt x="540" y="3894"/>
                  </a:cubicBezTo>
                  <a:lnTo>
                    <a:pt x="1934" y="3894"/>
                  </a:lnTo>
                  <a:cubicBezTo>
                    <a:pt x="1636" y="3894"/>
                    <a:pt x="1395" y="3652"/>
                    <a:pt x="1395" y="3355"/>
                  </a:cubicBezTo>
                  <a:lnTo>
                    <a:pt x="1395"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3109800" y="4442400"/>
              <a:ext cx="69800" cy="97375"/>
            </a:xfrm>
            <a:custGeom>
              <a:rect b="b" l="l" r="r" t="t"/>
              <a:pathLst>
                <a:path extrusionOk="0" h="3895" w="2792">
                  <a:moveTo>
                    <a:pt x="540" y="0"/>
                  </a:moveTo>
                  <a:cubicBezTo>
                    <a:pt x="241" y="0"/>
                    <a:pt x="0" y="242"/>
                    <a:pt x="0" y="540"/>
                  </a:cubicBezTo>
                  <a:lnTo>
                    <a:pt x="0" y="3894"/>
                  </a:lnTo>
                  <a:lnTo>
                    <a:pt x="2251" y="3894"/>
                  </a:lnTo>
                  <a:cubicBezTo>
                    <a:pt x="2550" y="3894"/>
                    <a:pt x="2791" y="3652"/>
                    <a:pt x="2791" y="3355"/>
                  </a:cubicBezTo>
                  <a:lnTo>
                    <a:pt x="2791" y="0"/>
                  </a:ln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3109800" y="4442400"/>
              <a:ext cx="49100" cy="97375"/>
            </a:xfrm>
            <a:custGeom>
              <a:rect b="b" l="l" r="r" t="t"/>
              <a:pathLst>
                <a:path extrusionOk="0" h="3895" w="1964">
                  <a:moveTo>
                    <a:pt x="540" y="0"/>
                  </a:moveTo>
                  <a:cubicBezTo>
                    <a:pt x="241" y="0"/>
                    <a:pt x="0" y="242"/>
                    <a:pt x="0" y="539"/>
                  </a:cubicBezTo>
                  <a:lnTo>
                    <a:pt x="0" y="3894"/>
                  </a:lnTo>
                  <a:lnTo>
                    <a:pt x="1424" y="3894"/>
                  </a:lnTo>
                  <a:lnTo>
                    <a:pt x="1424" y="539"/>
                  </a:lnTo>
                  <a:cubicBezTo>
                    <a:pt x="1424" y="242"/>
                    <a:pt x="1666" y="0"/>
                    <a:pt x="1963" y="0"/>
                  </a:cubicBezTo>
                  <a:close/>
                </a:path>
              </a:pathLst>
            </a:custGeom>
            <a:solidFill>
              <a:srgbClr val="F2B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2888150" y="3963950"/>
              <a:ext cx="198000" cy="145125"/>
            </a:xfrm>
            <a:custGeom>
              <a:rect b="b" l="l" r="r" t="t"/>
              <a:pathLst>
                <a:path extrusionOk="0" h="5805" w="7920">
                  <a:moveTo>
                    <a:pt x="3961" y="1"/>
                  </a:moveTo>
                  <a:cubicBezTo>
                    <a:pt x="1774" y="1"/>
                    <a:pt x="1" y="1774"/>
                    <a:pt x="1" y="3961"/>
                  </a:cubicBezTo>
                  <a:lnTo>
                    <a:pt x="1" y="5605"/>
                  </a:lnTo>
                  <a:cubicBezTo>
                    <a:pt x="261" y="5368"/>
                    <a:pt x="712" y="5222"/>
                    <a:pt x="1066" y="5222"/>
                  </a:cubicBezTo>
                  <a:cubicBezTo>
                    <a:pt x="1078" y="5222"/>
                    <a:pt x="1090" y="5223"/>
                    <a:pt x="1103" y="5223"/>
                  </a:cubicBezTo>
                  <a:lnTo>
                    <a:pt x="1103" y="5035"/>
                  </a:lnTo>
                  <a:cubicBezTo>
                    <a:pt x="1103" y="4886"/>
                    <a:pt x="1223" y="4766"/>
                    <a:pt x="1371" y="4766"/>
                  </a:cubicBezTo>
                  <a:cubicBezTo>
                    <a:pt x="1378" y="4766"/>
                    <a:pt x="1384" y="4766"/>
                    <a:pt x="1391" y="4767"/>
                  </a:cubicBezTo>
                  <a:cubicBezTo>
                    <a:pt x="1561" y="4779"/>
                    <a:pt x="1729" y="4785"/>
                    <a:pt x="1896" y="4785"/>
                  </a:cubicBezTo>
                  <a:cubicBezTo>
                    <a:pt x="3243" y="4785"/>
                    <a:pt x="4518" y="4397"/>
                    <a:pt x="5566" y="3713"/>
                  </a:cubicBezTo>
                  <a:cubicBezTo>
                    <a:pt x="5611" y="3683"/>
                    <a:pt x="5662" y="3669"/>
                    <a:pt x="5713" y="3669"/>
                  </a:cubicBezTo>
                  <a:cubicBezTo>
                    <a:pt x="5786" y="3669"/>
                    <a:pt x="5858" y="3698"/>
                    <a:pt x="5911" y="3756"/>
                  </a:cubicBezTo>
                  <a:cubicBezTo>
                    <a:pt x="6918" y="4837"/>
                    <a:pt x="6819" y="4703"/>
                    <a:pt x="6819" y="4845"/>
                  </a:cubicBezTo>
                  <a:lnTo>
                    <a:pt x="6819" y="5220"/>
                  </a:lnTo>
                  <a:cubicBezTo>
                    <a:pt x="6831" y="5219"/>
                    <a:pt x="6844" y="5219"/>
                    <a:pt x="6856" y="5219"/>
                  </a:cubicBezTo>
                  <a:cubicBezTo>
                    <a:pt x="7235" y="5219"/>
                    <a:pt x="7673" y="5576"/>
                    <a:pt x="7920" y="5805"/>
                  </a:cubicBezTo>
                  <a:lnTo>
                    <a:pt x="7920" y="3961"/>
                  </a:lnTo>
                  <a:cubicBezTo>
                    <a:pt x="7920" y="1774"/>
                    <a:pt x="6148" y="1"/>
                    <a:pt x="39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3059725" y="4094425"/>
              <a:ext cx="34250" cy="56750"/>
            </a:xfrm>
            <a:custGeom>
              <a:rect b="b" l="l" r="r" t="t"/>
              <a:pathLst>
                <a:path extrusionOk="0" h="2270" w="1370">
                  <a:moveTo>
                    <a:pt x="92" y="0"/>
                  </a:moveTo>
                  <a:cubicBezTo>
                    <a:pt x="62" y="0"/>
                    <a:pt x="33" y="1"/>
                    <a:pt x="3" y="3"/>
                  </a:cubicBezTo>
                  <a:lnTo>
                    <a:pt x="3" y="2184"/>
                  </a:lnTo>
                  <a:cubicBezTo>
                    <a:pt x="3" y="2212"/>
                    <a:pt x="1" y="2239"/>
                    <a:pt x="1" y="2267"/>
                  </a:cubicBezTo>
                  <a:cubicBezTo>
                    <a:pt x="31" y="2269"/>
                    <a:pt x="61" y="2270"/>
                    <a:pt x="91" y="2270"/>
                  </a:cubicBezTo>
                  <a:cubicBezTo>
                    <a:pt x="777" y="2270"/>
                    <a:pt x="1369" y="1754"/>
                    <a:pt x="1369" y="1135"/>
                  </a:cubicBezTo>
                  <a:cubicBezTo>
                    <a:pt x="1369" y="515"/>
                    <a:pt x="776" y="0"/>
                    <a:pt x="92"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3059725" y="4094425"/>
              <a:ext cx="23250" cy="56750"/>
            </a:xfrm>
            <a:custGeom>
              <a:rect b="b" l="l" r="r" t="t"/>
              <a:pathLst>
                <a:path extrusionOk="0" h="2270" w="930">
                  <a:moveTo>
                    <a:pt x="90" y="0"/>
                  </a:moveTo>
                  <a:cubicBezTo>
                    <a:pt x="61" y="0"/>
                    <a:pt x="32" y="1"/>
                    <a:pt x="3" y="3"/>
                  </a:cubicBezTo>
                  <a:lnTo>
                    <a:pt x="3" y="2184"/>
                  </a:lnTo>
                  <a:cubicBezTo>
                    <a:pt x="3" y="2212"/>
                    <a:pt x="1" y="2239"/>
                    <a:pt x="1" y="2267"/>
                  </a:cubicBezTo>
                  <a:cubicBezTo>
                    <a:pt x="31" y="2269"/>
                    <a:pt x="62" y="2270"/>
                    <a:pt x="92" y="2270"/>
                  </a:cubicBezTo>
                  <a:cubicBezTo>
                    <a:pt x="394" y="2270"/>
                    <a:pt x="689" y="2169"/>
                    <a:pt x="929" y="1982"/>
                  </a:cubicBezTo>
                  <a:lnTo>
                    <a:pt x="929" y="287"/>
                  </a:lnTo>
                  <a:cubicBezTo>
                    <a:pt x="689" y="101"/>
                    <a:pt x="393" y="0"/>
                    <a:pt x="90"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2913375" y="4049875"/>
              <a:ext cx="147750" cy="168375"/>
            </a:xfrm>
            <a:custGeom>
              <a:rect b="b" l="l" r="r" t="t"/>
              <a:pathLst>
                <a:path extrusionOk="0" h="6735" w="5910">
                  <a:moveTo>
                    <a:pt x="4704" y="0"/>
                  </a:moveTo>
                  <a:cubicBezTo>
                    <a:pt x="4653" y="0"/>
                    <a:pt x="4602" y="15"/>
                    <a:pt x="4557" y="45"/>
                  </a:cubicBezTo>
                  <a:cubicBezTo>
                    <a:pt x="3490" y="741"/>
                    <a:pt x="2112" y="1206"/>
                    <a:pt x="724" y="1206"/>
                  </a:cubicBezTo>
                  <a:cubicBezTo>
                    <a:pt x="579" y="1206"/>
                    <a:pt x="434" y="1201"/>
                    <a:pt x="290" y="1190"/>
                  </a:cubicBezTo>
                  <a:cubicBezTo>
                    <a:pt x="283" y="1190"/>
                    <a:pt x="276" y="1190"/>
                    <a:pt x="269" y="1190"/>
                  </a:cubicBezTo>
                  <a:cubicBezTo>
                    <a:pt x="123" y="1190"/>
                    <a:pt x="1" y="1309"/>
                    <a:pt x="1" y="1459"/>
                  </a:cubicBezTo>
                  <a:lnTo>
                    <a:pt x="1" y="3825"/>
                  </a:lnTo>
                  <a:cubicBezTo>
                    <a:pt x="1" y="5346"/>
                    <a:pt x="1191" y="6734"/>
                    <a:pt x="2993" y="6734"/>
                  </a:cubicBezTo>
                  <a:cubicBezTo>
                    <a:pt x="4598" y="6734"/>
                    <a:pt x="5903" y="5429"/>
                    <a:pt x="5903" y="3825"/>
                  </a:cubicBezTo>
                  <a:lnTo>
                    <a:pt x="5903" y="1268"/>
                  </a:lnTo>
                  <a:cubicBezTo>
                    <a:pt x="5903" y="1126"/>
                    <a:pt x="5909" y="1168"/>
                    <a:pt x="4902" y="86"/>
                  </a:cubicBezTo>
                  <a:cubicBezTo>
                    <a:pt x="4849" y="30"/>
                    <a:pt x="4777" y="0"/>
                    <a:pt x="4704" y="0"/>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2880350" y="4091025"/>
              <a:ext cx="34250" cy="56600"/>
            </a:xfrm>
            <a:custGeom>
              <a:rect b="b" l="l" r="r" t="t"/>
              <a:pathLst>
                <a:path extrusionOk="0" h="2264" w="1370">
                  <a:moveTo>
                    <a:pt x="1327" y="1"/>
                  </a:moveTo>
                  <a:cubicBezTo>
                    <a:pt x="695" y="1"/>
                    <a:pt x="0" y="487"/>
                    <a:pt x="0" y="1130"/>
                  </a:cubicBezTo>
                  <a:cubicBezTo>
                    <a:pt x="0" y="1748"/>
                    <a:pt x="592" y="2264"/>
                    <a:pt x="1277" y="2264"/>
                  </a:cubicBezTo>
                  <a:cubicBezTo>
                    <a:pt x="1308" y="2264"/>
                    <a:pt x="1339" y="2263"/>
                    <a:pt x="1370" y="2261"/>
                  </a:cubicBezTo>
                  <a:cubicBezTo>
                    <a:pt x="1369" y="2234"/>
                    <a:pt x="1368" y="2206"/>
                    <a:pt x="1368" y="2179"/>
                  </a:cubicBezTo>
                  <a:lnTo>
                    <a:pt x="1368" y="1"/>
                  </a:lnTo>
                  <a:cubicBezTo>
                    <a:pt x="1354" y="1"/>
                    <a:pt x="1341" y="1"/>
                    <a:pt x="1327" y="1"/>
                  </a:cubicBezTo>
                  <a:close/>
                </a:path>
              </a:pathLst>
            </a:custGeom>
            <a:solidFill>
              <a:srgbClr val="EFCA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9" name="Shape 2659"/>
        <p:cNvGrpSpPr/>
        <p:nvPr/>
      </p:nvGrpSpPr>
      <p:grpSpPr>
        <a:xfrm>
          <a:off x="0" y="0"/>
          <a:ext cx="0" cy="0"/>
          <a:chOff x="0" y="0"/>
          <a:chExt cx="0" cy="0"/>
        </a:xfrm>
      </p:grpSpPr>
      <p:sp>
        <p:nvSpPr>
          <p:cNvPr id="2660" name="Google Shape;2660;p57"/>
          <p:cNvSpPr txBox="1"/>
          <p:nvPr>
            <p:ph type="title"/>
          </p:nvPr>
        </p:nvSpPr>
        <p:spPr>
          <a:xfrm>
            <a:off x="1203900" y="433350"/>
            <a:ext cx="673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661" name="Google Shape;2661;p57"/>
          <p:cNvSpPr txBox="1"/>
          <p:nvPr>
            <p:ph idx="1" type="body"/>
          </p:nvPr>
        </p:nvSpPr>
        <p:spPr>
          <a:xfrm>
            <a:off x="1085438" y="1506850"/>
            <a:ext cx="3381600" cy="29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 </a:t>
            </a:r>
            <a:endParaRPr>
              <a:uFill>
                <a:noFill/>
              </a:uFill>
              <a:hlinkClick r:id="rId3"/>
            </a:endParaRPr>
          </a:p>
          <a:p>
            <a:pPr indent="-285750" lvl="0" marL="457200" rtl="0" algn="l">
              <a:lnSpc>
                <a:spcPct val="115000"/>
              </a:lnSpc>
              <a:spcBef>
                <a:spcPts val="1600"/>
              </a:spcBef>
              <a:spcAft>
                <a:spcPts val="0"/>
              </a:spcAft>
              <a:buSzPts val="900"/>
              <a:buChar char="●"/>
            </a:pPr>
            <a:r>
              <a:rPr lang="en">
                <a:solidFill>
                  <a:schemeClr val="hlink"/>
                </a:solidFill>
                <a:uFill>
                  <a:noFill/>
                </a:uFill>
                <a:hlinkClick r:id="rId4"/>
              </a:rPr>
              <a:t>Examination girl breast cancer awareness background</a:t>
            </a:r>
            <a:endParaRPr>
              <a:uFill>
                <a:noFill/>
              </a:uFill>
              <a:hlinkClick r:id="rId5"/>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6"/>
              </a:rPr>
              <a:t>Online pharmacy landing page template</a:t>
            </a:r>
            <a:endParaRPr>
              <a:uFill>
                <a:noFill/>
              </a:uFill>
              <a:hlinkClick r:id="rId7"/>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8"/>
              </a:rPr>
              <a:t>Pharmacy landing page</a:t>
            </a:r>
            <a:endParaRPr>
              <a:uFill>
                <a:noFill/>
              </a:uFill>
              <a:hlinkClick r:id="rId9"/>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10"/>
              </a:rPr>
              <a:t>Flat nurse team</a:t>
            </a:r>
            <a:endParaRPr/>
          </a:p>
          <a:p>
            <a:pPr indent="-285750" lvl="0" marL="457200" rtl="0" algn="l">
              <a:lnSpc>
                <a:spcPct val="115000"/>
              </a:lnSpc>
              <a:spcBef>
                <a:spcPts val="0"/>
              </a:spcBef>
              <a:spcAft>
                <a:spcPts val="0"/>
              </a:spcAft>
              <a:buSzPts val="900"/>
              <a:buChar char="●"/>
            </a:pPr>
            <a:r>
              <a:rPr lang="en">
                <a:uFill>
                  <a:noFill/>
                </a:uFill>
                <a:hlinkClick r:id="rId11"/>
              </a:rPr>
              <a:t>Isometric university landing page</a:t>
            </a:r>
            <a:endParaRPr/>
          </a:p>
          <a:p>
            <a:pPr indent="-285750" lvl="0" marL="457200" rtl="0" algn="l">
              <a:lnSpc>
                <a:spcPct val="115000"/>
              </a:lnSpc>
              <a:spcBef>
                <a:spcPts val="0"/>
              </a:spcBef>
              <a:spcAft>
                <a:spcPts val="0"/>
              </a:spcAft>
              <a:buSzPts val="900"/>
              <a:buChar char="●"/>
            </a:pPr>
            <a:r>
              <a:rPr lang="en">
                <a:uFill>
                  <a:noFill/>
                </a:uFill>
                <a:hlinkClick r:id="rId12"/>
              </a:rPr>
              <a:t>Pharmacy landing page</a:t>
            </a:r>
            <a:endParaRPr/>
          </a:p>
          <a:p>
            <a:pPr indent="-285750" lvl="0" marL="457200" rtl="0" algn="l">
              <a:lnSpc>
                <a:spcPct val="115000"/>
              </a:lnSpc>
              <a:spcBef>
                <a:spcPts val="0"/>
              </a:spcBef>
              <a:spcAft>
                <a:spcPts val="0"/>
              </a:spcAft>
              <a:buSzPts val="900"/>
              <a:buChar char="●"/>
            </a:pPr>
            <a:r>
              <a:rPr lang="en">
                <a:uFill>
                  <a:noFill/>
                </a:uFill>
                <a:hlinkClick r:id="rId13"/>
              </a:rPr>
              <a:t>Woman and breast cancer logo in pink</a:t>
            </a:r>
            <a:endParaRPr>
              <a:uFill>
                <a:noFill/>
              </a:uFill>
              <a:hlinkClick r:id="rId14"/>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15"/>
              </a:rPr>
              <a:t>Pharmacy landing page</a:t>
            </a:r>
            <a:endParaRPr>
              <a:uFill>
                <a:noFill/>
              </a:uFill>
              <a:hlinkClick r:id="rId16"/>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17"/>
              </a:rPr>
              <a:t>Pharmacy landing page</a:t>
            </a:r>
            <a:endParaRPr>
              <a:uFill>
                <a:noFill/>
              </a:uFill>
              <a:hlinkClick r:id="rId18"/>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19"/>
              </a:rPr>
              <a:t>Pharmacy landing page</a:t>
            </a:r>
            <a:endParaRPr>
              <a:uFill>
                <a:noFill/>
              </a:uFill>
              <a:hlinkClick r:id="rId20"/>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21"/>
              </a:rPr>
              <a:t>Pollution on human body infographic</a:t>
            </a:r>
            <a:endParaRPr>
              <a:uFill>
                <a:noFill/>
              </a:uFill>
              <a:hlinkClick r:id="rId22"/>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23"/>
              </a:rPr>
              <a:t>Support girl breast cancer awareness background</a:t>
            </a:r>
            <a:endParaRPr>
              <a:uFill>
                <a:noFill/>
              </a:uFill>
              <a:hlinkClick r:id="rId24"/>
            </a:endParaRPr>
          </a:p>
          <a:p>
            <a:pPr indent="-285750" lvl="0" marL="457200" rtl="0" algn="l">
              <a:lnSpc>
                <a:spcPct val="115000"/>
              </a:lnSpc>
              <a:spcBef>
                <a:spcPts val="0"/>
              </a:spcBef>
              <a:spcAft>
                <a:spcPts val="0"/>
              </a:spcAft>
              <a:buSzPts val="900"/>
              <a:buChar char="●"/>
            </a:pPr>
            <a:r>
              <a:rPr lang="en">
                <a:solidFill>
                  <a:schemeClr val="hlink"/>
                </a:solidFill>
                <a:uFill>
                  <a:noFill/>
                </a:uFill>
                <a:hlinkClick r:id="rId25"/>
              </a:rPr>
              <a:t>World cancer day</a:t>
            </a:r>
            <a:endParaRPr/>
          </a:p>
        </p:txBody>
      </p:sp>
      <p:sp>
        <p:nvSpPr>
          <p:cNvPr id="2662" name="Google Shape;2662;p57"/>
          <p:cNvSpPr txBox="1"/>
          <p:nvPr>
            <p:ph idx="2" type="body"/>
          </p:nvPr>
        </p:nvSpPr>
        <p:spPr>
          <a:xfrm>
            <a:off x="4676963" y="1506850"/>
            <a:ext cx="3381600" cy="293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uFill>
                <a:noFill/>
              </a:uFill>
              <a:hlinkClick r:id="rId26"/>
            </a:endParaRPr>
          </a:p>
          <a:p>
            <a:pPr indent="-285750" lvl="0" marL="457200" rtl="0" algn="l">
              <a:lnSpc>
                <a:spcPct val="100000"/>
              </a:lnSpc>
              <a:spcBef>
                <a:spcPts val="1600"/>
              </a:spcBef>
              <a:spcAft>
                <a:spcPts val="0"/>
              </a:spcAft>
              <a:buSzPts val="900"/>
              <a:buChar char="●"/>
            </a:pPr>
            <a:r>
              <a:rPr lang="en">
                <a:solidFill>
                  <a:schemeClr val="hlink"/>
                </a:solidFill>
                <a:uFill>
                  <a:noFill/>
                </a:uFill>
                <a:hlinkClick r:id="rId27"/>
              </a:rPr>
              <a:t>Portrait of a young woman touching her chest in pain</a:t>
            </a:r>
            <a:endParaRPr/>
          </a:p>
          <a:p>
            <a:pPr indent="0" lvl="0" marL="0" rtl="0" algn="l">
              <a:spcBef>
                <a:spcPts val="0"/>
              </a:spcBef>
              <a:spcAft>
                <a:spcPts val="0"/>
              </a:spcAft>
              <a:buNone/>
            </a:pPr>
            <a:r>
              <a:t/>
            </a:r>
            <a:endParaRPr/>
          </a:p>
          <a:p>
            <a:pPr indent="0" lvl="0" marL="0" rtl="0" algn="l">
              <a:spcBef>
                <a:spcPts val="1600"/>
              </a:spcBef>
              <a:spcAft>
                <a:spcPts val="0"/>
              </a:spcAft>
              <a:buNone/>
            </a:pPr>
            <a:r>
              <a:rPr lang="en"/>
              <a:t>ICONS:</a:t>
            </a:r>
            <a:endParaRPr/>
          </a:p>
          <a:p>
            <a:pPr indent="-285750" lvl="0" marL="457200" rtl="0" algn="l">
              <a:spcBef>
                <a:spcPts val="1600"/>
              </a:spcBef>
              <a:spcAft>
                <a:spcPts val="0"/>
              </a:spcAft>
              <a:buSzPts val="900"/>
              <a:buChar char="●"/>
            </a:pPr>
            <a:r>
              <a:rPr lang="en">
                <a:uFill>
                  <a:noFill/>
                </a:uFill>
                <a:hlinkClick r:id="rId28"/>
              </a:rPr>
              <a:t>World Cancer Awareness Day Icon Pack</a:t>
            </a:r>
            <a:endParaRPr/>
          </a:p>
          <a:p>
            <a:pPr indent="-285750" lvl="0" marL="457200" rtl="0" algn="l">
              <a:spcBef>
                <a:spcPts val="0"/>
              </a:spcBef>
              <a:spcAft>
                <a:spcPts val="0"/>
              </a:spcAft>
              <a:buSzPts val="900"/>
              <a:buChar char="●"/>
            </a:pPr>
            <a:r>
              <a:rPr lang="en">
                <a:uFill>
                  <a:noFill/>
                </a:uFill>
                <a:hlinkClick r:id="rId29"/>
              </a:rPr>
              <a:t>Medical Icon Pack</a:t>
            </a:r>
            <a:endParaRPr/>
          </a:p>
          <a:p>
            <a:pPr indent="0" lvl="0" marL="0" rtl="0" algn="l">
              <a:spcBef>
                <a:spcPts val="1600"/>
              </a:spcBef>
              <a:spcAft>
                <a:spcPts val="160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66" name="Shape 2666"/>
        <p:cNvGrpSpPr/>
        <p:nvPr/>
      </p:nvGrpSpPr>
      <p:grpSpPr>
        <a:xfrm>
          <a:off x="0" y="0"/>
          <a:ext cx="0" cy="0"/>
          <a:chOff x="0" y="0"/>
          <a:chExt cx="0" cy="0"/>
        </a:xfrm>
      </p:grpSpPr>
      <p:sp>
        <p:nvSpPr>
          <p:cNvPr id="2667" name="Google Shape;2667;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668" name="Google Shape;2668;p5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669" name="Google Shape;2669;p5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73" name="Shape 2673"/>
        <p:cNvGrpSpPr/>
        <p:nvPr/>
      </p:nvGrpSpPr>
      <p:grpSpPr>
        <a:xfrm>
          <a:off x="0" y="0"/>
          <a:ext cx="0" cy="0"/>
          <a:chOff x="0" y="0"/>
          <a:chExt cx="0" cy="0"/>
        </a:xfrm>
      </p:grpSpPr>
      <p:sp>
        <p:nvSpPr>
          <p:cNvPr id="2674" name="Google Shape;2674;p5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675" name="Google Shape;2675;p5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676" name="Google Shape;2676;p5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Merriweather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https://fonts.google.com/specimen/Merriweather</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Lato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https://fonts.google.com/specimen/Lato</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677" name="Google Shape;2677;p59"/>
          <p:cNvGrpSpPr/>
          <p:nvPr/>
        </p:nvGrpSpPr>
        <p:grpSpPr>
          <a:xfrm>
            <a:off x="2583563" y="3498875"/>
            <a:ext cx="3976875" cy="754200"/>
            <a:chOff x="2052655" y="3498875"/>
            <a:chExt cx="3976875" cy="754200"/>
          </a:xfrm>
        </p:grpSpPr>
        <p:sp>
          <p:nvSpPr>
            <p:cNvPr id="2678" name="Google Shape;2678;p59"/>
            <p:cNvSpPr/>
            <p:nvPr/>
          </p:nvSpPr>
          <p:spPr>
            <a:xfrm>
              <a:off x="3114480" y="3498875"/>
              <a:ext cx="791400" cy="754200"/>
            </a:xfrm>
            <a:prstGeom prst="roundRect">
              <a:avLst>
                <a:gd fmla="val 16667" name="adj"/>
              </a:avLst>
            </a:prstGeom>
            <a:solidFill>
              <a:srgbClr val="9290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4176300" y="3498875"/>
              <a:ext cx="791400" cy="754200"/>
            </a:xfrm>
            <a:prstGeom prst="roundRect">
              <a:avLst>
                <a:gd fmla="val 16667" name="adj"/>
              </a:avLst>
            </a:prstGeom>
            <a:solidFill>
              <a:srgbClr val="F9CA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5238120" y="3498875"/>
              <a:ext cx="791400" cy="754200"/>
            </a:xfrm>
            <a:prstGeom prst="roundRect">
              <a:avLst>
                <a:gd fmla="val 16667" name="adj"/>
              </a:avLst>
            </a:prstGeom>
            <a:solidFill>
              <a:srgbClr val="FF8FA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2052655" y="3498875"/>
              <a:ext cx="791400" cy="754200"/>
            </a:xfrm>
            <a:prstGeom prst="roundRect">
              <a:avLst>
                <a:gd fmla="val 16667" name="adj"/>
              </a:avLst>
            </a:prstGeom>
            <a:solidFill>
              <a:srgbClr val="3E228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#9290ff</a:t>
              </a:r>
              <a:endParaRPr sz="1000">
                <a:solidFill>
                  <a:srgbClr val="FFFFFF"/>
                </a:solidFill>
              </a:endParaRPr>
            </a:p>
          </p:txBody>
        </p:sp>
        <p:sp>
          <p:nvSpPr>
            <p:cNvPr id="2683" name="Google Shape;2683;p59"/>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E2289"/>
                  </a:solidFill>
                </a:rPr>
                <a:t>#f9cae3</a:t>
              </a:r>
              <a:endParaRPr sz="1000">
                <a:solidFill>
                  <a:srgbClr val="3E2289"/>
                </a:solidFill>
              </a:endParaRPr>
            </a:p>
          </p:txBody>
        </p:sp>
        <p:sp>
          <p:nvSpPr>
            <p:cNvPr id="2684" name="Google Shape;2684;p5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#ff8fa3</a:t>
              </a:r>
              <a:endParaRPr sz="1000">
                <a:solidFill>
                  <a:srgbClr val="FFFFFF"/>
                </a:solidFill>
              </a:endParaRPr>
            </a:p>
          </p:txBody>
        </p:sp>
        <p:sp>
          <p:nvSpPr>
            <p:cNvPr id="2685" name="Google Shape;2685;p59"/>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#3e2289</a:t>
              </a:r>
              <a:endParaRPr sz="1000">
                <a:solidFill>
                  <a:srgbClr val="FFFFFF"/>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89" name="Shape 2689"/>
        <p:cNvGrpSpPr/>
        <p:nvPr/>
      </p:nvGrpSpPr>
      <p:grpSpPr>
        <a:xfrm>
          <a:off x="0" y="0"/>
          <a:ext cx="0" cy="0"/>
          <a:chOff x="0" y="0"/>
          <a:chExt cx="0" cy="0"/>
        </a:xfrm>
      </p:grpSpPr>
      <p:sp>
        <p:nvSpPr>
          <p:cNvPr id="2690" name="Google Shape;2690;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691" name="Google Shape;2691;p6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692" name="Google Shape;2692;p60"/>
          <p:cNvGrpSpPr/>
          <p:nvPr/>
        </p:nvGrpSpPr>
        <p:grpSpPr>
          <a:xfrm>
            <a:off x="3241227" y="3813430"/>
            <a:ext cx="509388" cy="508710"/>
            <a:chOff x="3514800" y="5145975"/>
            <a:chExt cx="233525" cy="233225"/>
          </a:xfrm>
        </p:grpSpPr>
        <p:sp>
          <p:nvSpPr>
            <p:cNvPr id="2693" name="Google Shape;2693;p60"/>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0"/>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0"/>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0"/>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0"/>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0"/>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60"/>
          <p:cNvGrpSpPr/>
          <p:nvPr/>
        </p:nvGrpSpPr>
        <p:grpSpPr>
          <a:xfrm>
            <a:off x="3930816" y="2321361"/>
            <a:ext cx="474294" cy="551291"/>
            <a:chOff x="4727025" y="1332775"/>
            <a:chExt cx="59900" cy="69625"/>
          </a:xfrm>
        </p:grpSpPr>
        <p:sp>
          <p:nvSpPr>
            <p:cNvPr id="2707" name="Google Shape;2707;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60"/>
          <p:cNvGrpSpPr/>
          <p:nvPr/>
        </p:nvGrpSpPr>
        <p:grpSpPr>
          <a:xfrm>
            <a:off x="4544472" y="2318491"/>
            <a:ext cx="555653" cy="557031"/>
            <a:chOff x="4820425" y="1329900"/>
            <a:chExt cx="70175" cy="70350"/>
          </a:xfrm>
        </p:grpSpPr>
        <p:sp>
          <p:nvSpPr>
            <p:cNvPr id="2710" name="Google Shape;2710;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60"/>
          <p:cNvGrpSpPr/>
          <p:nvPr/>
        </p:nvGrpSpPr>
        <p:grpSpPr>
          <a:xfrm>
            <a:off x="5236315" y="2330071"/>
            <a:ext cx="582574" cy="533871"/>
            <a:chOff x="4903200" y="1331525"/>
            <a:chExt cx="73575" cy="67425"/>
          </a:xfrm>
        </p:grpSpPr>
        <p:sp>
          <p:nvSpPr>
            <p:cNvPr id="2715" name="Google Shape;2715;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60"/>
          <p:cNvGrpSpPr/>
          <p:nvPr/>
        </p:nvGrpSpPr>
        <p:grpSpPr>
          <a:xfrm>
            <a:off x="3871628" y="3071012"/>
            <a:ext cx="592670" cy="532881"/>
            <a:chOff x="4721625" y="1420750"/>
            <a:chExt cx="74850" cy="67300"/>
          </a:xfrm>
        </p:grpSpPr>
        <p:sp>
          <p:nvSpPr>
            <p:cNvPr id="2718" name="Google Shape;2718;p60"/>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0"/>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0"/>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60"/>
          <p:cNvGrpSpPr/>
          <p:nvPr/>
        </p:nvGrpSpPr>
        <p:grpSpPr>
          <a:xfrm>
            <a:off x="4530318" y="3039736"/>
            <a:ext cx="583960" cy="565345"/>
            <a:chOff x="4815575" y="1416800"/>
            <a:chExt cx="73750" cy="71400"/>
          </a:xfrm>
        </p:grpSpPr>
        <p:sp>
          <p:nvSpPr>
            <p:cNvPr id="2722" name="Google Shape;2722;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0"/>
          <p:cNvGrpSpPr/>
          <p:nvPr/>
        </p:nvGrpSpPr>
        <p:grpSpPr>
          <a:xfrm>
            <a:off x="5230575" y="3056166"/>
            <a:ext cx="589898" cy="504970"/>
            <a:chOff x="4902475" y="1418875"/>
            <a:chExt cx="74500" cy="63775"/>
          </a:xfrm>
        </p:grpSpPr>
        <p:sp>
          <p:nvSpPr>
            <p:cNvPr id="2726" name="Google Shape;2726;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60"/>
          <p:cNvGrpSpPr/>
          <p:nvPr/>
        </p:nvGrpSpPr>
        <p:grpSpPr>
          <a:xfrm>
            <a:off x="4540315" y="3759284"/>
            <a:ext cx="563967" cy="567127"/>
            <a:chOff x="4818100" y="1507675"/>
            <a:chExt cx="71225" cy="71625"/>
          </a:xfrm>
        </p:grpSpPr>
        <p:sp>
          <p:nvSpPr>
            <p:cNvPr id="2729" name="Google Shape;2729;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60"/>
          <p:cNvGrpSpPr/>
          <p:nvPr/>
        </p:nvGrpSpPr>
        <p:grpSpPr>
          <a:xfrm>
            <a:off x="3853812" y="3773537"/>
            <a:ext cx="628301" cy="588505"/>
            <a:chOff x="4721450" y="1509475"/>
            <a:chExt cx="79350" cy="74325"/>
          </a:xfrm>
        </p:grpSpPr>
        <p:sp>
          <p:nvSpPr>
            <p:cNvPr id="2734" name="Google Shape;2734;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8" name="Google Shape;2738;p60"/>
          <p:cNvGrpSpPr/>
          <p:nvPr/>
        </p:nvGrpSpPr>
        <p:grpSpPr>
          <a:xfrm>
            <a:off x="5264821" y="3757899"/>
            <a:ext cx="557038" cy="562772"/>
            <a:chOff x="4906800" y="1507500"/>
            <a:chExt cx="70350" cy="71075"/>
          </a:xfrm>
        </p:grpSpPr>
        <p:sp>
          <p:nvSpPr>
            <p:cNvPr id="2739" name="Google Shape;2739;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60"/>
          <p:cNvGrpSpPr/>
          <p:nvPr/>
        </p:nvGrpSpPr>
        <p:grpSpPr>
          <a:xfrm>
            <a:off x="1891420" y="3817558"/>
            <a:ext cx="501629" cy="500442"/>
            <a:chOff x="2637425" y="5179000"/>
            <a:chExt cx="196725" cy="196275"/>
          </a:xfrm>
        </p:grpSpPr>
        <p:sp>
          <p:nvSpPr>
            <p:cNvPr id="2745" name="Google Shape;2745;p60"/>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0"/>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0"/>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0"/>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0"/>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0"/>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0"/>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0"/>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0"/>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0"/>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0"/>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0"/>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0"/>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0"/>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0"/>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0"/>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0"/>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0"/>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0"/>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0"/>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0"/>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0"/>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60"/>
          <p:cNvGrpSpPr/>
          <p:nvPr/>
        </p:nvGrpSpPr>
        <p:grpSpPr>
          <a:xfrm>
            <a:off x="2542810" y="3793250"/>
            <a:ext cx="509395" cy="509853"/>
            <a:chOff x="3231350" y="5179700"/>
            <a:chExt cx="194775" cy="194950"/>
          </a:xfrm>
        </p:grpSpPr>
        <p:sp>
          <p:nvSpPr>
            <p:cNvPr id="2768" name="Google Shape;2768;p60"/>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0"/>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0"/>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0"/>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0"/>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0"/>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0"/>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0"/>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0"/>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0"/>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0"/>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0"/>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0"/>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0"/>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0"/>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0"/>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0"/>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0"/>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0"/>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0"/>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0"/>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0"/>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0"/>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0"/>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0"/>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0"/>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0"/>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0"/>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0"/>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0"/>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0"/>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0"/>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0"/>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0"/>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0"/>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0"/>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0"/>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0"/>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0"/>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0"/>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0"/>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0"/>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0"/>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0"/>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0"/>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0"/>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0"/>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0"/>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0"/>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0"/>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0"/>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0"/>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0"/>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0"/>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0"/>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0"/>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0"/>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0"/>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0"/>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60"/>
          <p:cNvGrpSpPr/>
          <p:nvPr/>
        </p:nvGrpSpPr>
        <p:grpSpPr>
          <a:xfrm>
            <a:off x="1221144" y="2343029"/>
            <a:ext cx="508123" cy="507955"/>
            <a:chOff x="1897577" y="2802432"/>
            <a:chExt cx="492176" cy="492014"/>
          </a:xfrm>
        </p:grpSpPr>
        <p:sp>
          <p:nvSpPr>
            <p:cNvPr id="2828" name="Google Shape;2828;p6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0"/>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0"/>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60"/>
          <p:cNvGrpSpPr/>
          <p:nvPr/>
        </p:nvGrpSpPr>
        <p:grpSpPr>
          <a:xfrm>
            <a:off x="1888175" y="3096565"/>
            <a:ext cx="508118" cy="508066"/>
            <a:chOff x="2543222" y="2802319"/>
            <a:chExt cx="492172" cy="492122"/>
          </a:xfrm>
        </p:grpSpPr>
        <p:sp>
          <p:nvSpPr>
            <p:cNvPr id="2841" name="Google Shape;2841;p60"/>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0"/>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0"/>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0"/>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0"/>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0"/>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0"/>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0"/>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0"/>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0"/>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60"/>
          <p:cNvGrpSpPr/>
          <p:nvPr/>
        </p:nvGrpSpPr>
        <p:grpSpPr>
          <a:xfrm>
            <a:off x="3236954" y="2338040"/>
            <a:ext cx="517934" cy="517934"/>
            <a:chOff x="3736598" y="2170606"/>
            <a:chExt cx="404889" cy="404889"/>
          </a:xfrm>
        </p:grpSpPr>
        <p:sp>
          <p:nvSpPr>
            <p:cNvPr id="2852" name="Google Shape;2852;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60"/>
          <p:cNvGrpSpPr/>
          <p:nvPr/>
        </p:nvGrpSpPr>
        <p:grpSpPr>
          <a:xfrm>
            <a:off x="2504015" y="2338137"/>
            <a:ext cx="586986" cy="517740"/>
            <a:chOff x="3161917" y="2170682"/>
            <a:chExt cx="458870" cy="404737"/>
          </a:xfrm>
        </p:grpSpPr>
        <p:sp>
          <p:nvSpPr>
            <p:cNvPr id="2857" name="Google Shape;2857;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60"/>
          <p:cNvGrpSpPr/>
          <p:nvPr/>
        </p:nvGrpSpPr>
        <p:grpSpPr>
          <a:xfrm>
            <a:off x="2527036" y="3103432"/>
            <a:ext cx="540943" cy="517963"/>
            <a:chOff x="3179914" y="2889488"/>
            <a:chExt cx="422876" cy="404911"/>
          </a:xfrm>
        </p:grpSpPr>
        <p:sp>
          <p:nvSpPr>
            <p:cNvPr id="2861" name="Google Shape;2861;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60"/>
          <p:cNvGrpSpPr/>
          <p:nvPr/>
        </p:nvGrpSpPr>
        <p:grpSpPr>
          <a:xfrm>
            <a:off x="3227830" y="3103348"/>
            <a:ext cx="536180" cy="518047"/>
            <a:chOff x="3729467" y="2889422"/>
            <a:chExt cx="419153" cy="404977"/>
          </a:xfrm>
        </p:grpSpPr>
        <p:sp>
          <p:nvSpPr>
            <p:cNvPr id="2868" name="Google Shape;2868;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60"/>
          <p:cNvGrpSpPr/>
          <p:nvPr/>
        </p:nvGrpSpPr>
        <p:grpSpPr>
          <a:xfrm>
            <a:off x="1863396" y="2339914"/>
            <a:ext cx="557677" cy="514185"/>
            <a:chOff x="7135920" y="3403879"/>
            <a:chExt cx="882400" cy="813584"/>
          </a:xfrm>
        </p:grpSpPr>
        <p:sp>
          <p:nvSpPr>
            <p:cNvPr id="2876" name="Google Shape;2876;p60"/>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0"/>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0"/>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0"/>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0"/>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60"/>
          <p:cNvGrpSpPr/>
          <p:nvPr/>
        </p:nvGrpSpPr>
        <p:grpSpPr>
          <a:xfrm>
            <a:off x="1240921" y="3116367"/>
            <a:ext cx="468569" cy="468447"/>
            <a:chOff x="1286994" y="2840926"/>
            <a:chExt cx="453864" cy="453745"/>
          </a:xfrm>
        </p:grpSpPr>
        <p:sp>
          <p:nvSpPr>
            <p:cNvPr id="2882" name="Google Shape;2882;p60"/>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0"/>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0"/>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0"/>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0"/>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0"/>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0"/>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0"/>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0"/>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0"/>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60"/>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0"/>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0"/>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0"/>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6" name="Google Shape;2896;p60"/>
          <p:cNvGrpSpPr/>
          <p:nvPr/>
        </p:nvGrpSpPr>
        <p:grpSpPr>
          <a:xfrm>
            <a:off x="6871147" y="2602143"/>
            <a:ext cx="160636" cy="136535"/>
            <a:chOff x="4660325" y="1866850"/>
            <a:chExt cx="68350" cy="58100"/>
          </a:xfrm>
        </p:grpSpPr>
        <p:sp>
          <p:nvSpPr>
            <p:cNvPr id="2897" name="Google Shape;2897;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60"/>
          <p:cNvGrpSpPr/>
          <p:nvPr/>
        </p:nvGrpSpPr>
        <p:grpSpPr>
          <a:xfrm>
            <a:off x="7180081" y="2627170"/>
            <a:ext cx="156817" cy="86891"/>
            <a:chOff x="4791775" y="1877500"/>
            <a:chExt cx="66725" cy="36975"/>
          </a:xfrm>
        </p:grpSpPr>
        <p:sp>
          <p:nvSpPr>
            <p:cNvPr id="2900" name="Google Shape;2900;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60"/>
          <p:cNvGrpSpPr/>
          <p:nvPr/>
        </p:nvGrpSpPr>
        <p:grpSpPr>
          <a:xfrm>
            <a:off x="7490660" y="2627170"/>
            <a:ext cx="139896" cy="86891"/>
            <a:chOff x="4923925" y="1877500"/>
            <a:chExt cx="59525" cy="36975"/>
          </a:xfrm>
        </p:grpSpPr>
        <p:sp>
          <p:nvSpPr>
            <p:cNvPr id="2903" name="Google Shape;2903;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60"/>
          <p:cNvGrpSpPr/>
          <p:nvPr/>
        </p:nvGrpSpPr>
        <p:grpSpPr>
          <a:xfrm>
            <a:off x="7806821" y="2609780"/>
            <a:ext cx="136488" cy="121260"/>
            <a:chOff x="5058450" y="1870100"/>
            <a:chExt cx="58075" cy="51600"/>
          </a:xfrm>
        </p:grpSpPr>
        <p:sp>
          <p:nvSpPr>
            <p:cNvPr id="2906" name="Google Shape;2906;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60"/>
          <p:cNvGrpSpPr/>
          <p:nvPr/>
        </p:nvGrpSpPr>
        <p:grpSpPr>
          <a:xfrm>
            <a:off x="7226262" y="3067854"/>
            <a:ext cx="97533" cy="103870"/>
            <a:chOff x="4811425" y="2065025"/>
            <a:chExt cx="41500" cy="44200"/>
          </a:xfrm>
        </p:grpSpPr>
        <p:sp>
          <p:nvSpPr>
            <p:cNvPr id="2909" name="Google Shape;2909;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60"/>
          <p:cNvGrpSpPr/>
          <p:nvPr/>
        </p:nvGrpSpPr>
        <p:grpSpPr>
          <a:xfrm>
            <a:off x="7504644" y="3067854"/>
            <a:ext cx="116629" cy="103459"/>
            <a:chOff x="4929875" y="2065025"/>
            <a:chExt cx="49625" cy="44025"/>
          </a:xfrm>
        </p:grpSpPr>
        <p:sp>
          <p:nvSpPr>
            <p:cNvPr id="2912" name="Google Shape;2912;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60"/>
          <p:cNvGrpSpPr/>
          <p:nvPr/>
        </p:nvGrpSpPr>
        <p:grpSpPr>
          <a:xfrm>
            <a:off x="7866692" y="3070968"/>
            <a:ext cx="67745" cy="97643"/>
            <a:chOff x="5083925" y="2066350"/>
            <a:chExt cx="28825" cy="41550"/>
          </a:xfrm>
        </p:grpSpPr>
        <p:sp>
          <p:nvSpPr>
            <p:cNvPr id="2915" name="Google Shape;2915;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60"/>
          <p:cNvGrpSpPr/>
          <p:nvPr/>
        </p:nvGrpSpPr>
        <p:grpSpPr>
          <a:xfrm>
            <a:off x="6869855" y="3086067"/>
            <a:ext cx="174679" cy="67445"/>
            <a:chOff x="4659775" y="2072775"/>
            <a:chExt cx="74325" cy="28700"/>
          </a:xfrm>
        </p:grpSpPr>
        <p:sp>
          <p:nvSpPr>
            <p:cNvPr id="2918" name="Google Shape;2918;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60"/>
          <p:cNvGrpSpPr/>
          <p:nvPr/>
        </p:nvGrpSpPr>
        <p:grpSpPr>
          <a:xfrm>
            <a:off x="6876200" y="2859820"/>
            <a:ext cx="161517" cy="86069"/>
            <a:chOff x="4662475" y="1976500"/>
            <a:chExt cx="68725" cy="36625"/>
          </a:xfrm>
        </p:grpSpPr>
        <p:sp>
          <p:nvSpPr>
            <p:cNvPr id="2922" name="Google Shape;2922;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5" name="Google Shape;2925;p60"/>
          <p:cNvGrpSpPr/>
          <p:nvPr/>
        </p:nvGrpSpPr>
        <p:grpSpPr>
          <a:xfrm>
            <a:off x="7800005" y="2852183"/>
            <a:ext cx="155583" cy="100874"/>
            <a:chOff x="5055550" y="1973250"/>
            <a:chExt cx="66200" cy="42925"/>
          </a:xfrm>
        </p:grpSpPr>
        <p:sp>
          <p:nvSpPr>
            <p:cNvPr id="2926" name="Google Shape;2926;p60"/>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0"/>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0"/>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60"/>
          <p:cNvGrpSpPr/>
          <p:nvPr/>
        </p:nvGrpSpPr>
        <p:grpSpPr>
          <a:xfrm>
            <a:off x="7481788" y="2863052"/>
            <a:ext cx="161047" cy="79430"/>
            <a:chOff x="4920150" y="1977875"/>
            <a:chExt cx="68525" cy="33800"/>
          </a:xfrm>
        </p:grpSpPr>
        <p:sp>
          <p:nvSpPr>
            <p:cNvPr id="2930" name="Google Shape;2930;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60"/>
          <p:cNvGrpSpPr/>
          <p:nvPr/>
        </p:nvGrpSpPr>
        <p:grpSpPr>
          <a:xfrm>
            <a:off x="7183430" y="2869514"/>
            <a:ext cx="163221" cy="66622"/>
            <a:chOff x="4793200" y="1980625"/>
            <a:chExt cx="69450" cy="28350"/>
          </a:xfrm>
        </p:grpSpPr>
        <p:sp>
          <p:nvSpPr>
            <p:cNvPr id="2934" name="Google Shape;2934;p60"/>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0"/>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0"/>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60"/>
          <p:cNvGrpSpPr/>
          <p:nvPr/>
        </p:nvGrpSpPr>
        <p:grpSpPr>
          <a:xfrm>
            <a:off x="6909279" y="3292397"/>
            <a:ext cx="120800" cy="123375"/>
            <a:chOff x="4676550" y="2160575"/>
            <a:chExt cx="51400" cy="52500"/>
          </a:xfrm>
        </p:grpSpPr>
        <p:sp>
          <p:nvSpPr>
            <p:cNvPr id="2938" name="Google Shape;2938;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60"/>
          <p:cNvGrpSpPr/>
          <p:nvPr/>
        </p:nvGrpSpPr>
        <p:grpSpPr>
          <a:xfrm>
            <a:off x="7124969" y="3299212"/>
            <a:ext cx="140307" cy="109804"/>
            <a:chOff x="4768325" y="2163475"/>
            <a:chExt cx="59700" cy="46725"/>
          </a:xfrm>
        </p:grpSpPr>
        <p:sp>
          <p:nvSpPr>
            <p:cNvPr id="2942" name="Google Shape;2942;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4" name="Google Shape;2944;p60"/>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0"/>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0"/>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0"/>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0"/>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0"/>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0"/>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0"/>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0"/>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0"/>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0"/>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5" name="Google Shape;2955;p60"/>
          <p:cNvGrpSpPr/>
          <p:nvPr/>
        </p:nvGrpSpPr>
        <p:grpSpPr>
          <a:xfrm>
            <a:off x="7125556" y="3511828"/>
            <a:ext cx="108814" cy="103106"/>
            <a:chOff x="4768575" y="2253950"/>
            <a:chExt cx="46300" cy="43875"/>
          </a:xfrm>
        </p:grpSpPr>
        <p:sp>
          <p:nvSpPr>
            <p:cNvPr id="2956" name="Google Shape;2956;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8" name="Google Shape;2958;p60"/>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9" name="Google Shape;2959;p60"/>
          <p:cNvGrpSpPr/>
          <p:nvPr/>
        </p:nvGrpSpPr>
        <p:grpSpPr>
          <a:xfrm>
            <a:off x="7577559" y="3933124"/>
            <a:ext cx="114043" cy="141118"/>
            <a:chOff x="4960900" y="2433225"/>
            <a:chExt cx="48525" cy="60050"/>
          </a:xfrm>
        </p:grpSpPr>
        <p:sp>
          <p:nvSpPr>
            <p:cNvPr id="2960" name="Google Shape;2960;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60"/>
          <p:cNvGrpSpPr/>
          <p:nvPr/>
        </p:nvGrpSpPr>
        <p:grpSpPr>
          <a:xfrm>
            <a:off x="7326499" y="4154964"/>
            <a:ext cx="131611" cy="138768"/>
            <a:chOff x="4854075" y="2527625"/>
            <a:chExt cx="56000" cy="59050"/>
          </a:xfrm>
        </p:grpSpPr>
        <p:sp>
          <p:nvSpPr>
            <p:cNvPr id="2963" name="Google Shape;2963;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5" name="Google Shape;2965;p60"/>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0"/>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0"/>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8" name="Google Shape;2968;p60"/>
          <p:cNvGrpSpPr/>
          <p:nvPr/>
        </p:nvGrpSpPr>
        <p:grpSpPr>
          <a:xfrm>
            <a:off x="7809758" y="3701767"/>
            <a:ext cx="95829" cy="155159"/>
            <a:chOff x="5059700" y="2334775"/>
            <a:chExt cx="40775" cy="66025"/>
          </a:xfrm>
        </p:grpSpPr>
        <p:sp>
          <p:nvSpPr>
            <p:cNvPr id="2969" name="Google Shape;2969;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8" name="Google Shape;2978;p60"/>
          <p:cNvGrpSpPr/>
          <p:nvPr/>
        </p:nvGrpSpPr>
        <p:grpSpPr>
          <a:xfrm>
            <a:off x="7573328" y="3486918"/>
            <a:ext cx="84372" cy="153338"/>
            <a:chOff x="4959100" y="2243350"/>
            <a:chExt cx="35900" cy="65250"/>
          </a:xfrm>
        </p:grpSpPr>
        <p:sp>
          <p:nvSpPr>
            <p:cNvPr id="2979" name="Google Shape;2979;p60"/>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0"/>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0"/>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0"/>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0"/>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0"/>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0"/>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0"/>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0"/>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0"/>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0"/>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0"/>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0"/>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0"/>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0"/>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0"/>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60"/>
          <p:cNvGrpSpPr/>
          <p:nvPr/>
        </p:nvGrpSpPr>
        <p:grpSpPr>
          <a:xfrm>
            <a:off x="7758054" y="3926309"/>
            <a:ext cx="178498" cy="154747"/>
            <a:chOff x="5037700" y="2430325"/>
            <a:chExt cx="75950" cy="65850"/>
          </a:xfrm>
        </p:grpSpPr>
        <p:sp>
          <p:nvSpPr>
            <p:cNvPr id="2996" name="Google Shape;2996;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 name="Google Shape;2998;p60"/>
          <p:cNvGrpSpPr/>
          <p:nvPr/>
        </p:nvGrpSpPr>
        <p:grpSpPr>
          <a:xfrm>
            <a:off x="7098294" y="3718275"/>
            <a:ext cx="216160" cy="122024"/>
            <a:chOff x="4756975" y="2341800"/>
            <a:chExt cx="91975" cy="51925"/>
          </a:xfrm>
        </p:grpSpPr>
        <p:sp>
          <p:nvSpPr>
            <p:cNvPr id="2999" name="Google Shape;2999;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 name="Google Shape;3019;p60"/>
          <p:cNvGrpSpPr/>
          <p:nvPr/>
        </p:nvGrpSpPr>
        <p:grpSpPr>
          <a:xfrm>
            <a:off x="7536841" y="4128468"/>
            <a:ext cx="231906" cy="191995"/>
            <a:chOff x="4943575" y="2516350"/>
            <a:chExt cx="98675" cy="81700"/>
          </a:xfrm>
        </p:grpSpPr>
        <p:sp>
          <p:nvSpPr>
            <p:cNvPr id="3020" name="Google Shape;3020;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8" name="Google Shape;3098;p60"/>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0"/>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0"/>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0"/>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0"/>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0"/>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0"/>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0"/>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0"/>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0"/>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0"/>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0"/>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0"/>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0"/>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0"/>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0"/>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0"/>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0"/>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0"/>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0"/>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0"/>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0"/>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0"/>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1" name="Google Shape;3121;p60"/>
          <p:cNvGrpSpPr/>
          <p:nvPr/>
        </p:nvGrpSpPr>
        <p:grpSpPr>
          <a:xfrm>
            <a:off x="1225886" y="3778145"/>
            <a:ext cx="505303" cy="503968"/>
            <a:chOff x="1190625" y="238125"/>
            <a:chExt cx="5252625" cy="5238750"/>
          </a:xfrm>
        </p:grpSpPr>
        <p:sp>
          <p:nvSpPr>
            <p:cNvPr id="3122" name="Google Shape;3122;p60"/>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0"/>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0"/>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0"/>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0"/>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0"/>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0"/>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0"/>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0"/>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0"/>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0"/>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0"/>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0"/>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0"/>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0"/>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0"/>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0"/>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0"/>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0"/>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0"/>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0"/>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0"/>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0"/>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0"/>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0"/>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0"/>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0"/>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0"/>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0"/>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0"/>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0"/>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0"/>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0"/>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0"/>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0"/>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0"/>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0"/>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0"/>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0"/>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0"/>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0"/>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0"/>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0"/>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0"/>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0"/>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0"/>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0"/>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0"/>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0"/>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0"/>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0"/>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0"/>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0"/>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0"/>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0"/>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0"/>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0"/>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0"/>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0"/>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0"/>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0"/>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0"/>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0"/>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0"/>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0"/>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0"/>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0"/>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0"/>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0"/>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0"/>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0"/>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0"/>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0"/>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0"/>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0"/>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0"/>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0"/>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0"/>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0"/>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0"/>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0"/>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0"/>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0"/>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0"/>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0"/>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0"/>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0"/>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0"/>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0"/>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0"/>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0"/>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0"/>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0"/>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0"/>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0"/>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0"/>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0"/>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0"/>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0"/>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0"/>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0"/>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0"/>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0"/>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0"/>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0"/>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0"/>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0"/>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0"/>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0"/>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0"/>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0"/>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0"/>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0"/>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0"/>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0"/>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0"/>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0"/>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0"/>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0"/>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0"/>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0"/>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0"/>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0"/>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0"/>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0"/>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0"/>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0"/>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0"/>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0"/>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0"/>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0"/>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0"/>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0"/>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0"/>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0"/>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0"/>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0"/>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0"/>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0"/>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0"/>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0"/>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0"/>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0"/>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0"/>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0"/>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0"/>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0"/>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0"/>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0"/>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0"/>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0"/>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0"/>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0"/>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0"/>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0"/>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0"/>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0"/>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0"/>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0"/>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0"/>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0"/>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0"/>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0"/>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0"/>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0"/>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0"/>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0"/>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0"/>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0"/>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0"/>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0"/>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0"/>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0"/>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0"/>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0"/>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0"/>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0"/>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0"/>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0"/>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0"/>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05" name="Shape 3305"/>
        <p:cNvGrpSpPr/>
        <p:nvPr/>
      </p:nvGrpSpPr>
      <p:grpSpPr>
        <a:xfrm>
          <a:off x="0" y="0"/>
          <a:ext cx="0" cy="0"/>
          <a:chOff x="0" y="0"/>
          <a:chExt cx="0" cy="0"/>
        </a:xfrm>
      </p:grpSpPr>
      <p:grpSp>
        <p:nvGrpSpPr>
          <p:cNvPr id="3306" name="Google Shape;3306;p61"/>
          <p:cNvGrpSpPr/>
          <p:nvPr/>
        </p:nvGrpSpPr>
        <p:grpSpPr>
          <a:xfrm>
            <a:off x="1095143" y="2241600"/>
            <a:ext cx="730896" cy="153148"/>
            <a:chOff x="4635250" y="3790225"/>
            <a:chExt cx="415825" cy="87125"/>
          </a:xfrm>
        </p:grpSpPr>
        <p:sp>
          <p:nvSpPr>
            <p:cNvPr id="3307" name="Google Shape;3307;p61"/>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1"/>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1"/>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61"/>
          <p:cNvGrpSpPr/>
          <p:nvPr/>
        </p:nvGrpSpPr>
        <p:grpSpPr>
          <a:xfrm>
            <a:off x="1666833" y="4037852"/>
            <a:ext cx="175876" cy="179996"/>
            <a:chOff x="4280575" y="2131725"/>
            <a:chExt cx="141950" cy="145275"/>
          </a:xfrm>
        </p:grpSpPr>
        <p:sp>
          <p:nvSpPr>
            <p:cNvPr id="3311" name="Google Shape;3311;p61"/>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61"/>
          <p:cNvGrpSpPr/>
          <p:nvPr/>
        </p:nvGrpSpPr>
        <p:grpSpPr>
          <a:xfrm>
            <a:off x="1667926" y="4265283"/>
            <a:ext cx="175927" cy="152252"/>
            <a:chOff x="4088738" y="4379875"/>
            <a:chExt cx="176900" cy="153125"/>
          </a:xfrm>
        </p:grpSpPr>
        <p:sp>
          <p:nvSpPr>
            <p:cNvPr id="3314" name="Google Shape;3314;p61"/>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61"/>
          <p:cNvGrpSpPr/>
          <p:nvPr/>
        </p:nvGrpSpPr>
        <p:grpSpPr>
          <a:xfrm flipH="1" rot="10800000">
            <a:off x="1086570" y="4291428"/>
            <a:ext cx="486625" cy="126984"/>
            <a:chOff x="4173650" y="2515975"/>
            <a:chExt cx="216413" cy="56475"/>
          </a:xfrm>
        </p:grpSpPr>
        <p:sp>
          <p:nvSpPr>
            <p:cNvPr id="3317" name="Google Shape;3317;p61"/>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61"/>
          <p:cNvGrpSpPr/>
          <p:nvPr/>
        </p:nvGrpSpPr>
        <p:grpSpPr>
          <a:xfrm>
            <a:off x="1088757" y="1726562"/>
            <a:ext cx="743797" cy="171366"/>
            <a:chOff x="4109513" y="1964562"/>
            <a:chExt cx="501313" cy="117575"/>
          </a:xfrm>
        </p:grpSpPr>
        <p:sp>
          <p:nvSpPr>
            <p:cNvPr id="3320" name="Google Shape;3320;p61"/>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1" name="Google Shape;3321;p61"/>
            <p:cNvGrpSpPr/>
            <p:nvPr/>
          </p:nvGrpSpPr>
          <p:grpSpPr>
            <a:xfrm rot="-5400000">
              <a:off x="4154963" y="1919112"/>
              <a:ext cx="117575" cy="208475"/>
              <a:chOff x="3314125" y="1799775"/>
              <a:chExt cx="117575" cy="208475"/>
            </a:xfrm>
          </p:grpSpPr>
          <p:sp>
            <p:nvSpPr>
              <p:cNvPr id="3322" name="Google Shape;3322;p61"/>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1"/>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5" name="Google Shape;3325;p61"/>
          <p:cNvGrpSpPr/>
          <p:nvPr/>
        </p:nvGrpSpPr>
        <p:grpSpPr>
          <a:xfrm>
            <a:off x="1101069" y="2718525"/>
            <a:ext cx="719511" cy="278389"/>
            <a:chOff x="3515000" y="3200728"/>
            <a:chExt cx="338100" cy="130822"/>
          </a:xfrm>
        </p:grpSpPr>
        <p:sp>
          <p:nvSpPr>
            <p:cNvPr id="3326" name="Google Shape;3326;p61"/>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7" name="Google Shape;3327;p61"/>
            <p:cNvGrpSpPr/>
            <p:nvPr/>
          </p:nvGrpSpPr>
          <p:grpSpPr>
            <a:xfrm>
              <a:off x="3515000" y="3200728"/>
              <a:ext cx="282025" cy="67650"/>
              <a:chOff x="3515000" y="3112625"/>
              <a:chExt cx="282025" cy="67650"/>
            </a:xfrm>
          </p:grpSpPr>
          <p:sp>
            <p:nvSpPr>
              <p:cNvPr id="3328" name="Google Shape;3328;p61"/>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0" name="Google Shape;3330;p61"/>
          <p:cNvGrpSpPr/>
          <p:nvPr/>
        </p:nvGrpSpPr>
        <p:grpSpPr>
          <a:xfrm flipH="1" rot="10800000">
            <a:off x="1082554" y="927918"/>
            <a:ext cx="756748" cy="188711"/>
            <a:chOff x="3199075" y="3739025"/>
            <a:chExt cx="448629" cy="111875"/>
          </a:xfrm>
        </p:grpSpPr>
        <p:sp>
          <p:nvSpPr>
            <p:cNvPr id="3331" name="Google Shape;3331;p61"/>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61"/>
          <p:cNvGrpSpPr/>
          <p:nvPr/>
        </p:nvGrpSpPr>
        <p:grpSpPr>
          <a:xfrm>
            <a:off x="1093334" y="3077369"/>
            <a:ext cx="734909" cy="282704"/>
            <a:chOff x="4047975" y="3769179"/>
            <a:chExt cx="343175" cy="132000"/>
          </a:xfrm>
        </p:grpSpPr>
        <p:grpSp>
          <p:nvGrpSpPr>
            <p:cNvPr id="3334" name="Google Shape;3334;p61"/>
            <p:cNvGrpSpPr/>
            <p:nvPr/>
          </p:nvGrpSpPr>
          <p:grpSpPr>
            <a:xfrm>
              <a:off x="4047975" y="3769179"/>
              <a:ext cx="343175" cy="132000"/>
              <a:chOff x="4047975" y="3769179"/>
              <a:chExt cx="343175" cy="132000"/>
            </a:xfrm>
          </p:grpSpPr>
          <p:sp>
            <p:nvSpPr>
              <p:cNvPr id="3335" name="Google Shape;3335;p61"/>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6" name="Google Shape;3336;p61"/>
              <p:cNvGrpSpPr/>
              <p:nvPr/>
            </p:nvGrpSpPr>
            <p:grpSpPr>
              <a:xfrm>
                <a:off x="4047975" y="3769179"/>
                <a:ext cx="288175" cy="132000"/>
                <a:chOff x="4047975" y="3635175"/>
                <a:chExt cx="288175" cy="132000"/>
              </a:xfrm>
            </p:grpSpPr>
            <p:sp>
              <p:nvSpPr>
                <p:cNvPr id="3337" name="Google Shape;3337;p61"/>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39" name="Google Shape;3339;p61"/>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61"/>
          <p:cNvGrpSpPr/>
          <p:nvPr/>
        </p:nvGrpSpPr>
        <p:grpSpPr>
          <a:xfrm>
            <a:off x="1082376" y="2474401"/>
            <a:ext cx="756740" cy="209778"/>
            <a:chOff x="3176563" y="1380375"/>
            <a:chExt cx="844388" cy="234075"/>
          </a:xfrm>
        </p:grpSpPr>
        <p:sp>
          <p:nvSpPr>
            <p:cNvPr id="3341" name="Google Shape;3341;p61"/>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1"/>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5" name="Google Shape;3345;p61"/>
            <p:cNvGrpSpPr/>
            <p:nvPr/>
          </p:nvGrpSpPr>
          <p:grpSpPr>
            <a:xfrm>
              <a:off x="3176563" y="1380375"/>
              <a:ext cx="196550" cy="234075"/>
              <a:chOff x="3077200" y="1380375"/>
              <a:chExt cx="196550" cy="234075"/>
            </a:xfrm>
          </p:grpSpPr>
          <p:sp>
            <p:nvSpPr>
              <p:cNvPr id="3346" name="Google Shape;3346;p61"/>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0" name="Google Shape;3350;p61"/>
          <p:cNvGrpSpPr/>
          <p:nvPr/>
        </p:nvGrpSpPr>
        <p:grpSpPr>
          <a:xfrm>
            <a:off x="1168966" y="3428283"/>
            <a:ext cx="583683" cy="515041"/>
            <a:chOff x="4150855" y="3304766"/>
            <a:chExt cx="400468" cy="353373"/>
          </a:xfrm>
        </p:grpSpPr>
        <p:grpSp>
          <p:nvGrpSpPr>
            <p:cNvPr id="3351" name="Google Shape;3351;p61"/>
            <p:cNvGrpSpPr/>
            <p:nvPr/>
          </p:nvGrpSpPr>
          <p:grpSpPr>
            <a:xfrm rot="5400000">
              <a:off x="4069042" y="3402899"/>
              <a:ext cx="320732" cy="157107"/>
              <a:chOff x="2578246" y="3661125"/>
              <a:chExt cx="226794" cy="111100"/>
            </a:xfrm>
          </p:grpSpPr>
          <p:grpSp>
            <p:nvGrpSpPr>
              <p:cNvPr id="3352" name="Google Shape;3352;p61"/>
              <p:cNvGrpSpPr/>
              <p:nvPr/>
            </p:nvGrpSpPr>
            <p:grpSpPr>
              <a:xfrm>
                <a:off x="2610652" y="3685297"/>
                <a:ext cx="194387" cy="60778"/>
                <a:chOff x="2610652" y="3685297"/>
                <a:chExt cx="194387" cy="60778"/>
              </a:xfrm>
            </p:grpSpPr>
            <p:sp>
              <p:nvSpPr>
                <p:cNvPr id="3353" name="Google Shape;3353;p61"/>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61"/>
              <p:cNvGrpSpPr/>
              <p:nvPr/>
            </p:nvGrpSpPr>
            <p:grpSpPr>
              <a:xfrm>
                <a:off x="2578246" y="3661125"/>
                <a:ext cx="128225" cy="111100"/>
                <a:chOff x="2578246" y="3661125"/>
                <a:chExt cx="128225" cy="111100"/>
              </a:xfrm>
            </p:grpSpPr>
            <p:sp>
              <p:nvSpPr>
                <p:cNvPr id="3356" name="Google Shape;3356;p61"/>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7" name="Google Shape;3357;p61"/>
                <p:cNvGrpSpPr/>
                <p:nvPr/>
              </p:nvGrpSpPr>
              <p:grpSpPr>
                <a:xfrm>
                  <a:off x="2596850" y="3677550"/>
                  <a:ext cx="102450" cy="94675"/>
                  <a:chOff x="2596850" y="3677550"/>
                  <a:chExt cx="102450" cy="94675"/>
                </a:xfrm>
              </p:grpSpPr>
              <p:sp>
                <p:nvSpPr>
                  <p:cNvPr id="3358" name="Google Shape;3358;p61"/>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60" name="Google Shape;3360;p61"/>
            <p:cNvGrpSpPr/>
            <p:nvPr/>
          </p:nvGrpSpPr>
          <p:grpSpPr>
            <a:xfrm rot="5400000">
              <a:off x="4302139" y="3408954"/>
              <a:ext cx="353373" cy="144996"/>
              <a:chOff x="5075685" y="2271925"/>
              <a:chExt cx="492712" cy="202254"/>
            </a:xfrm>
          </p:grpSpPr>
          <p:sp>
            <p:nvSpPr>
              <p:cNvPr id="3361" name="Google Shape;3361;p61"/>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3" name="Google Shape;3363;p61"/>
          <p:cNvGrpSpPr/>
          <p:nvPr/>
        </p:nvGrpSpPr>
        <p:grpSpPr>
          <a:xfrm>
            <a:off x="1089095" y="4015453"/>
            <a:ext cx="467479" cy="193481"/>
            <a:chOff x="4260510" y="2242993"/>
            <a:chExt cx="628501" cy="260125"/>
          </a:xfrm>
        </p:grpSpPr>
        <p:grpSp>
          <p:nvGrpSpPr>
            <p:cNvPr id="3364" name="Google Shape;3364;p61"/>
            <p:cNvGrpSpPr/>
            <p:nvPr/>
          </p:nvGrpSpPr>
          <p:grpSpPr>
            <a:xfrm>
              <a:off x="4260510" y="2286954"/>
              <a:ext cx="628501" cy="172421"/>
              <a:chOff x="4260510" y="2286954"/>
              <a:chExt cx="628501" cy="172421"/>
            </a:xfrm>
          </p:grpSpPr>
          <p:sp>
            <p:nvSpPr>
              <p:cNvPr id="3365" name="Google Shape;3365;p61"/>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368" name="Google Shape;3368;p61"/>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61"/>
          <p:cNvGrpSpPr/>
          <p:nvPr/>
        </p:nvGrpSpPr>
        <p:grpSpPr>
          <a:xfrm>
            <a:off x="1095178" y="1191975"/>
            <a:ext cx="730923" cy="195694"/>
            <a:chOff x="3099239" y="3615343"/>
            <a:chExt cx="689745" cy="184687"/>
          </a:xfrm>
        </p:grpSpPr>
        <p:sp>
          <p:nvSpPr>
            <p:cNvPr id="3372" name="Google Shape;3372;p61"/>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61"/>
          <p:cNvGrpSpPr/>
          <p:nvPr/>
        </p:nvGrpSpPr>
        <p:grpSpPr>
          <a:xfrm flipH="1" rot="10800000">
            <a:off x="1082425" y="2006226"/>
            <a:ext cx="756740" cy="126985"/>
            <a:chOff x="1154425" y="3251263"/>
            <a:chExt cx="695150" cy="116650"/>
          </a:xfrm>
        </p:grpSpPr>
        <p:sp>
          <p:nvSpPr>
            <p:cNvPr id="3377" name="Google Shape;3377;p61"/>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1"/>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1"/>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61"/>
          <p:cNvGrpSpPr/>
          <p:nvPr/>
        </p:nvGrpSpPr>
        <p:grpSpPr>
          <a:xfrm>
            <a:off x="1088895" y="1460316"/>
            <a:ext cx="743825" cy="172498"/>
            <a:chOff x="4100207" y="2107304"/>
            <a:chExt cx="510343" cy="118352"/>
          </a:xfrm>
        </p:grpSpPr>
        <p:sp>
          <p:nvSpPr>
            <p:cNvPr id="3384" name="Google Shape;3384;p61"/>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61"/>
          <p:cNvGrpSpPr/>
          <p:nvPr/>
        </p:nvGrpSpPr>
        <p:grpSpPr>
          <a:xfrm>
            <a:off x="2032740" y="1528975"/>
            <a:ext cx="623064" cy="406130"/>
            <a:chOff x="2525450" y="2505350"/>
            <a:chExt cx="373450" cy="243425"/>
          </a:xfrm>
        </p:grpSpPr>
        <p:grpSp>
          <p:nvGrpSpPr>
            <p:cNvPr id="3388" name="Google Shape;3388;p61"/>
            <p:cNvGrpSpPr/>
            <p:nvPr/>
          </p:nvGrpSpPr>
          <p:grpSpPr>
            <a:xfrm>
              <a:off x="2525450" y="2505350"/>
              <a:ext cx="373450" cy="107475"/>
              <a:chOff x="2525450" y="2505350"/>
              <a:chExt cx="373450" cy="107475"/>
            </a:xfrm>
          </p:grpSpPr>
          <p:sp>
            <p:nvSpPr>
              <p:cNvPr id="3389" name="Google Shape;3389;p61"/>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61"/>
            <p:cNvGrpSpPr/>
            <p:nvPr/>
          </p:nvGrpSpPr>
          <p:grpSpPr>
            <a:xfrm>
              <a:off x="2525450" y="2586475"/>
              <a:ext cx="373450" cy="81175"/>
              <a:chOff x="2525450" y="2586475"/>
              <a:chExt cx="373450" cy="81175"/>
            </a:xfrm>
          </p:grpSpPr>
          <p:sp>
            <p:nvSpPr>
              <p:cNvPr id="3393" name="Google Shape;3393;p61"/>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1"/>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1"/>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61"/>
            <p:cNvGrpSpPr/>
            <p:nvPr/>
          </p:nvGrpSpPr>
          <p:grpSpPr>
            <a:xfrm>
              <a:off x="2525450" y="2667625"/>
              <a:ext cx="373450" cy="81150"/>
              <a:chOff x="2525450" y="2667625"/>
              <a:chExt cx="373450" cy="81150"/>
            </a:xfrm>
          </p:grpSpPr>
          <p:sp>
            <p:nvSpPr>
              <p:cNvPr id="3397" name="Google Shape;3397;p61"/>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1"/>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1"/>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0" name="Google Shape;3400;p61"/>
          <p:cNvGrpSpPr/>
          <p:nvPr/>
        </p:nvGrpSpPr>
        <p:grpSpPr>
          <a:xfrm>
            <a:off x="2021992" y="1229434"/>
            <a:ext cx="706335" cy="255548"/>
            <a:chOff x="2600813" y="2069700"/>
            <a:chExt cx="448638" cy="162325"/>
          </a:xfrm>
        </p:grpSpPr>
        <p:sp>
          <p:nvSpPr>
            <p:cNvPr id="3401" name="Google Shape;3401;p61"/>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1"/>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61"/>
          <p:cNvGrpSpPr/>
          <p:nvPr/>
        </p:nvGrpSpPr>
        <p:grpSpPr>
          <a:xfrm>
            <a:off x="2675987" y="1475531"/>
            <a:ext cx="355485" cy="330727"/>
            <a:chOff x="3631100" y="1774000"/>
            <a:chExt cx="380850" cy="354325"/>
          </a:xfrm>
        </p:grpSpPr>
        <p:grpSp>
          <p:nvGrpSpPr>
            <p:cNvPr id="3404" name="Google Shape;3404;p61"/>
            <p:cNvGrpSpPr/>
            <p:nvPr/>
          </p:nvGrpSpPr>
          <p:grpSpPr>
            <a:xfrm>
              <a:off x="3750225" y="1774000"/>
              <a:ext cx="149575" cy="145525"/>
              <a:chOff x="3750225" y="1774000"/>
              <a:chExt cx="149575" cy="145525"/>
            </a:xfrm>
          </p:grpSpPr>
          <p:sp>
            <p:nvSpPr>
              <p:cNvPr id="3405" name="Google Shape;3405;p6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61"/>
            <p:cNvGrpSpPr/>
            <p:nvPr/>
          </p:nvGrpSpPr>
          <p:grpSpPr>
            <a:xfrm>
              <a:off x="3847850" y="1889150"/>
              <a:ext cx="164100" cy="145600"/>
              <a:chOff x="3847850" y="1889150"/>
              <a:chExt cx="164100" cy="145600"/>
            </a:xfrm>
          </p:grpSpPr>
          <p:sp>
            <p:nvSpPr>
              <p:cNvPr id="3408" name="Google Shape;3408;p6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61"/>
            <p:cNvGrpSpPr/>
            <p:nvPr/>
          </p:nvGrpSpPr>
          <p:grpSpPr>
            <a:xfrm>
              <a:off x="3631100" y="1866150"/>
              <a:ext cx="149875" cy="144800"/>
              <a:chOff x="3631100" y="1866150"/>
              <a:chExt cx="149875" cy="144800"/>
            </a:xfrm>
          </p:grpSpPr>
          <p:sp>
            <p:nvSpPr>
              <p:cNvPr id="3411" name="Google Shape;3411;p6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3" name="Google Shape;3413;p61"/>
            <p:cNvGrpSpPr/>
            <p:nvPr/>
          </p:nvGrpSpPr>
          <p:grpSpPr>
            <a:xfrm>
              <a:off x="3730650" y="1982800"/>
              <a:ext cx="149550" cy="145525"/>
              <a:chOff x="3730650" y="1982800"/>
              <a:chExt cx="149550" cy="145525"/>
            </a:xfrm>
          </p:grpSpPr>
          <p:sp>
            <p:nvSpPr>
              <p:cNvPr id="3414" name="Google Shape;3414;p6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6" name="Google Shape;3416;p61"/>
          <p:cNvGrpSpPr/>
          <p:nvPr/>
        </p:nvGrpSpPr>
        <p:grpSpPr>
          <a:xfrm rot="5400000">
            <a:off x="2116886" y="809455"/>
            <a:ext cx="215289" cy="452582"/>
            <a:chOff x="2506150" y="1152650"/>
            <a:chExt cx="230650" cy="484875"/>
          </a:xfrm>
        </p:grpSpPr>
        <p:sp>
          <p:nvSpPr>
            <p:cNvPr id="3417" name="Google Shape;3417;p61"/>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1"/>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61"/>
          <p:cNvGrpSpPr/>
          <p:nvPr/>
        </p:nvGrpSpPr>
        <p:grpSpPr>
          <a:xfrm>
            <a:off x="6808184" y="966414"/>
            <a:ext cx="610130" cy="38431"/>
            <a:chOff x="2521850" y="1810250"/>
            <a:chExt cx="540225" cy="34025"/>
          </a:xfrm>
        </p:grpSpPr>
        <p:sp>
          <p:nvSpPr>
            <p:cNvPr id="3420" name="Google Shape;3420;p6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61"/>
          <p:cNvGrpSpPr/>
          <p:nvPr/>
        </p:nvGrpSpPr>
        <p:grpSpPr>
          <a:xfrm>
            <a:off x="2863397" y="1225875"/>
            <a:ext cx="623130" cy="439024"/>
            <a:chOff x="2196556" y="2995700"/>
            <a:chExt cx="636756" cy="448625"/>
          </a:xfrm>
        </p:grpSpPr>
        <p:grpSp>
          <p:nvGrpSpPr>
            <p:cNvPr id="3431" name="Google Shape;3431;p61"/>
            <p:cNvGrpSpPr/>
            <p:nvPr/>
          </p:nvGrpSpPr>
          <p:grpSpPr>
            <a:xfrm flipH="1">
              <a:off x="2437481" y="3288975"/>
              <a:ext cx="226125" cy="154175"/>
              <a:chOff x="4472075" y="2905100"/>
              <a:chExt cx="226125" cy="154175"/>
            </a:xfrm>
          </p:grpSpPr>
          <p:sp>
            <p:nvSpPr>
              <p:cNvPr id="3432" name="Google Shape;3432;p6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1"/>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61"/>
            <p:cNvGrpSpPr/>
            <p:nvPr/>
          </p:nvGrpSpPr>
          <p:grpSpPr>
            <a:xfrm>
              <a:off x="2196556" y="2995700"/>
              <a:ext cx="636756" cy="448625"/>
              <a:chOff x="4407819" y="2905100"/>
              <a:chExt cx="636756" cy="448625"/>
            </a:xfrm>
          </p:grpSpPr>
          <p:grpSp>
            <p:nvGrpSpPr>
              <p:cNvPr id="3435" name="Google Shape;3435;p61"/>
              <p:cNvGrpSpPr/>
              <p:nvPr/>
            </p:nvGrpSpPr>
            <p:grpSpPr>
              <a:xfrm>
                <a:off x="4825475" y="3136075"/>
                <a:ext cx="187000" cy="217650"/>
                <a:chOff x="4825475" y="3136075"/>
                <a:chExt cx="187000" cy="217650"/>
              </a:xfrm>
            </p:grpSpPr>
            <p:sp>
              <p:nvSpPr>
                <p:cNvPr id="3436" name="Google Shape;3436;p61"/>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1"/>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61"/>
              <p:cNvGrpSpPr/>
              <p:nvPr/>
            </p:nvGrpSpPr>
            <p:grpSpPr>
              <a:xfrm>
                <a:off x="4882275" y="2949625"/>
                <a:ext cx="162300" cy="235875"/>
                <a:chOff x="4882275" y="2949625"/>
                <a:chExt cx="162300" cy="235875"/>
              </a:xfrm>
            </p:grpSpPr>
            <p:sp>
              <p:nvSpPr>
                <p:cNvPr id="3439" name="Google Shape;3439;p61"/>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1"/>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61"/>
              <p:cNvGrpSpPr/>
              <p:nvPr/>
            </p:nvGrpSpPr>
            <p:grpSpPr>
              <a:xfrm>
                <a:off x="4705225" y="2937550"/>
                <a:ext cx="221425" cy="133450"/>
                <a:chOff x="4705225" y="2937550"/>
                <a:chExt cx="221425" cy="133450"/>
              </a:xfrm>
            </p:grpSpPr>
            <p:sp>
              <p:nvSpPr>
                <p:cNvPr id="3442" name="Google Shape;3442;p61"/>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1"/>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61"/>
              <p:cNvGrpSpPr/>
              <p:nvPr/>
            </p:nvGrpSpPr>
            <p:grpSpPr>
              <a:xfrm>
                <a:off x="4528269" y="2905100"/>
                <a:ext cx="226125" cy="154175"/>
                <a:chOff x="4472075" y="2905100"/>
                <a:chExt cx="226125" cy="154175"/>
              </a:xfrm>
            </p:grpSpPr>
            <p:sp>
              <p:nvSpPr>
                <p:cNvPr id="3445" name="Google Shape;3445;p6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1"/>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7" name="Google Shape;3447;p61"/>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8" name="Google Shape;3448;p61"/>
          <p:cNvGrpSpPr/>
          <p:nvPr/>
        </p:nvGrpSpPr>
        <p:grpSpPr>
          <a:xfrm>
            <a:off x="2901518" y="1717062"/>
            <a:ext cx="559226" cy="227878"/>
            <a:chOff x="5793270" y="3739034"/>
            <a:chExt cx="1174105" cy="478433"/>
          </a:xfrm>
        </p:grpSpPr>
        <p:grpSp>
          <p:nvGrpSpPr>
            <p:cNvPr id="3449" name="Google Shape;3449;p61"/>
            <p:cNvGrpSpPr/>
            <p:nvPr/>
          </p:nvGrpSpPr>
          <p:grpSpPr>
            <a:xfrm>
              <a:off x="5793269" y="3739034"/>
              <a:ext cx="368725" cy="478433"/>
              <a:chOff x="5793270" y="3739034"/>
              <a:chExt cx="368725" cy="478433"/>
            </a:xfrm>
          </p:grpSpPr>
          <p:sp>
            <p:nvSpPr>
              <p:cNvPr id="3450" name="Google Shape;3450;p61"/>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1"/>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1"/>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61"/>
            <p:cNvGrpSpPr/>
            <p:nvPr/>
          </p:nvGrpSpPr>
          <p:grpSpPr>
            <a:xfrm>
              <a:off x="6034165" y="3739034"/>
              <a:ext cx="263339" cy="478433"/>
              <a:chOff x="6034165" y="3739034"/>
              <a:chExt cx="263339" cy="478433"/>
            </a:xfrm>
          </p:grpSpPr>
          <p:sp>
            <p:nvSpPr>
              <p:cNvPr id="3454" name="Google Shape;3454;p61"/>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1"/>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1"/>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61"/>
            <p:cNvGrpSpPr/>
            <p:nvPr/>
          </p:nvGrpSpPr>
          <p:grpSpPr>
            <a:xfrm>
              <a:off x="6274808" y="3739034"/>
              <a:ext cx="210793" cy="478433"/>
              <a:chOff x="6274808" y="3739034"/>
              <a:chExt cx="210793" cy="478433"/>
            </a:xfrm>
          </p:grpSpPr>
          <p:sp>
            <p:nvSpPr>
              <p:cNvPr id="3458" name="Google Shape;3458;p61"/>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1"/>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1"/>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61"/>
            <p:cNvGrpSpPr/>
            <p:nvPr/>
          </p:nvGrpSpPr>
          <p:grpSpPr>
            <a:xfrm>
              <a:off x="6463133" y="3739034"/>
              <a:ext cx="263344" cy="478433"/>
              <a:chOff x="6463133" y="3739034"/>
              <a:chExt cx="263344" cy="478433"/>
            </a:xfrm>
          </p:grpSpPr>
          <p:sp>
            <p:nvSpPr>
              <p:cNvPr id="3462" name="Google Shape;3462;p61"/>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1"/>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1"/>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61"/>
            <p:cNvGrpSpPr/>
            <p:nvPr/>
          </p:nvGrpSpPr>
          <p:grpSpPr>
            <a:xfrm>
              <a:off x="6598649" y="3739034"/>
              <a:ext cx="368726" cy="478433"/>
              <a:chOff x="6598649" y="3739034"/>
              <a:chExt cx="368726" cy="478433"/>
            </a:xfrm>
          </p:grpSpPr>
          <p:sp>
            <p:nvSpPr>
              <p:cNvPr id="3466" name="Google Shape;3466;p61"/>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1"/>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9" name="Google Shape;3469;p61"/>
          <p:cNvGrpSpPr/>
          <p:nvPr/>
        </p:nvGrpSpPr>
        <p:grpSpPr>
          <a:xfrm>
            <a:off x="2031243" y="3779808"/>
            <a:ext cx="1453661" cy="366049"/>
            <a:chOff x="5778536" y="3183751"/>
            <a:chExt cx="1203561" cy="303071"/>
          </a:xfrm>
        </p:grpSpPr>
        <p:sp>
          <p:nvSpPr>
            <p:cNvPr id="3470" name="Google Shape;3470;p61"/>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1"/>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1"/>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1"/>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7" name="Google Shape;3487;p61"/>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8" name="Google Shape;3488;p61"/>
          <p:cNvGrpSpPr/>
          <p:nvPr/>
        </p:nvGrpSpPr>
        <p:grpSpPr>
          <a:xfrm rot="-5400000">
            <a:off x="2662944" y="825422"/>
            <a:ext cx="213595" cy="418866"/>
            <a:chOff x="4379261" y="3450715"/>
            <a:chExt cx="390984" cy="766732"/>
          </a:xfrm>
        </p:grpSpPr>
        <p:sp>
          <p:nvSpPr>
            <p:cNvPr id="3489" name="Google Shape;3489;p61"/>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61"/>
          <p:cNvGrpSpPr/>
          <p:nvPr/>
        </p:nvGrpSpPr>
        <p:grpSpPr>
          <a:xfrm>
            <a:off x="2009589" y="2859325"/>
            <a:ext cx="1496767" cy="802469"/>
            <a:chOff x="5793258" y="2247269"/>
            <a:chExt cx="1174119" cy="629486"/>
          </a:xfrm>
        </p:grpSpPr>
        <p:sp>
          <p:nvSpPr>
            <p:cNvPr id="3492" name="Google Shape;3492;p61"/>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1"/>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1"/>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61"/>
          <p:cNvGrpSpPr/>
          <p:nvPr/>
        </p:nvGrpSpPr>
        <p:grpSpPr>
          <a:xfrm rot="5400000">
            <a:off x="2358460" y="1700057"/>
            <a:ext cx="799341" cy="1436131"/>
            <a:chOff x="3088670" y="1930338"/>
            <a:chExt cx="380983" cy="684491"/>
          </a:xfrm>
        </p:grpSpPr>
        <p:sp>
          <p:nvSpPr>
            <p:cNvPr id="3504" name="Google Shape;3504;p61"/>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61"/>
          <p:cNvGrpSpPr/>
          <p:nvPr/>
        </p:nvGrpSpPr>
        <p:grpSpPr>
          <a:xfrm>
            <a:off x="1998305" y="4220153"/>
            <a:ext cx="1519488" cy="198289"/>
            <a:chOff x="504546" y="564561"/>
            <a:chExt cx="1627907" cy="212437"/>
          </a:xfrm>
        </p:grpSpPr>
        <p:sp>
          <p:nvSpPr>
            <p:cNvPr id="3532" name="Google Shape;3532;p61"/>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533" name="Google Shape;3533;p61"/>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534" name="Google Shape;3534;p61"/>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536" name="Google Shape;3536;p61"/>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539" name="Google Shape;3539;p61"/>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540" name="Google Shape;3540;p61"/>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541" name="Google Shape;3541;p61"/>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546" name="Google Shape;3546;p61"/>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61"/>
          <p:cNvGrpSpPr/>
          <p:nvPr/>
        </p:nvGrpSpPr>
        <p:grpSpPr>
          <a:xfrm flipH="1">
            <a:off x="3704668" y="2844955"/>
            <a:ext cx="410808" cy="831197"/>
            <a:chOff x="3564075" y="2091586"/>
            <a:chExt cx="329966" cy="667521"/>
          </a:xfrm>
        </p:grpSpPr>
        <p:sp>
          <p:nvSpPr>
            <p:cNvPr id="3588" name="Google Shape;3588;p61"/>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9" name="Google Shape;3589;p61"/>
            <p:cNvGrpSpPr/>
            <p:nvPr/>
          </p:nvGrpSpPr>
          <p:grpSpPr>
            <a:xfrm>
              <a:off x="3577470" y="2091586"/>
              <a:ext cx="203196" cy="352319"/>
              <a:chOff x="3976450" y="5044825"/>
              <a:chExt cx="107625" cy="186600"/>
            </a:xfrm>
          </p:grpSpPr>
          <p:sp>
            <p:nvSpPr>
              <p:cNvPr id="3590" name="Google Shape;3590;p61"/>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61"/>
            <p:cNvGrpSpPr/>
            <p:nvPr/>
          </p:nvGrpSpPr>
          <p:grpSpPr>
            <a:xfrm>
              <a:off x="3690750" y="2391589"/>
              <a:ext cx="203290" cy="367519"/>
              <a:chOff x="4036450" y="5279050"/>
              <a:chExt cx="107675" cy="194650"/>
            </a:xfrm>
          </p:grpSpPr>
          <p:sp>
            <p:nvSpPr>
              <p:cNvPr id="3595" name="Google Shape;3595;p61"/>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1"/>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1"/>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9" name="Google Shape;3599;p61"/>
          <p:cNvGrpSpPr/>
          <p:nvPr/>
        </p:nvGrpSpPr>
        <p:grpSpPr>
          <a:xfrm>
            <a:off x="6877470" y="1081715"/>
            <a:ext cx="473148" cy="148870"/>
            <a:chOff x="4458420" y="5169625"/>
            <a:chExt cx="178850" cy="56275"/>
          </a:xfrm>
        </p:grpSpPr>
        <p:sp>
          <p:nvSpPr>
            <p:cNvPr id="3600" name="Google Shape;3600;p61"/>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61"/>
          <p:cNvGrpSpPr/>
          <p:nvPr/>
        </p:nvGrpSpPr>
        <p:grpSpPr>
          <a:xfrm>
            <a:off x="5322464" y="966504"/>
            <a:ext cx="758083" cy="691884"/>
            <a:chOff x="5976993" y="238644"/>
            <a:chExt cx="671226" cy="612558"/>
          </a:xfrm>
        </p:grpSpPr>
        <p:grpSp>
          <p:nvGrpSpPr>
            <p:cNvPr id="3605" name="Google Shape;3605;p61"/>
            <p:cNvGrpSpPr/>
            <p:nvPr/>
          </p:nvGrpSpPr>
          <p:grpSpPr>
            <a:xfrm>
              <a:off x="6207869" y="264821"/>
              <a:ext cx="255900" cy="309550"/>
              <a:chOff x="4721075" y="260350"/>
              <a:chExt cx="255900" cy="309550"/>
            </a:xfrm>
          </p:grpSpPr>
          <p:sp>
            <p:nvSpPr>
              <p:cNvPr id="3606" name="Google Shape;3606;p61"/>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1"/>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61"/>
            <p:cNvGrpSpPr/>
            <p:nvPr/>
          </p:nvGrpSpPr>
          <p:grpSpPr>
            <a:xfrm>
              <a:off x="6014775" y="319425"/>
              <a:ext cx="267975" cy="297900"/>
              <a:chOff x="4428250" y="314750"/>
              <a:chExt cx="267975" cy="297900"/>
            </a:xfrm>
          </p:grpSpPr>
          <p:sp>
            <p:nvSpPr>
              <p:cNvPr id="3611" name="Google Shape;3611;p61"/>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1"/>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61"/>
            <p:cNvGrpSpPr/>
            <p:nvPr/>
          </p:nvGrpSpPr>
          <p:grpSpPr>
            <a:xfrm>
              <a:off x="6384394" y="238644"/>
              <a:ext cx="263825" cy="384100"/>
              <a:chOff x="4897600" y="530925"/>
              <a:chExt cx="263825" cy="384100"/>
            </a:xfrm>
          </p:grpSpPr>
          <p:sp>
            <p:nvSpPr>
              <p:cNvPr id="3615" name="Google Shape;3615;p61"/>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1"/>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61"/>
            <p:cNvGrpSpPr/>
            <p:nvPr/>
          </p:nvGrpSpPr>
          <p:grpSpPr>
            <a:xfrm>
              <a:off x="5976993" y="471107"/>
              <a:ext cx="222175" cy="258225"/>
              <a:chOff x="4390750" y="609200"/>
              <a:chExt cx="222175" cy="258225"/>
            </a:xfrm>
          </p:grpSpPr>
          <p:sp>
            <p:nvSpPr>
              <p:cNvPr id="3619" name="Google Shape;3619;p61"/>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1"/>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1"/>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1"/>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61"/>
            <p:cNvGrpSpPr/>
            <p:nvPr/>
          </p:nvGrpSpPr>
          <p:grpSpPr>
            <a:xfrm>
              <a:off x="6012699" y="624883"/>
              <a:ext cx="258950" cy="209025"/>
              <a:chOff x="4427350" y="850800"/>
              <a:chExt cx="258950" cy="209025"/>
            </a:xfrm>
          </p:grpSpPr>
          <p:sp>
            <p:nvSpPr>
              <p:cNvPr id="3624" name="Google Shape;3624;p61"/>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1"/>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1"/>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61"/>
            <p:cNvGrpSpPr/>
            <p:nvPr/>
          </p:nvGrpSpPr>
          <p:grpSpPr>
            <a:xfrm>
              <a:off x="6192527" y="709277"/>
              <a:ext cx="269050" cy="141925"/>
              <a:chOff x="4703050" y="934300"/>
              <a:chExt cx="269050" cy="141925"/>
            </a:xfrm>
          </p:grpSpPr>
          <p:sp>
            <p:nvSpPr>
              <p:cNvPr id="3628" name="Google Shape;3628;p61"/>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1"/>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0" name="Google Shape;3630;p61"/>
          <p:cNvGrpSpPr/>
          <p:nvPr/>
        </p:nvGrpSpPr>
        <p:grpSpPr>
          <a:xfrm rot="5400000">
            <a:off x="7811864" y="752915"/>
            <a:ext cx="87395" cy="517491"/>
            <a:chOff x="4427900" y="1369375"/>
            <a:chExt cx="77375" cy="458200"/>
          </a:xfrm>
        </p:grpSpPr>
        <p:grpSp>
          <p:nvGrpSpPr>
            <p:cNvPr id="3631" name="Google Shape;3631;p61"/>
            <p:cNvGrpSpPr/>
            <p:nvPr/>
          </p:nvGrpSpPr>
          <p:grpSpPr>
            <a:xfrm>
              <a:off x="4427900" y="1369375"/>
              <a:ext cx="36800" cy="458200"/>
              <a:chOff x="4427900" y="1369375"/>
              <a:chExt cx="36800" cy="458200"/>
            </a:xfrm>
          </p:grpSpPr>
          <p:sp>
            <p:nvSpPr>
              <p:cNvPr id="3632" name="Google Shape;3632;p61"/>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1"/>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1"/>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1"/>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1"/>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1"/>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1"/>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1"/>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1"/>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1"/>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1"/>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1"/>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1"/>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1"/>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1"/>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1"/>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1"/>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1"/>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1"/>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1"/>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1"/>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1"/>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1"/>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1"/>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1"/>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1"/>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1"/>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1"/>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1"/>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1"/>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1"/>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1"/>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1"/>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5" name="Google Shape;3665;p61"/>
            <p:cNvGrpSpPr/>
            <p:nvPr/>
          </p:nvGrpSpPr>
          <p:grpSpPr>
            <a:xfrm>
              <a:off x="4488850" y="1372625"/>
              <a:ext cx="16425" cy="169875"/>
              <a:chOff x="4488850" y="1372625"/>
              <a:chExt cx="16425" cy="169875"/>
            </a:xfrm>
          </p:grpSpPr>
          <p:sp>
            <p:nvSpPr>
              <p:cNvPr id="3666" name="Google Shape;3666;p61"/>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1"/>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1"/>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1"/>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1"/>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1"/>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1"/>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3" name="Google Shape;3673;p61"/>
          <p:cNvGrpSpPr/>
          <p:nvPr/>
        </p:nvGrpSpPr>
        <p:grpSpPr>
          <a:xfrm>
            <a:off x="4553653" y="1403110"/>
            <a:ext cx="287997" cy="219067"/>
            <a:chOff x="5023100" y="253750"/>
            <a:chExt cx="255000" cy="193950"/>
          </a:xfrm>
        </p:grpSpPr>
        <p:sp>
          <p:nvSpPr>
            <p:cNvPr id="3674" name="Google Shape;3674;p61"/>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1"/>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1"/>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1"/>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1"/>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1"/>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0" name="Google Shape;3680;p61"/>
          <p:cNvGrpSpPr/>
          <p:nvPr/>
        </p:nvGrpSpPr>
        <p:grpSpPr>
          <a:xfrm>
            <a:off x="4501765" y="1029060"/>
            <a:ext cx="163961" cy="243605"/>
            <a:chOff x="3431675" y="243350"/>
            <a:chExt cx="145175" cy="215675"/>
          </a:xfrm>
        </p:grpSpPr>
        <p:sp>
          <p:nvSpPr>
            <p:cNvPr id="3681" name="Google Shape;3681;p61"/>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1"/>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1"/>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1"/>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61"/>
          <p:cNvGrpSpPr/>
          <p:nvPr/>
        </p:nvGrpSpPr>
        <p:grpSpPr>
          <a:xfrm>
            <a:off x="5009043" y="1043517"/>
            <a:ext cx="201428" cy="220987"/>
            <a:chOff x="3782200" y="256150"/>
            <a:chExt cx="178350" cy="195650"/>
          </a:xfrm>
        </p:grpSpPr>
        <p:sp>
          <p:nvSpPr>
            <p:cNvPr id="3686" name="Google Shape;3686;p61"/>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1"/>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61"/>
          <p:cNvGrpSpPr/>
          <p:nvPr/>
        </p:nvGrpSpPr>
        <p:grpSpPr>
          <a:xfrm>
            <a:off x="5981017" y="1451330"/>
            <a:ext cx="191857" cy="207037"/>
            <a:chOff x="3189900" y="762150"/>
            <a:chExt cx="169875" cy="183300"/>
          </a:xfrm>
        </p:grpSpPr>
        <p:grpSp>
          <p:nvGrpSpPr>
            <p:cNvPr id="3690" name="Google Shape;3690;p61"/>
            <p:cNvGrpSpPr/>
            <p:nvPr/>
          </p:nvGrpSpPr>
          <p:grpSpPr>
            <a:xfrm>
              <a:off x="3192775" y="894450"/>
              <a:ext cx="164100" cy="51000"/>
              <a:chOff x="3192775" y="894450"/>
              <a:chExt cx="164100" cy="51000"/>
            </a:xfrm>
          </p:grpSpPr>
          <p:sp>
            <p:nvSpPr>
              <p:cNvPr id="3691" name="Google Shape;3691;p61"/>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1"/>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61"/>
            <p:cNvGrpSpPr/>
            <p:nvPr/>
          </p:nvGrpSpPr>
          <p:grpSpPr>
            <a:xfrm>
              <a:off x="3192775" y="862421"/>
              <a:ext cx="164100" cy="34915"/>
              <a:chOff x="3192775" y="867225"/>
              <a:chExt cx="164100" cy="25450"/>
            </a:xfrm>
          </p:grpSpPr>
          <p:sp>
            <p:nvSpPr>
              <p:cNvPr id="3694" name="Google Shape;3694;p61"/>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1"/>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6" name="Google Shape;3696;p61"/>
            <p:cNvGrpSpPr/>
            <p:nvPr/>
          </p:nvGrpSpPr>
          <p:grpSpPr>
            <a:xfrm>
              <a:off x="3189900" y="762150"/>
              <a:ext cx="169875" cy="102375"/>
              <a:chOff x="3189900" y="762150"/>
              <a:chExt cx="169875" cy="102375"/>
            </a:xfrm>
          </p:grpSpPr>
          <p:sp>
            <p:nvSpPr>
              <p:cNvPr id="3697" name="Google Shape;3697;p61"/>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1"/>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1"/>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0" name="Google Shape;3700;p61"/>
          <p:cNvGrpSpPr/>
          <p:nvPr/>
        </p:nvGrpSpPr>
        <p:grpSpPr>
          <a:xfrm>
            <a:off x="4200824" y="1424207"/>
            <a:ext cx="202501" cy="173521"/>
            <a:chOff x="2862744" y="750125"/>
            <a:chExt cx="179300" cy="153627"/>
          </a:xfrm>
        </p:grpSpPr>
        <p:grpSp>
          <p:nvGrpSpPr>
            <p:cNvPr id="3701" name="Google Shape;3701;p61"/>
            <p:cNvGrpSpPr/>
            <p:nvPr/>
          </p:nvGrpSpPr>
          <p:grpSpPr>
            <a:xfrm>
              <a:off x="2934544" y="750125"/>
              <a:ext cx="107500" cy="112300"/>
              <a:chOff x="2934750" y="687150"/>
              <a:chExt cx="107500" cy="112300"/>
            </a:xfrm>
          </p:grpSpPr>
          <p:sp>
            <p:nvSpPr>
              <p:cNvPr id="3702" name="Google Shape;3702;p61"/>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1"/>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1"/>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61"/>
            <p:cNvGrpSpPr/>
            <p:nvPr/>
          </p:nvGrpSpPr>
          <p:grpSpPr>
            <a:xfrm>
              <a:off x="2896875" y="767675"/>
              <a:ext cx="114700" cy="116325"/>
              <a:chOff x="2896875" y="767675"/>
              <a:chExt cx="114700" cy="116325"/>
            </a:xfrm>
          </p:grpSpPr>
          <p:sp>
            <p:nvSpPr>
              <p:cNvPr id="3706" name="Google Shape;3706;p61"/>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1"/>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1"/>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61"/>
            <p:cNvGrpSpPr/>
            <p:nvPr/>
          </p:nvGrpSpPr>
          <p:grpSpPr>
            <a:xfrm>
              <a:off x="2862744" y="789602"/>
              <a:ext cx="110750" cy="114150"/>
              <a:chOff x="2862975" y="845225"/>
              <a:chExt cx="110750" cy="114150"/>
            </a:xfrm>
          </p:grpSpPr>
          <p:sp>
            <p:nvSpPr>
              <p:cNvPr id="3710" name="Google Shape;3710;p61"/>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1"/>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2" name="Google Shape;3712;p61"/>
          <p:cNvGrpSpPr/>
          <p:nvPr/>
        </p:nvGrpSpPr>
        <p:grpSpPr>
          <a:xfrm>
            <a:off x="3518186" y="1071374"/>
            <a:ext cx="610213" cy="564453"/>
            <a:chOff x="2431875" y="700600"/>
            <a:chExt cx="264700" cy="244850"/>
          </a:xfrm>
        </p:grpSpPr>
        <p:sp>
          <p:nvSpPr>
            <p:cNvPr id="3713" name="Google Shape;3713;p61"/>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1"/>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1"/>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1"/>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1"/>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1"/>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1"/>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1"/>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1"/>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1"/>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1"/>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61"/>
          <p:cNvGrpSpPr/>
          <p:nvPr/>
        </p:nvGrpSpPr>
        <p:grpSpPr>
          <a:xfrm>
            <a:off x="4193901" y="1043518"/>
            <a:ext cx="216347" cy="265394"/>
            <a:chOff x="4722841" y="238125"/>
            <a:chExt cx="191559" cy="234966"/>
          </a:xfrm>
        </p:grpSpPr>
        <p:grpSp>
          <p:nvGrpSpPr>
            <p:cNvPr id="3727" name="Google Shape;3727;p61"/>
            <p:cNvGrpSpPr/>
            <p:nvPr/>
          </p:nvGrpSpPr>
          <p:grpSpPr>
            <a:xfrm>
              <a:off x="4818100" y="238125"/>
              <a:ext cx="96300" cy="179775"/>
              <a:chOff x="2798800" y="238125"/>
              <a:chExt cx="96300" cy="179775"/>
            </a:xfrm>
          </p:grpSpPr>
          <p:sp>
            <p:nvSpPr>
              <p:cNvPr id="3728" name="Google Shape;3728;p61"/>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1"/>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1"/>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61"/>
            <p:cNvGrpSpPr/>
            <p:nvPr/>
          </p:nvGrpSpPr>
          <p:grpSpPr>
            <a:xfrm>
              <a:off x="4769812" y="311347"/>
              <a:ext cx="96300" cy="134375"/>
              <a:chOff x="2698550" y="350800"/>
              <a:chExt cx="96300" cy="134375"/>
            </a:xfrm>
          </p:grpSpPr>
          <p:sp>
            <p:nvSpPr>
              <p:cNvPr id="3732" name="Google Shape;3732;p61"/>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1"/>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1"/>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61"/>
            <p:cNvGrpSpPr/>
            <p:nvPr/>
          </p:nvGrpSpPr>
          <p:grpSpPr>
            <a:xfrm>
              <a:off x="4722841" y="379141"/>
              <a:ext cx="96125" cy="93950"/>
              <a:chOff x="2615975" y="444575"/>
              <a:chExt cx="96125" cy="93950"/>
            </a:xfrm>
          </p:grpSpPr>
          <p:sp>
            <p:nvSpPr>
              <p:cNvPr id="3736" name="Google Shape;3736;p61"/>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1"/>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1"/>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9" name="Google Shape;3739;p61"/>
          <p:cNvGrpSpPr/>
          <p:nvPr/>
        </p:nvGrpSpPr>
        <p:grpSpPr>
          <a:xfrm>
            <a:off x="4959250" y="1358511"/>
            <a:ext cx="301013" cy="279495"/>
            <a:chOff x="3506875" y="724175"/>
            <a:chExt cx="266525" cy="247450"/>
          </a:xfrm>
        </p:grpSpPr>
        <p:sp>
          <p:nvSpPr>
            <p:cNvPr id="3740" name="Google Shape;3740;p61"/>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1"/>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1"/>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1"/>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1"/>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1"/>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1"/>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1"/>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1"/>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1"/>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1"/>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61"/>
          <p:cNvGrpSpPr/>
          <p:nvPr/>
        </p:nvGrpSpPr>
        <p:grpSpPr>
          <a:xfrm>
            <a:off x="4757246" y="1039762"/>
            <a:ext cx="170681" cy="251031"/>
            <a:chOff x="3608400" y="252825"/>
            <a:chExt cx="151125" cy="222250"/>
          </a:xfrm>
        </p:grpSpPr>
        <p:sp>
          <p:nvSpPr>
            <p:cNvPr id="3752" name="Google Shape;3752;p61"/>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1"/>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61"/>
          <p:cNvGrpSpPr/>
          <p:nvPr/>
        </p:nvGrpSpPr>
        <p:grpSpPr>
          <a:xfrm>
            <a:off x="3724001" y="4126320"/>
            <a:ext cx="329890" cy="226164"/>
            <a:chOff x="1267553" y="2204175"/>
            <a:chExt cx="492740" cy="337759"/>
          </a:xfrm>
        </p:grpSpPr>
        <p:sp>
          <p:nvSpPr>
            <p:cNvPr id="3755" name="Google Shape;3755;p61"/>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1"/>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1"/>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1"/>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1"/>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1"/>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1"/>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1"/>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1"/>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1"/>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1"/>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1"/>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1"/>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1"/>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1"/>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1"/>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1"/>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1"/>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1"/>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1"/>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1"/>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1"/>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1"/>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1"/>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1"/>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1"/>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1"/>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1"/>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1"/>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1"/>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1"/>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1"/>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1"/>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1"/>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61"/>
          <p:cNvGrpSpPr/>
          <p:nvPr/>
        </p:nvGrpSpPr>
        <p:grpSpPr>
          <a:xfrm>
            <a:off x="3736957" y="3779807"/>
            <a:ext cx="303991" cy="211305"/>
            <a:chOff x="1916639" y="2215270"/>
            <a:chExt cx="454057" cy="315569"/>
          </a:xfrm>
        </p:grpSpPr>
        <p:sp>
          <p:nvSpPr>
            <p:cNvPr id="3793" name="Google Shape;3793;p61"/>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1"/>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1"/>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1"/>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1"/>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1"/>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1"/>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1"/>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1"/>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8" name="Google Shape;3808;p61"/>
          <p:cNvGrpSpPr/>
          <p:nvPr/>
        </p:nvGrpSpPr>
        <p:grpSpPr>
          <a:xfrm>
            <a:off x="6189087" y="960610"/>
            <a:ext cx="512288" cy="431584"/>
            <a:chOff x="2577764" y="2194918"/>
            <a:chExt cx="422855" cy="356269"/>
          </a:xfrm>
        </p:grpSpPr>
        <p:grpSp>
          <p:nvGrpSpPr>
            <p:cNvPr id="3809" name="Google Shape;3809;p61"/>
            <p:cNvGrpSpPr/>
            <p:nvPr/>
          </p:nvGrpSpPr>
          <p:grpSpPr>
            <a:xfrm>
              <a:off x="2577764" y="2355085"/>
              <a:ext cx="422855" cy="196102"/>
              <a:chOff x="1957711" y="1893712"/>
              <a:chExt cx="429818" cy="199311"/>
            </a:xfrm>
          </p:grpSpPr>
          <p:sp>
            <p:nvSpPr>
              <p:cNvPr id="3810" name="Google Shape;3810;p6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61"/>
            <p:cNvGrpSpPr/>
            <p:nvPr/>
          </p:nvGrpSpPr>
          <p:grpSpPr>
            <a:xfrm>
              <a:off x="2577764" y="2301696"/>
              <a:ext cx="422855" cy="196102"/>
              <a:chOff x="1957711" y="1893712"/>
              <a:chExt cx="429818" cy="199311"/>
            </a:xfrm>
          </p:grpSpPr>
          <p:sp>
            <p:nvSpPr>
              <p:cNvPr id="3813" name="Google Shape;3813;p6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1"/>
            <p:cNvGrpSpPr/>
            <p:nvPr/>
          </p:nvGrpSpPr>
          <p:grpSpPr>
            <a:xfrm>
              <a:off x="2577764" y="2248307"/>
              <a:ext cx="422855" cy="196102"/>
              <a:chOff x="1957711" y="1893712"/>
              <a:chExt cx="429818" cy="199311"/>
            </a:xfrm>
          </p:grpSpPr>
          <p:sp>
            <p:nvSpPr>
              <p:cNvPr id="3816" name="Google Shape;3816;p6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61"/>
            <p:cNvGrpSpPr/>
            <p:nvPr/>
          </p:nvGrpSpPr>
          <p:grpSpPr>
            <a:xfrm>
              <a:off x="2577764" y="2194918"/>
              <a:ext cx="422855" cy="196102"/>
              <a:chOff x="1957711" y="1893712"/>
              <a:chExt cx="429818" cy="199311"/>
            </a:xfrm>
          </p:grpSpPr>
          <p:sp>
            <p:nvSpPr>
              <p:cNvPr id="3819" name="Google Shape;3819;p6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1" name="Google Shape;3821;p61"/>
          <p:cNvGrpSpPr/>
          <p:nvPr/>
        </p:nvGrpSpPr>
        <p:grpSpPr>
          <a:xfrm>
            <a:off x="6249226" y="1272956"/>
            <a:ext cx="581324" cy="356145"/>
            <a:chOff x="1293855" y="3668534"/>
            <a:chExt cx="896137" cy="548930"/>
          </a:xfrm>
        </p:grpSpPr>
        <p:grpSp>
          <p:nvGrpSpPr>
            <p:cNvPr id="3822" name="Google Shape;3822;p61"/>
            <p:cNvGrpSpPr/>
            <p:nvPr/>
          </p:nvGrpSpPr>
          <p:grpSpPr>
            <a:xfrm>
              <a:off x="2109599" y="3668534"/>
              <a:ext cx="80392" cy="527901"/>
              <a:chOff x="2109599" y="3668534"/>
              <a:chExt cx="80392" cy="527901"/>
            </a:xfrm>
          </p:grpSpPr>
          <p:sp>
            <p:nvSpPr>
              <p:cNvPr id="3823" name="Google Shape;3823;p61"/>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1"/>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1"/>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61"/>
            <p:cNvGrpSpPr/>
            <p:nvPr/>
          </p:nvGrpSpPr>
          <p:grpSpPr>
            <a:xfrm>
              <a:off x="2019021" y="3719234"/>
              <a:ext cx="80180" cy="479631"/>
              <a:chOff x="2019021" y="3719234"/>
              <a:chExt cx="80180" cy="479631"/>
            </a:xfrm>
          </p:grpSpPr>
          <p:sp>
            <p:nvSpPr>
              <p:cNvPr id="3827" name="Google Shape;3827;p61"/>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1"/>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1"/>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61"/>
            <p:cNvGrpSpPr/>
            <p:nvPr/>
          </p:nvGrpSpPr>
          <p:grpSpPr>
            <a:xfrm>
              <a:off x="1928250" y="3769723"/>
              <a:ext cx="80392" cy="431573"/>
              <a:chOff x="1928250" y="3769723"/>
              <a:chExt cx="80392" cy="431573"/>
            </a:xfrm>
          </p:grpSpPr>
          <p:sp>
            <p:nvSpPr>
              <p:cNvPr id="3831" name="Google Shape;3831;p61"/>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1"/>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1"/>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61"/>
            <p:cNvGrpSpPr/>
            <p:nvPr/>
          </p:nvGrpSpPr>
          <p:grpSpPr>
            <a:xfrm>
              <a:off x="1837672" y="3820443"/>
              <a:ext cx="80411" cy="383072"/>
              <a:chOff x="1837672" y="3820443"/>
              <a:chExt cx="80411" cy="383072"/>
            </a:xfrm>
          </p:grpSpPr>
          <p:sp>
            <p:nvSpPr>
              <p:cNvPr id="3835" name="Google Shape;3835;p61"/>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61"/>
            <p:cNvGrpSpPr/>
            <p:nvPr/>
          </p:nvGrpSpPr>
          <p:grpSpPr>
            <a:xfrm>
              <a:off x="1747113" y="3870912"/>
              <a:ext cx="80411" cy="335034"/>
              <a:chOff x="1747113" y="3870912"/>
              <a:chExt cx="80411" cy="335034"/>
            </a:xfrm>
          </p:grpSpPr>
          <p:sp>
            <p:nvSpPr>
              <p:cNvPr id="3839" name="Google Shape;3839;p61"/>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2" name="Google Shape;3842;p61"/>
            <p:cNvGrpSpPr/>
            <p:nvPr/>
          </p:nvGrpSpPr>
          <p:grpSpPr>
            <a:xfrm>
              <a:off x="1656341" y="3921632"/>
              <a:ext cx="80392" cy="286532"/>
              <a:chOff x="1656341" y="3921632"/>
              <a:chExt cx="80392" cy="286532"/>
            </a:xfrm>
          </p:grpSpPr>
          <p:sp>
            <p:nvSpPr>
              <p:cNvPr id="3843" name="Google Shape;3843;p61"/>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61"/>
            <p:cNvGrpSpPr/>
            <p:nvPr/>
          </p:nvGrpSpPr>
          <p:grpSpPr>
            <a:xfrm>
              <a:off x="1565763" y="3972101"/>
              <a:ext cx="80411" cy="238494"/>
              <a:chOff x="1565763" y="3972101"/>
              <a:chExt cx="80411" cy="238494"/>
            </a:xfrm>
          </p:grpSpPr>
          <p:sp>
            <p:nvSpPr>
              <p:cNvPr id="3847" name="Google Shape;3847;p61"/>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1"/>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61"/>
            <p:cNvGrpSpPr/>
            <p:nvPr/>
          </p:nvGrpSpPr>
          <p:grpSpPr>
            <a:xfrm>
              <a:off x="1475204" y="4022821"/>
              <a:ext cx="80392" cy="189993"/>
              <a:chOff x="1475204" y="4022821"/>
              <a:chExt cx="80392" cy="189993"/>
            </a:xfrm>
          </p:grpSpPr>
          <p:sp>
            <p:nvSpPr>
              <p:cNvPr id="3851" name="Google Shape;3851;p61"/>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61"/>
            <p:cNvGrpSpPr/>
            <p:nvPr/>
          </p:nvGrpSpPr>
          <p:grpSpPr>
            <a:xfrm>
              <a:off x="1384645" y="4073310"/>
              <a:ext cx="80180" cy="141935"/>
              <a:chOff x="1384645" y="4073310"/>
              <a:chExt cx="80180" cy="141935"/>
            </a:xfrm>
          </p:grpSpPr>
          <p:sp>
            <p:nvSpPr>
              <p:cNvPr id="3855" name="Google Shape;3855;p61"/>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61"/>
            <p:cNvGrpSpPr/>
            <p:nvPr/>
          </p:nvGrpSpPr>
          <p:grpSpPr>
            <a:xfrm>
              <a:off x="1293855" y="4123779"/>
              <a:ext cx="80411" cy="93684"/>
              <a:chOff x="1293855" y="4123779"/>
              <a:chExt cx="80411" cy="93684"/>
            </a:xfrm>
          </p:grpSpPr>
          <p:sp>
            <p:nvSpPr>
              <p:cNvPr id="3859" name="Google Shape;3859;p61"/>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2" name="Google Shape;3862;p61"/>
          <p:cNvGrpSpPr/>
          <p:nvPr/>
        </p:nvGrpSpPr>
        <p:grpSpPr>
          <a:xfrm>
            <a:off x="6906078" y="1307440"/>
            <a:ext cx="576155" cy="321661"/>
            <a:chOff x="2306421" y="3721685"/>
            <a:chExt cx="888169" cy="495779"/>
          </a:xfrm>
        </p:grpSpPr>
        <p:grpSp>
          <p:nvGrpSpPr>
            <p:cNvPr id="3863" name="Google Shape;3863;p61"/>
            <p:cNvGrpSpPr/>
            <p:nvPr/>
          </p:nvGrpSpPr>
          <p:grpSpPr>
            <a:xfrm>
              <a:off x="3123054" y="3721685"/>
              <a:ext cx="71537" cy="495779"/>
              <a:chOff x="3123054" y="3721685"/>
              <a:chExt cx="71537" cy="495779"/>
            </a:xfrm>
          </p:grpSpPr>
          <p:sp>
            <p:nvSpPr>
              <p:cNvPr id="3864" name="Google Shape;3864;p61"/>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61"/>
            <p:cNvGrpSpPr/>
            <p:nvPr/>
          </p:nvGrpSpPr>
          <p:grpSpPr>
            <a:xfrm>
              <a:off x="3032475" y="3769067"/>
              <a:ext cx="71324" cy="448396"/>
              <a:chOff x="3032475" y="3769067"/>
              <a:chExt cx="71324" cy="448396"/>
            </a:xfrm>
          </p:grpSpPr>
          <p:sp>
            <p:nvSpPr>
              <p:cNvPr id="3867" name="Google Shape;3867;p61"/>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61"/>
            <p:cNvGrpSpPr/>
            <p:nvPr/>
          </p:nvGrpSpPr>
          <p:grpSpPr>
            <a:xfrm>
              <a:off x="2941704" y="3816218"/>
              <a:ext cx="71305" cy="401245"/>
              <a:chOff x="2941704" y="3816218"/>
              <a:chExt cx="71305" cy="401245"/>
            </a:xfrm>
          </p:grpSpPr>
          <p:sp>
            <p:nvSpPr>
              <p:cNvPr id="3870" name="Google Shape;3870;p61"/>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1"/>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61"/>
            <p:cNvGrpSpPr/>
            <p:nvPr/>
          </p:nvGrpSpPr>
          <p:grpSpPr>
            <a:xfrm>
              <a:off x="2850914" y="3863600"/>
              <a:ext cx="71324" cy="353863"/>
              <a:chOff x="2850914" y="3863600"/>
              <a:chExt cx="71324" cy="353863"/>
            </a:xfrm>
          </p:grpSpPr>
          <p:sp>
            <p:nvSpPr>
              <p:cNvPr id="3873" name="Google Shape;3873;p61"/>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1"/>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1"/>
            <p:cNvGrpSpPr/>
            <p:nvPr/>
          </p:nvGrpSpPr>
          <p:grpSpPr>
            <a:xfrm>
              <a:off x="2760123" y="3910770"/>
              <a:ext cx="71537" cy="306693"/>
              <a:chOff x="2760123" y="3910770"/>
              <a:chExt cx="71537" cy="306693"/>
            </a:xfrm>
          </p:grpSpPr>
          <p:sp>
            <p:nvSpPr>
              <p:cNvPr id="3876" name="Google Shape;3876;p61"/>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1"/>
            <p:cNvGrpSpPr/>
            <p:nvPr/>
          </p:nvGrpSpPr>
          <p:grpSpPr>
            <a:xfrm>
              <a:off x="2669352" y="3958153"/>
              <a:ext cx="71537" cy="259310"/>
              <a:chOff x="2669352" y="3958153"/>
              <a:chExt cx="71537" cy="259310"/>
            </a:xfrm>
          </p:grpSpPr>
          <p:sp>
            <p:nvSpPr>
              <p:cNvPr id="3879" name="Google Shape;3879;p61"/>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1"/>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1"/>
            <p:cNvGrpSpPr/>
            <p:nvPr/>
          </p:nvGrpSpPr>
          <p:grpSpPr>
            <a:xfrm>
              <a:off x="2578561" y="4005323"/>
              <a:ext cx="71537" cy="212140"/>
              <a:chOff x="2578561" y="4005323"/>
              <a:chExt cx="71537" cy="212140"/>
            </a:xfrm>
          </p:grpSpPr>
          <p:sp>
            <p:nvSpPr>
              <p:cNvPr id="3882" name="Google Shape;3882;p61"/>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61"/>
            <p:cNvGrpSpPr/>
            <p:nvPr/>
          </p:nvGrpSpPr>
          <p:grpSpPr>
            <a:xfrm>
              <a:off x="2488002" y="4052705"/>
              <a:ext cx="71305" cy="164758"/>
              <a:chOff x="2488002" y="4052705"/>
              <a:chExt cx="71305" cy="164758"/>
            </a:xfrm>
          </p:grpSpPr>
          <p:sp>
            <p:nvSpPr>
              <p:cNvPr id="3885" name="Google Shape;3885;p61"/>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61"/>
            <p:cNvGrpSpPr/>
            <p:nvPr/>
          </p:nvGrpSpPr>
          <p:grpSpPr>
            <a:xfrm>
              <a:off x="2397212" y="4100088"/>
              <a:ext cx="71537" cy="117376"/>
              <a:chOff x="2397212" y="4100088"/>
              <a:chExt cx="71537" cy="117376"/>
            </a:xfrm>
          </p:grpSpPr>
          <p:sp>
            <p:nvSpPr>
              <p:cNvPr id="3888" name="Google Shape;3888;p61"/>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61"/>
            <p:cNvGrpSpPr/>
            <p:nvPr/>
          </p:nvGrpSpPr>
          <p:grpSpPr>
            <a:xfrm>
              <a:off x="2306421" y="4147258"/>
              <a:ext cx="71537" cy="70205"/>
              <a:chOff x="2306421" y="4147258"/>
              <a:chExt cx="71537" cy="70205"/>
            </a:xfrm>
          </p:grpSpPr>
          <p:sp>
            <p:nvSpPr>
              <p:cNvPr id="3891" name="Google Shape;3891;p61"/>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1"/>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93" name="Google Shape;3893;p61"/>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1"/>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1"/>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1"/>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1"/>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1"/>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1"/>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8" name="Google Shape;3928;p61"/>
          <p:cNvGrpSpPr/>
          <p:nvPr/>
        </p:nvGrpSpPr>
        <p:grpSpPr>
          <a:xfrm>
            <a:off x="6227888" y="1898371"/>
            <a:ext cx="1882438" cy="1143564"/>
            <a:chOff x="2529950" y="4155175"/>
            <a:chExt cx="1137425" cy="690975"/>
          </a:xfrm>
        </p:grpSpPr>
        <p:sp>
          <p:nvSpPr>
            <p:cNvPr id="3929" name="Google Shape;3929;p61"/>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1"/>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1"/>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1"/>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1"/>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1"/>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1"/>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1"/>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1"/>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1"/>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1"/>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1"/>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1"/>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1"/>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1"/>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1"/>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1"/>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1"/>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1"/>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1"/>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1"/>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1"/>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1"/>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1"/>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1"/>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1"/>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1"/>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1"/>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1"/>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1"/>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1"/>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1"/>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1"/>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1"/>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1"/>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1"/>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61"/>
          <p:cNvGrpSpPr/>
          <p:nvPr/>
        </p:nvGrpSpPr>
        <p:grpSpPr>
          <a:xfrm>
            <a:off x="3739420" y="2325786"/>
            <a:ext cx="299053" cy="288720"/>
            <a:chOff x="2127141" y="3043500"/>
            <a:chExt cx="422629" cy="408027"/>
          </a:xfrm>
        </p:grpSpPr>
        <p:grpSp>
          <p:nvGrpSpPr>
            <p:cNvPr id="4883" name="Google Shape;4883;p61"/>
            <p:cNvGrpSpPr/>
            <p:nvPr/>
          </p:nvGrpSpPr>
          <p:grpSpPr>
            <a:xfrm>
              <a:off x="2127141" y="3048223"/>
              <a:ext cx="418743" cy="403304"/>
              <a:chOff x="2101363" y="3048223"/>
              <a:chExt cx="418743" cy="403304"/>
            </a:xfrm>
          </p:grpSpPr>
          <p:sp>
            <p:nvSpPr>
              <p:cNvPr id="4884" name="Google Shape;4884;p61"/>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6" name="Google Shape;4886;p61"/>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61"/>
          <p:cNvGrpSpPr/>
          <p:nvPr/>
        </p:nvGrpSpPr>
        <p:grpSpPr>
          <a:xfrm>
            <a:off x="6204707" y="3202278"/>
            <a:ext cx="1928879" cy="1118124"/>
            <a:chOff x="1397225" y="1410350"/>
            <a:chExt cx="4786300" cy="2774500"/>
          </a:xfrm>
        </p:grpSpPr>
        <p:grpSp>
          <p:nvGrpSpPr>
            <p:cNvPr id="4889" name="Google Shape;4889;p61"/>
            <p:cNvGrpSpPr/>
            <p:nvPr/>
          </p:nvGrpSpPr>
          <p:grpSpPr>
            <a:xfrm>
              <a:off x="4293400" y="2574725"/>
              <a:ext cx="84425" cy="80100"/>
              <a:chOff x="4293400" y="2574725"/>
              <a:chExt cx="84425" cy="80100"/>
            </a:xfrm>
          </p:grpSpPr>
          <p:sp>
            <p:nvSpPr>
              <p:cNvPr id="4890" name="Google Shape;4890;p6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891" name="Google Shape;4891;p6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61"/>
            <p:cNvGrpSpPr/>
            <p:nvPr/>
          </p:nvGrpSpPr>
          <p:grpSpPr>
            <a:xfrm>
              <a:off x="4000175" y="1462675"/>
              <a:ext cx="1917275" cy="1140875"/>
              <a:chOff x="4000175" y="1462675"/>
              <a:chExt cx="1917275" cy="1140875"/>
            </a:xfrm>
          </p:grpSpPr>
          <p:sp>
            <p:nvSpPr>
              <p:cNvPr id="4893" name="Google Shape;4893;p6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894" name="Google Shape;4894;p61"/>
              <p:cNvGrpSpPr/>
              <p:nvPr/>
            </p:nvGrpSpPr>
            <p:grpSpPr>
              <a:xfrm>
                <a:off x="4000175" y="1462675"/>
                <a:ext cx="1917275" cy="1140875"/>
                <a:chOff x="4000175" y="1462675"/>
                <a:chExt cx="1917275" cy="1140875"/>
              </a:xfrm>
            </p:grpSpPr>
            <p:sp>
              <p:nvSpPr>
                <p:cNvPr id="4895" name="Google Shape;4895;p6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896" name="Google Shape;4896;p6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1" name="Google Shape;4901;p61"/>
            <p:cNvGrpSpPr/>
            <p:nvPr/>
          </p:nvGrpSpPr>
          <p:grpSpPr>
            <a:xfrm>
              <a:off x="3960625" y="2587825"/>
              <a:ext cx="94050" cy="104125"/>
              <a:chOff x="3960625" y="2587825"/>
              <a:chExt cx="94050" cy="104125"/>
            </a:xfrm>
          </p:grpSpPr>
          <p:sp>
            <p:nvSpPr>
              <p:cNvPr id="4902" name="Google Shape;4902;p6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903" name="Google Shape;4903;p6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61"/>
            <p:cNvGrpSpPr/>
            <p:nvPr/>
          </p:nvGrpSpPr>
          <p:grpSpPr>
            <a:xfrm>
              <a:off x="3765350" y="2500900"/>
              <a:ext cx="173600" cy="187925"/>
              <a:chOff x="3765350" y="2500900"/>
              <a:chExt cx="173600" cy="187925"/>
            </a:xfrm>
          </p:grpSpPr>
          <p:sp>
            <p:nvSpPr>
              <p:cNvPr id="4905" name="Google Shape;4905;p6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906" name="Google Shape;4906;p6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1"/>
            <p:cNvGrpSpPr/>
            <p:nvPr/>
          </p:nvGrpSpPr>
          <p:grpSpPr>
            <a:xfrm>
              <a:off x="3750475" y="2481850"/>
              <a:ext cx="85125" cy="51800"/>
              <a:chOff x="3750475" y="2481850"/>
              <a:chExt cx="85125" cy="51800"/>
            </a:xfrm>
          </p:grpSpPr>
          <p:sp>
            <p:nvSpPr>
              <p:cNvPr id="4912" name="Google Shape;4912;p6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914" name="Google Shape;4914;p61"/>
            <p:cNvGrpSpPr/>
            <p:nvPr/>
          </p:nvGrpSpPr>
          <p:grpSpPr>
            <a:xfrm>
              <a:off x="3627175" y="2432450"/>
              <a:ext cx="172100" cy="169075"/>
              <a:chOff x="3627175" y="2432450"/>
              <a:chExt cx="172100" cy="169075"/>
            </a:xfrm>
          </p:grpSpPr>
          <p:sp>
            <p:nvSpPr>
              <p:cNvPr id="4915" name="Google Shape;4915;p6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917" name="Google Shape;4917;p6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918" name="Google Shape;4918;p61"/>
            <p:cNvGrpSpPr/>
            <p:nvPr/>
          </p:nvGrpSpPr>
          <p:grpSpPr>
            <a:xfrm>
              <a:off x="3561536" y="2585450"/>
              <a:ext cx="61539" cy="99045"/>
              <a:chOff x="3561536" y="2585450"/>
              <a:chExt cx="61539" cy="99045"/>
            </a:xfrm>
          </p:grpSpPr>
          <p:sp>
            <p:nvSpPr>
              <p:cNvPr id="4919" name="Google Shape;4919;p6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921" name="Google Shape;4921;p61"/>
            <p:cNvGrpSpPr/>
            <p:nvPr/>
          </p:nvGrpSpPr>
          <p:grpSpPr>
            <a:xfrm>
              <a:off x="3906325" y="1984500"/>
              <a:ext cx="156075" cy="262825"/>
              <a:chOff x="3906325" y="1984500"/>
              <a:chExt cx="156075" cy="262825"/>
            </a:xfrm>
          </p:grpSpPr>
          <p:sp>
            <p:nvSpPr>
              <p:cNvPr id="4922" name="Google Shape;4922;p6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923" name="Google Shape;4923;p6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61"/>
            <p:cNvGrpSpPr/>
            <p:nvPr/>
          </p:nvGrpSpPr>
          <p:grpSpPr>
            <a:xfrm>
              <a:off x="1397225" y="1637375"/>
              <a:ext cx="1401575" cy="1228250"/>
              <a:chOff x="1397225" y="1637375"/>
              <a:chExt cx="1401575" cy="1228250"/>
            </a:xfrm>
          </p:grpSpPr>
          <p:sp>
            <p:nvSpPr>
              <p:cNvPr id="4925" name="Google Shape;4925;p6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926" name="Google Shape;4926;p61"/>
              <p:cNvGrpSpPr/>
              <p:nvPr/>
            </p:nvGrpSpPr>
            <p:grpSpPr>
              <a:xfrm>
                <a:off x="1397225" y="1637375"/>
                <a:ext cx="1398775" cy="1228250"/>
                <a:chOff x="1397225" y="1637375"/>
                <a:chExt cx="1398775" cy="1228250"/>
              </a:xfrm>
            </p:grpSpPr>
            <p:sp>
              <p:nvSpPr>
                <p:cNvPr id="4927" name="Google Shape;4927;p6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9" name="Google Shape;4929;p61"/>
            <p:cNvGrpSpPr/>
            <p:nvPr/>
          </p:nvGrpSpPr>
          <p:grpSpPr>
            <a:xfrm>
              <a:off x="2605700" y="3152850"/>
              <a:ext cx="594125" cy="616250"/>
              <a:chOff x="2605700" y="3152850"/>
              <a:chExt cx="594125" cy="616250"/>
            </a:xfrm>
          </p:grpSpPr>
          <p:sp>
            <p:nvSpPr>
              <p:cNvPr id="4930" name="Google Shape;4930;p6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931" name="Google Shape;4931;p6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1"/>
            <p:cNvGrpSpPr/>
            <p:nvPr/>
          </p:nvGrpSpPr>
          <p:grpSpPr>
            <a:xfrm>
              <a:off x="2680375" y="3423800"/>
              <a:ext cx="182975" cy="761050"/>
              <a:chOff x="2680375" y="3423800"/>
              <a:chExt cx="182975" cy="761050"/>
            </a:xfrm>
          </p:grpSpPr>
          <p:sp>
            <p:nvSpPr>
              <p:cNvPr id="4933" name="Google Shape;4933;p6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934" name="Google Shape;4934;p6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61"/>
            <p:cNvGrpSpPr/>
            <p:nvPr/>
          </p:nvGrpSpPr>
          <p:grpSpPr>
            <a:xfrm>
              <a:off x="3918000" y="3561900"/>
              <a:ext cx="236225" cy="207100"/>
              <a:chOff x="3918000" y="3561900"/>
              <a:chExt cx="236225" cy="207100"/>
            </a:xfrm>
          </p:grpSpPr>
          <p:sp>
            <p:nvSpPr>
              <p:cNvPr id="4936" name="Google Shape;4936;p6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937" name="Google Shape;4937;p6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8" name="Google Shape;4938;p61"/>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1" name="Google Shape;4941;p61"/>
            <p:cNvGrpSpPr/>
            <p:nvPr/>
          </p:nvGrpSpPr>
          <p:grpSpPr>
            <a:xfrm>
              <a:off x="1922950" y="1410350"/>
              <a:ext cx="1252825" cy="1162875"/>
              <a:chOff x="1922950" y="1410350"/>
              <a:chExt cx="1252825" cy="1162875"/>
            </a:xfrm>
          </p:grpSpPr>
          <p:sp>
            <p:nvSpPr>
              <p:cNvPr id="4942" name="Google Shape;4942;p6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8" name="Google Shape;4958;p61"/>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61"/>
            <p:cNvGrpSpPr/>
            <p:nvPr/>
          </p:nvGrpSpPr>
          <p:grpSpPr>
            <a:xfrm>
              <a:off x="2711750" y="3572300"/>
              <a:ext cx="230725" cy="598425"/>
              <a:chOff x="2711750" y="3572300"/>
              <a:chExt cx="230725" cy="598425"/>
            </a:xfrm>
          </p:grpSpPr>
          <p:sp>
            <p:nvSpPr>
              <p:cNvPr id="4981" name="Google Shape;4981;p6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3" name="Google Shape;4983;p61"/>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4" name="Google Shape;4984;p61"/>
            <p:cNvGrpSpPr/>
            <p:nvPr/>
          </p:nvGrpSpPr>
          <p:grpSpPr>
            <a:xfrm>
              <a:off x="3781475" y="1624825"/>
              <a:ext cx="153300" cy="166375"/>
              <a:chOff x="3781475" y="1624825"/>
              <a:chExt cx="153300" cy="166375"/>
            </a:xfrm>
          </p:grpSpPr>
          <p:sp>
            <p:nvSpPr>
              <p:cNvPr id="4985" name="Google Shape;4985;p6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9" name="Google Shape;4989;p61"/>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6" name="Google Shape;4996;p61"/>
            <p:cNvGrpSpPr/>
            <p:nvPr/>
          </p:nvGrpSpPr>
          <p:grpSpPr>
            <a:xfrm>
              <a:off x="5068275" y="3161675"/>
              <a:ext cx="664875" cy="222850"/>
              <a:chOff x="5068275" y="3161675"/>
              <a:chExt cx="664875" cy="222850"/>
            </a:xfrm>
          </p:grpSpPr>
          <p:sp>
            <p:nvSpPr>
              <p:cNvPr id="4997" name="Google Shape;4997;p6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1" name="Google Shape;5001;p61"/>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0" name="Google Shape;5030;p61"/>
            <p:cNvGrpSpPr/>
            <p:nvPr/>
          </p:nvGrpSpPr>
          <p:grpSpPr>
            <a:xfrm>
              <a:off x="3586375" y="2281300"/>
              <a:ext cx="125025" cy="175275"/>
              <a:chOff x="3586375" y="2281300"/>
              <a:chExt cx="125025" cy="175275"/>
            </a:xfrm>
          </p:grpSpPr>
          <p:sp>
            <p:nvSpPr>
              <p:cNvPr id="5031" name="Google Shape;5031;p6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3" name="Google Shape;5033;p61"/>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4" name="Google Shape;5034;p61"/>
            <p:cNvGrpSpPr/>
            <p:nvPr/>
          </p:nvGrpSpPr>
          <p:grpSpPr>
            <a:xfrm>
              <a:off x="5298975" y="3412225"/>
              <a:ext cx="576450" cy="616225"/>
              <a:chOff x="5298975" y="3412225"/>
              <a:chExt cx="576450" cy="616225"/>
            </a:xfrm>
          </p:grpSpPr>
          <p:sp>
            <p:nvSpPr>
              <p:cNvPr id="5035" name="Google Shape;5035;p6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61"/>
            <p:cNvGrpSpPr/>
            <p:nvPr/>
          </p:nvGrpSpPr>
          <p:grpSpPr>
            <a:xfrm>
              <a:off x="5952300" y="3852150"/>
              <a:ext cx="231225" cy="287200"/>
              <a:chOff x="5952300" y="3852150"/>
              <a:chExt cx="231225" cy="287200"/>
            </a:xfrm>
          </p:grpSpPr>
          <p:sp>
            <p:nvSpPr>
              <p:cNvPr id="5038" name="Google Shape;5038;p6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0" name="Google Shape;5040;p61"/>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61"/>
            <p:cNvGrpSpPr/>
            <p:nvPr/>
          </p:nvGrpSpPr>
          <p:grpSpPr>
            <a:xfrm>
              <a:off x="4842300" y="3099950"/>
              <a:ext cx="31425" cy="59650"/>
              <a:chOff x="4842300" y="3099950"/>
              <a:chExt cx="31425" cy="59650"/>
            </a:xfrm>
          </p:grpSpPr>
          <p:sp>
            <p:nvSpPr>
              <p:cNvPr id="5049" name="Google Shape;5049;p6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3" name="Google Shape;5053;p61"/>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1" name="Google Shape;5061;p61"/>
            <p:cNvGrpSpPr/>
            <p:nvPr/>
          </p:nvGrpSpPr>
          <p:grpSpPr>
            <a:xfrm>
              <a:off x="3866750" y="2520350"/>
              <a:ext cx="78475" cy="60700"/>
              <a:chOff x="3866750" y="2520350"/>
              <a:chExt cx="78475" cy="60700"/>
            </a:xfrm>
          </p:grpSpPr>
          <p:sp>
            <p:nvSpPr>
              <p:cNvPr id="5062" name="Google Shape;5062;p6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6" name="Google Shape;5066;p61"/>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8" name="Google Shape;5108;p61"/>
            <p:cNvGrpSpPr/>
            <p:nvPr/>
          </p:nvGrpSpPr>
          <p:grpSpPr>
            <a:xfrm>
              <a:off x="3450375" y="3038225"/>
              <a:ext cx="132875" cy="99400"/>
              <a:chOff x="3450375" y="3038225"/>
              <a:chExt cx="132875" cy="99400"/>
            </a:xfrm>
          </p:grpSpPr>
          <p:sp>
            <p:nvSpPr>
              <p:cNvPr id="5109" name="Google Shape;5109;p6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1" name="Google Shape;5111;p61"/>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61"/>
          <p:cNvGrpSpPr/>
          <p:nvPr/>
        </p:nvGrpSpPr>
        <p:grpSpPr>
          <a:xfrm>
            <a:off x="4073623" y="3195884"/>
            <a:ext cx="1990503" cy="1173794"/>
            <a:chOff x="4714886" y="3271938"/>
            <a:chExt cx="1202721" cy="709241"/>
          </a:xfrm>
        </p:grpSpPr>
        <p:grpSp>
          <p:nvGrpSpPr>
            <p:cNvPr id="5147" name="Google Shape;5147;p61"/>
            <p:cNvGrpSpPr/>
            <p:nvPr/>
          </p:nvGrpSpPr>
          <p:grpSpPr>
            <a:xfrm>
              <a:off x="4714886" y="3271938"/>
              <a:ext cx="1202721" cy="709241"/>
              <a:chOff x="2514225" y="4239175"/>
              <a:chExt cx="2084800" cy="1229400"/>
            </a:xfrm>
          </p:grpSpPr>
          <p:sp>
            <p:nvSpPr>
              <p:cNvPr id="5148" name="Google Shape;5148;p61"/>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2" name="Google Shape;5422;p61"/>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3" name="Google Shape;5423;p61"/>
            <p:cNvGrpSpPr/>
            <p:nvPr/>
          </p:nvGrpSpPr>
          <p:grpSpPr>
            <a:xfrm>
              <a:off x="4851510" y="3282978"/>
              <a:ext cx="1028757" cy="669305"/>
              <a:chOff x="2732000" y="1526850"/>
              <a:chExt cx="1783250" cy="1160175"/>
            </a:xfrm>
          </p:grpSpPr>
          <p:sp>
            <p:nvSpPr>
              <p:cNvPr id="5424" name="Google Shape;5424;p61"/>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0" name="Google Shape;5460;p61"/>
          <p:cNvGrpSpPr/>
          <p:nvPr/>
        </p:nvGrpSpPr>
        <p:grpSpPr>
          <a:xfrm>
            <a:off x="4005100" y="1921297"/>
            <a:ext cx="2127409" cy="1097580"/>
            <a:chOff x="4758945" y="2591412"/>
            <a:chExt cx="1114585" cy="575011"/>
          </a:xfrm>
        </p:grpSpPr>
        <p:grpSp>
          <p:nvGrpSpPr>
            <p:cNvPr id="5461" name="Google Shape;5461;p61"/>
            <p:cNvGrpSpPr/>
            <p:nvPr/>
          </p:nvGrpSpPr>
          <p:grpSpPr>
            <a:xfrm>
              <a:off x="4758945" y="2591412"/>
              <a:ext cx="1114585" cy="575011"/>
              <a:chOff x="4758945" y="2591412"/>
              <a:chExt cx="1114585" cy="575011"/>
            </a:xfrm>
          </p:grpSpPr>
          <p:sp>
            <p:nvSpPr>
              <p:cNvPr id="5462" name="Google Shape;5462;p61"/>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61"/>
            <p:cNvGrpSpPr/>
            <p:nvPr/>
          </p:nvGrpSpPr>
          <p:grpSpPr>
            <a:xfrm>
              <a:off x="4760834" y="2594715"/>
              <a:ext cx="1108903" cy="517407"/>
              <a:chOff x="4760834" y="2594715"/>
              <a:chExt cx="1108903" cy="517407"/>
            </a:xfrm>
          </p:grpSpPr>
          <p:sp>
            <p:nvSpPr>
              <p:cNvPr id="5479" name="Google Shape;5479;p61"/>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2" name="Google Shape;5792;p61"/>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96" name="Shape 5796"/>
        <p:cNvGrpSpPr/>
        <p:nvPr/>
      </p:nvGrpSpPr>
      <p:grpSpPr>
        <a:xfrm>
          <a:off x="0" y="0"/>
          <a:ext cx="0" cy="0"/>
          <a:chOff x="0" y="0"/>
          <a:chExt cx="0" cy="0"/>
        </a:xfrm>
      </p:grpSpPr>
      <p:sp>
        <p:nvSpPr>
          <p:cNvPr id="5797" name="Google Shape;5797;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798" name="Google Shape;5798;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799" name="Google Shape;5799;p62"/>
          <p:cNvGrpSpPr/>
          <p:nvPr/>
        </p:nvGrpSpPr>
        <p:grpSpPr>
          <a:xfrm>
            <a:off x="839307" y="2318098"/>
            <a:ext cx="387992" cy="329326"/>
            <a:chOff x="839307" y="2318098"/>
            <a:chExt cx="387992" cy="329326"/>
          </a:xfrm>
        </p:grpSpPr>
        <p:sp>
          <p:nvSpPr>
            <p:cNvPr id="5800" name="Google Shape;5800;p6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62"/>
          <p:cNvGrpSpPr/>
          <p:nvPr/>
        </p:nvGrpSpPr>
        <p:grpSpPr>
          <a:xfrm>
            <a:off x="1414990" y="2289671"/>
            <a:ext cx="387073" cy="385996"/>
            <a:chOff x="1414990" y="2289671"/>
            <a:chExt cx="387073" cy="385996"/>
          </a:xfrm>
        </p:grpSpPr>
        <p:sp>
          <p:nvSpPr>
            <p:cNvPr id="5811" name="Google Shape;5811;p6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62"/>
          <p:cNvGrpSpPr/>
          <p:nvPr/>
        </p:nvGrpSpPr>
        <p:grpSpPr>
          <a:xfrm>
            <a:off x="1989911" y="2306065"/>
            <a:ext cx="387099" cy="353207"/>
            <a:chOff x="1989911" y="2306065"/>
            <a:chExt cx="387099" cy="353207"/>
          </a:xfrm>
        </p:grpSpPr>
        <p:sp>
          <p:nvSpPr>
            <p:cNvPr id="5830" name="Google Shape;5830;p6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62"/>
          <p:cNvGrpSpPr/>
          <p:nvPr/>
        </p:nvGrpSpPr>
        <p:grpSpPr>
          <a:xfrm>
            <a:off x="2593102" y="2288778"/>
            <a:ext cx="204663" cy="363007"/>
            <a:chOff x="2593102" y="2288778"/>
            <a:chExt cx="204663" cy="363007"/>
          </a:xfrm>
        </p:grpSpPr>
        <p:sp>
          <p:nvSpPr>
            <p:cNvPr id="5838" name="Google Shape;5838;p6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2"/>
          <p:cNvGrpSpPr/>
          <p:nvPr/>
        </p:nvGrpSpPr>
        <p:grpSpPr>
          <a:xfrm>
            <a:off x="2970874" y="2329763"/>
            <a:ext cx="403651" cy="305996"/>
            <a:chOff x="2970874" y="2329763"/>
            <a:chExt cx="403651" cy="305996"/>
          </a:xfrm>
        </p:grpSpPr>
        <p:sp>
          <p:nvSpPr>
            <p:cNvPr id="5848" name="Google Shape;5848;p6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62"/>
          <p:cNvGrpSpPr/>
          <p:nvPr/>
        </p:nvGrpSpPr>
        <p:grpSpPr>
          <a:xfrm>
            <a:off x="3545795" y="2318755"/>
            <a:ext cx="387835" cy="327933"/>
            <a:chOff x="3545795" y="2318755"/>
            <a:chExt cx="387835" cy="327933"/>
          </a:xfrm>
        </p:grpSpPr>
        <p:sp>
          <p:nvSpPr>
            <p:cNvPr id="5858" name="Google Shape;5858;p6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1" name="Google Shape;5861;p62"/>
            <p:cNvGrpSpPr/>
            <p:nvPr/>
          </p:nvGrpSpPr>
          <p:grpSpPr>
            <a:xfrm>
              <a:off x="3545795" y="2322301"/>
              <a:ext cx="387835" cy="324387"/>
              <a:chOff x="3545795" y="2322301"/>
              <a:chExt cx="387835" cy="324387"/>
            </a:xfrm>
          </p:grpSpPr>
          <p:sp>
            <p:nvSpPr>
              <p:cNvPr id="5862" name="Google Shape;5862;p6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9" name="Google Shape;5869;p62"/>
          <p:cNvGrpSpPr/>
          <p:nvPr/>
        </p:nvGrpSpPr>
        <p:grpSpPr>
          <a:xfrm>
            <a:off x="4718468" y="2306984"/>
            <a:ext cx="364294" cy="351552"/>
            <a:chOff x="4718468" y="2306984"/>
            <a:chExt cx="364294" cy="351552"/>
          </a:xfrm>
        </p:grpSpPr>
        <p:sp>
          <p:nvSpPr>
            <p:cNvPr id="5870" name="Google Shape;5870;p6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62"/>
          <p:cNvGrpSpPr/>
          <p:nvPr/>
        </p:nvGrpSpPr>
        <p:grpSpPr>
          <a:xfrm>
            <a:off x="4147908" y="2303017"/>
            <a:ext cx="361194" cy="359355"/>
            <a:chOff x="4147908" y="2303017"/>
            <a:chExt cx="361194" cy="359355"/>
          </a:xfrm>
        </p:grpSpPr>
        <p:sp>
          <p:nvSpPr>
            <p:cNvPr id="5881" name="Google Shape;5881;p6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2"/>
          <p:cNvGrpSpPr/>
          <p:nvPr/>
        </p:nvGrpSpPr>
        <p:grpSpPr>
          <a:xfrm>
            <a:off x="5292128" y="2299891"/>
            <a:ext cx="367027" cy="365214"/>
            <a:chOff x="5292128" y="2299891"/>
            <a:chExt cx="367027" cy="365214"/>
          </a:xfrm>
        </p:grpSpPr>
        <p:sp>
          <p:nvSpPr>
            <p:cNvPr id="5896" name="Google Shape;5896;p6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62"/>
          <p:cNvGrpSpPr/>
          <p:nvPr/>
        </p:nvGrpSpPr>
        <p:grpSpPr>
          <a:xfrm>
            <a:off x="5873617" y="2309901"/>
            <a:ext cx="345720" cy="345720"/>
            <a:chOff x="5873617" y="2309901"/>
            <a:chExt cx="345720" cy="345720"/>
          </a:xfrm>
        </p:grpSpPr>
        <p:sp>
          <p:nvSpPr>
            <p:cNvPr id="5903" name="Google Shape;5903;p6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2"/>
          <p:cNvGrpSpPr/>
          <p:nvPr/>
        </p:nvGrpSpPr>
        <p:grpSpPr>
          <a:xfrm>
            <a:off x="6863329" y="2297710"/>
            <a:ext cx="391460" cy="370127"/>
            <a:chOff x="6863329" y="2297710"/>
            <a:chExt cx="391460" cy="370127"/>
          </a:xfrm>
        </p:grpSpPr>
        <p:sp>
          <p:nvSpPr>
            <p:cNvPr id="5923" name="Google Shape;5923;p6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62"/>
          <p:cNvGrpSpPr/>
          <p:nvPr/>
        </p:nvGrpSpPr>
        <p:grpSpPr>
          <a:xfrm>
            <a:off x="7421488" y="2318518"/>
            <a:ext cx="342620" cy="328459"/>
            <a:chOff x="7421488" y="2318518"/>
            <a:chExt cx="342620" cy="328459"/>
          </a:xfrm>
        </p:grpSpPr>
        <p:sp>
          <p:nvSpPr>
            <p:cNvPr id="5933" name="Google Shape;5933;p6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62"/>
          <p:cNvGrpSpPr/>
          <p:nvPr/>
        </p:nvGrpSpPr>
        <p:grpSpPr>
          <a:xfrm>
            <a:off x="2508373" y="2779889"/>
            <a:ext cx="337523" cy="337680"/>
            <a:chOff x="2508373" y="2779889"/>
            <a:chExt cx="337523" cy="337680"/>
          </a:xfrm>
        </p:grpSpPr>
        <p:sp>
          <p:nvSpPr>
            <p:cNvPr id="5941" name="Google Shape;5941;p6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62"/>
          <p:cNvGrpSpPr/>
          <p:nvPr/>
        </p:nvGrpSpPr>
        <p:grpSpPr>
          <a:xfrm>
            <a:off x="1884401" y="4141593"/>
            <a:ext cx="410613" cy="372229"/>
            <a:chOff x="1884401" y="4141593"/>
            <a:chExt cx="410613" cy="372229"/>
          </a:xfrm>
        </p:grpSpPr>
        <p:sp>
          <p:nvSpPr>
            <p:cNvPr id="5948" name="Google Shape;5948;p6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2"/>
          <p:cNvGrpSpPr/>
          <p:nvPr/>
        </p:nvGrpSpPr>
        <p:grpSpPr>
          <a:xfrm>
            <a:off x="1430832" y="2773689"/>
            <a:ext cx="294515" cy="349897"/>
            <a:chOff x="1430832" y="2773689"/>
            <a:chExt cx="294515" cy="349897"/>
          </a:xfrm>
        </p:grpSpPr>
        <p:sp>
          <p:nvSpPr>
            <p:cNvPr id="5956" name="Google Shape;5956;p6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62"/>
          <p:cNvGrpSpPr/>
          <p:nvPr/>
        </p:nvGrpSpPr>
        <p:grpSpPr>
          <a:xfrm>
            <a:off x="3082217" y="2788586"/>
            <a:ext cx="288866" cy="320236"/>
            <a:chOff x="3082217" y="2788586"/>
            <a:chExt cx="288866" cy="320236"/>
          </a:xfrm>
        </p:grpSpPr>
        <p:sp>
          <p:nvSpPr>
            <p:cNvPr id="5970" name="Google Shape;5970;p6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62"/>
          <p:cNvGrpSpPr/>
          <p:nvPr/>
        </p:nvGrpSpPr>
        <p:grpSpPr>
          <a:xfrm>
            <a:off x="3610557" y="2780704"/>
            <a:ext cx="325017" cy="336052"/>
            <a:chOff x="3610557" y="2780704"/>
            <a:chExt cx="325017" cy="336052"/>
          </a:xfrm>
        </p:grpSpPr>
        <p:sp>
          <p:nvSpPr>
            <p:cNvPr id="5978" name="Google Shape;5978;p6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62"/>
          <p:cNvGrpSpPr/>
          <p:nvPr/>
        </p:nvGrpSpPr>
        <p:grpSpPr>
          <a:xfrm>
            <a:off x="4179067" y="2811495"/>
            <a:ext cx="286475" cy="274390"/>
            <a:chOff x="4179067" y="2811495"/>
            <a:chExt cx="286475" cy="274390"/>
          </a:xfrm>
        </p:grpSpPr>
        <p:sp>
          <p:nvSpPr>
            <p:cNvPr id="5982" name="Google Shape;5982;p6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62"/>
          <p:cNvGrpSpPr/>
          <p:nvPr/>
        </p:nvGrpSpPr>
        <p:grpSpPr>
          <a:xfrm>
            <a:off x="4686757" y="2762156"/>
            <a:ext cx="371047" cy="374199"/>
            <a:chOff x="4686757" y="2762156"/>
            <a:chExt cx="371047" cy="374199"/>
          </a:xfrm>
        </p:grpSpPr>
        <p:sp>
          <p:nvSpPr>
            <p:cNvPr id="5992" name="Google Shape;5992;p6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62"/>
          <p:cNvGrpSpPr/>
          <p:nvPr/>
        </p:nvGrpSpPr>
        <p:grpSpPr>
          <a:xfrm>
            <a:off x="5221613" y="2784802"/>
            <a:ext cx="406567" cy="327855"/>
            <a:chOff x="5221613" y="2784802"/>
            <a:chExt cx="406567" cy="327855"/>
          </a:xfrm>
        </p:grpSpPr>
        <p:sp>
          <p:nvSpPr>
            <p:cNvPr id="6000" name="Google Shape;6000;p6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2"/>
          <p:cNvGrpSpPr/>
          <p:nvPr/>
        </p:nvGrpSpPr>
        <p:grpSpPr>
          <a:xfrm>
            <a:off x="5812586" y="2760921"/>
            <a:ext cx="303605" cy="375434"/>
            <a:chOff x="5812586" y="2760921"/>
            <a:chExt cx="303605" cy="375434"/>
          </a:xfrm>
        </p:grpSpPr>
        <p:sp>
          <p:nvSpPr>
            <p:cNvPr id="6031" name="Google Shape;6031;p6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62"/>
          <p:cNvGrpSpPr/>
          <p:nvPr/>
        </p:nvGrpSpPr>
        <p:grpSpPr>
          <a:xfrm>
            <a:off x="6334673" y="2759633"/>
            <a:ext cx="378508" cy="378166"/>
            <a:chOff x="6334673" y="2759633"/>
            <a:chExt cx="378508" cy="378166"/>
          </a:xfrm>
        </p:grpSpPr>
        <p:sp>
          <p:nvSpPr>
            <p:cNvPr id="6043" name="Google Shape;6043;p6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62"/>
          <p:cNvGrpSpPr/>
          <p:nvPr/>
        </p:nvGrpSpPr>
        <p:grpSpPr>
          <a:xfrm>
            <a:off x="8012645" y="2806477"/>
            <a:ext cx="319763" cy="284505"/>
            <a:chOff x="8012645" y="2806477"/>
            <a:chExt cx="319763" cy="284505"/>
          </a:xfrm>
        </p:grpSpPr>
        <p:sp>
          <p:nvSpPr>
            <p:cNvPr id="6048" name="Google Shape;6048;p6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62"/>
          <p:cNvGrpSpPr/>
          <p:nvPr/>
        </p:nvGrpSpPr>
        <p:grpSpPr>
          <a:xfrm>
            <a:off x="2454435" y="4162138"/>
            <a:ext cx="385339" cy="388071"/>
            <a:chOff x="2454435" y="4162138"/>
            <a:chExt cx="385339" cy="388071"/>
          </a:xfrm>
        </p:grpSpPr>
        <p:sp>
          <p:nvSpPr>
            <p:cNvPr id="6059" name="Google Shape;6059;p6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62"/>
          <p:cNvGrpSpPr/>
          <p:nvPr/>
        </p:nvGrpSpPr>
        <p:grpSpPr>
          <a:xfrm>
            <a:off x="3601939" y="4161192"/>
            <a:ext cx="275178" cy="388912"/>
            <a:chOff x="3601939" y="4161192"/>
            <a:chExt cx="275178" cy="388912"/>
          </a:xfrm>
        </p:grpSpPr>
        <p:sp>
          <p:nvSpPr>
            <p:cNvPr id="6071" name="Google Shape;6071;p6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62"/>
          <p:cNvGrpSpPr/>
          <p:nvPr/>
        </p:nvGrpSpPr>
        <p:grpSpPr>
          <a:xfrm>
            <a:off x="836023" y="3215146"/>
            <a:ext cx="375802" cy="371677"/>
            <a:chOff x="836023" y="3215146"/>
            <a:chExt cx="375802" cy="371677"/>
          </a:xfrm>
        </p:grpSpPr>
        <p:sp>
          <p:nvSpPr>
            <p:cNvPr id="6082" name="Google Shape;6082;p6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62"/>
          <p:cNvGrpSpPr/>
          <p:nvPr/>
        </p:nvGrpSpPr>
        <p:grpSpPr>
          <a:xfrm>
            <a:off x="1356297" y="3210890"/>
            <a:ext cx="431368" cy="380189"/>
            <a:chOff x="1356297" y="3210890"/>
            <a:chExt cx="431368" cy="380189"/>
          </a:xfrm>
        </p:grpSpPr>
        <p:sp>
          <p:nvSpPr>
            <p:cNvPr id="6099" name="Google Shape;6099;p6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62"/>
          <p:cNvGrpSpPr/>
          <p:nvPr/>
        </p:nvGrpSpPr>
        <p:grpSpPr>
          <a:xfrm>
            <a:off x="1903737" y="3215540"/>
            <a:ext cx="411874" cy="370731"/>
            <a:chOff x="1903737" y="3215540"/>
            <a:chExt cx="411874" cy="370731"/>
          </a:xfrm>
        </p:grpSpPr>
        <p:sp>
          <p:nvSpPr>
            <p:cNvPr id="6113" name="Google Shape;6113;p6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62"/>
          <p:cNvGrpSpPr/>
          <p:nvPr/>
        </p:nvGrpSpPr>
        <p:grpSpPr>
          <a:xfrm>
            <a:off x="2468465" y="3248854"/>
            <a:ext cx="397818" cy="304078"/>
            <a:chOff x="2468465" y="3248854"/>
            <a:chExt cx="397818" cy="304078"/>
          </a:xfrm>
        </p:grpSpPr>
        <p:sp>
          <p:nvSpPr>
            <p:cNvPr id="6123" name="Google Shape;6123;p6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62"/>
          <p:cNvGrpSpPr/>
          <p:nvPr/>
        </p:nvGrpSpPr>
        <p:grpSpPr>
          <a:xfrm>
            <a:off x="3017166" y="3216013"/>
            <a:ext cx="394376" cy="369812"/>
            <a:chOff x="3017166" y="3216013"/>
            <a:chExt cx="394376" cy="369812"/>
          </a:xfrm>
        </p:grpSpPr>
        <p:sp>
          <p:nvSpPr>
            <p:cNvPr id="6130" name="Google Shape;6130;p6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62"/>
          <p:cNvGrpSpPr/>
          <p:nvPr/>
        </p:nvGrpSpPr>
        <p:grpSpPr>
          <a:xfrm>
            <a:off x="4210043" y="3213228"/>
            <a:ext cx="199014" cy="375408"/>
            <a:chOff x="4210043" y="3213228"/>
            <a:chExt cx="199014" cy="375408"/>
          </a:xfrm>
        </p:grpSpPr>
        <p:sp>
          <p:nvSpPr>
            <p:cNvPr id="6133" name="Google Shape;6133;p6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2"/>
          <p:cNvGrpSpPr/>
          <p:nvPr/>
        </p:nvGrpSpPr>
        <p:grpSpPr>
          <a:xfrm>
            <a:off x="4818146" y="3203323"/>
            <a:ext cx="77845" cy="395165"/>
            <a:chOff x="4818146" y="3203323"/>
            <a:chExt cx="77845" cy="395165"/>
          </a:xfrm>
        </p:grpSpPr>
        <p:sp>
          <p:nvSpPr>
            <p:cNvPr id="6144" name="Google Shape;6144;p6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62"/>
          <p:cNvGrpSpPr/>
          <p:nvPr/>
        </p:nvGrpSpPr>
        <p:grpSpPr>
          <a:xfrm>
            <a:off x="5228890" y="3235428"/>
            <a:ext cx="344091" cy="332767"/>
            <a:chOff x="5228890" y="3235428"/>
            <a:chExt cx="344091" cy="332767"/>
          </a:xfrm>
        </p:grpSpPr>
        <p:sp>
          <p:nvSpPr>
            <p:cNvPr id="6153" name="Google Shape;6153;p6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62"/>
          <p:cNvGrpSpPr/>
          <p:nvPr/>
        </p:nvGrpSpPr>
        <p:grpSpPr>
          <a:xfrm>
            <a:off x="5757913" y="3227047"/>
            <a:ext cx="388544" cy="347927"/>
            <a:chOff x="5757913" y="3227047"/>
            <a:chExt cx="388544" cy="347927"/>
          </a:xfrm>
        </p:grpSpPr>
        <p:sp>
          <p:nvSpPr>
            <p:cNvPr id="6159" name="Google Shape;6159;p6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1" name="Google Shape;6161;p6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7" name="Google Shape;6177;p62"/>
          <p:cNvGrpSpPr/>
          <p:nvPr/>
        </p:nvGrpSpPr>
        <p:grpSpPr>
          <a:xfrm>
            <a:off x="7414946" y="3220873"/>
            <a:ext cx="360091" cy="360117"/>
            <a:chOff x="7414946" y="3220873"/>
            <a:chExt cx="360091" cy="360117"/>
          </a:xfrm>
        </p:grpSpPr>
        <p:sp>
          <p:nvSpPr>
            <p:cNvPr id="6178" name="Google Shape;6178;p6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2"/>
          <p:cNvGrpSpPr/>
          <p:nvPr/>
        </p:nvGrpSpPr>
        <p:grpSpPr>
          <a:xfrm>
            <a:off x="8027227" y="3215041"/>
            <a:ext cx="231829" cy="371782"/>
            <a:chOff x="8027227" y="3215041"/>
            <a:chExt cx="231829" cy="371782"/>
          </a:xfrm>
        </p:grpSpPr>
        <p:sp>
          <p:nvSpPr>
            <p:cNvPr id="6190" name="Google Shape;6190;p6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62"/>
          <p:cNvGrpSpPr/>
          <p:nvPr/>
        </p:nvGrpSpPr>
        <p:grpSpPr>
          <a:xfrm>
            <a:off x="4093603" y="4146138"/>
            <a:ext cx="395638" cy="420544"/>
            <a:chOff x="4093603" y="4146138"/>
            <a:chExt cx="395638" cy="420544"/>
          </a:xfrm>
        </p:grpSpPr>
        <p:sp>
          <p:nvSpPr>
            <p:cNvPr id="6201" name="Google Shape;6201;p6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62"/>
          <p:cNvGrpSpPr/>
          <p:nvPr/>
        </p:nvGrpSpPr>
        <p:grpSpPr>
          <a:xfrm>
            <a:off x="4644406" y="4162322"/>
            <a:ext cx="392065" cy="387887"/>
            <a:chOff x="4644406" y="4162322"/>
            <a:chExt cx="392065" cy="387887"/>
          </a:xfrm>
        </p:grpSpPr>
        <p:sp>
          <p:nvSpPr>
            <p:cNvPr id="6219" name="Google Shape;6219;p6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2"/>
          <p:cNvGrpSpPr/>
          <p:nvPr/>
        </p:nvGrpSpPr>
        <p:grpSpPr>
          <a:xfrm>
            <a:off x="5728383" y="4221698"/>
            <a:ext cx="417128" cy="269162"/>
            <a:chOff x="5728383" y="4221698"/>
            <a:chExt cx="417128" cy="269162"/>
          </a:xfrm>
        </p:grpSpPr>
        <p:sp>
          <p:nvSpPr>
            <p:cNvPr id="6226" name="Google Shape;6226;p6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62"/>
          <p:cNvGrpSpPr/>
          <p:nvPr/>
        </p:nvGrpSpPr>
        <p:grpSpPr>
          <a:xfrm>
            <a:off x="834210" y="3696905"/>
            <a:ext cx="371782" cy="342751"/>
            <a:chOff x="834210" y="3696905"/>
            <a:chExt cx="371782" cy="342751"/>
          </a:xfrm>
        </p:grpSpPr>
        <p:sp>
          <p:nvSpPr>
            <p:cNvPr id="6239" name="Google Shape;6239;p6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62"/>
          <p:cNvGrpSpPr/>
          <p:nvPr/>
        </p:nvGrpSpPr>
        <p:grpSpPr>
          <a:xfrm>
            <a:off x="1359398" y="3682271"/>
            <a:ext cx="395296" cy="371966"/>
            <a:chOff x="1359398" y="3682271"/>
            <a:chExt cx="395296" cy="371966"/>
          </a:xfrm>
        </p:grpSpPr>
        <p:sp>
          <p:nvSpPr>
            <p:cNvPr id="6252" name="Google Shape;6252;p6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62"/>
          <p:cNvGrpSpPr/>
          <p:nvPr/>
        </p:nvGrpSpPr>
        <p:grpSpPr>
          <a:xfrm>
            <a:off x="1908099" y="3682271"/>
            <a:ext cx="395296" cy="371966"/>
            <a:chOff x="1908099" y="3682271"/>
            <a:chExt cx="395296" cy="371966"/>
          </a:xfrm>
        </p:grpSpPr>
        <p:sp>
          <p:nvSpPr>
            <p:cNvPr id="6260" name="Google Shape;6260;p6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62"/>
          <p:cNvGrpSpPr/>
          <p:nvPr/>
        </p:nvGrpSpPr>
        <p:grpSpPr>
          <a:xfrm>
            <a:off x="2456800" y="3682271"/>
            <a:ext cx="395270" cy="371966"/>
            <a:chOff x="2456800" y="3682271"/>
            <a:chExt cx="395270" cy="371966"/>
          </a:xfrm>
        </p:grpSpPr>
        <p:sp>
          <p:nvSpPr>
            <p:cNvPr id="6268" name="Google Shape;6268;p6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2"/>
          <p:cNvGrpSpPr/>
          <p:nvPr/>
        </p:nvGrpSpPr>
        <p:grpSpPr>
          <a:xfrm>
            <a:off x="3014250" y="3682271"/>
            <a:ext cx="391092" cy="371940"/>
            <a:chOff x="3014250" y="3682271"/>
            <a:chExt cx="391092" cy="371940"/>
          </a:xfrm>
        </p:grpSpPr>
        <p:sp>
          <p:nvSpPr>
            <p:cNvPr id="6278" name="Google Shape;6278;p6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62"/>
          <p:cNvGrpSpPr/>
          <p:nvPr/>
        </p:nvGrpSpPr>
        <p:grpSpPr>
          <a:xfrm>
            <a:off x="3569125" y="3702947"/>
            <a:ext cx="388728" cy="330692"/>
            <a:chOff x="3569125" y="3702947"/>
            <a:chExt cx="388728" cy="330692"/>
          </a:xfrm>
        </p:grpSpPr>
        <p:sp>
          <p:nvSpPr>
            <p:cNvPr id="6282" name="Google Shape;6282;p6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62"/>
          <p:cNvGrpSpPr/>
          <p:nvPr/>
        </p:nvGrpSpPr>
        <p:grpSpPr>
          <a:xfrm>
            <a:off x="4111994" y="3682455"/>
            <a:ext cx="387992" cy="371625"/>
            <a:chOff x="4111994" y="3682455"/>
            <a:chExt cx="387992" cy="371625"/>
          </a:xfrm>
        </p:grpSpPr>
        <p:sp>
          <p:nvSpPr>
            <p:cNvPr id="6287" name="Google Shape;6287;p6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62"/>
          <p:cNvGrpSpPr/>
          <p:nvPr/>
        </p:nvGrpSpPr>
        <p:grpSpPr>
          <a:xfrm>
            <a:off x="4674908" y="3682271"/>
            <a:ext cx="371966" cy="371966"/>
            <a:chOff x="4674908" y="3682271"/>
            <a:chExt cx="371966" cy="371966"/>
          </a:xfrm>
        </p:grpSpPr>
        <p:sp>
          <p:nvSpPr>
            <p:cNvPr id="6290" name="Google Shape;6290;p6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2"/>
          <p:cNvGrpSpPr/>
          <p:nvPr/>
        </p:nvGrpSpPr>
        <p:grpSpPr>
          <a:xfrm>
            <a:off x="5223609" y="3731112"/>
            <a:ext cx="371782" cy="274285"/>
            <a:chOff x="5223609" y="3731112"/>
            <a:chExt cx="371782" cy="274285"/>
          </a:xfrm>
        </p:grpSpPr>
        <p:sp>
          <p:nvSpPr>
            <p:cNvPr id="6295" name="Google Shape;6295;p6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7" name="Google Shape;6297;p6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8" name="Google Shape;6298;p62"/>
          <p:cNvGrpSpPr/>
          <p:nvPr/>
        </p:nvGrpSpPr>
        <p:grpSpPr>
          <a:xfrm>
            <a:off x="6319908" y="3696721"/>
            <a:ext cx="373963" cy="343119"/>
            <a:chOff x="6319908" y="3696721"/>
            <a:chExt cx="373963" cy="343119"/>
          </a:xfrm>
        </p:grpSpPr>
        <p:sp>
          <p:nvSpPr>
            <p:cNvPr id="6299" name="Google Shape;6299;p6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62"/>
          <p:cNvGrpSpPr/>
          <p:nvPr/>
        </p:nvGrpSpPr>
        <p:grpSpPr>
          <a:xfrm>
            <a:off x="6871342" y="3740044"/>
            <a:ext cx="371966" cy="256420"/>
            <a:chOff x="6871342" y="3740044"/>
            <a:chExt cx="371966" cy="256420"/>
          </a:xfrm>
        </p:grpSpPr>
        <p:sp>
          <p:nvSpPr>
            <p:cNvPr id="6309" name="Google Shape;6309;p6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2"/>
          <p:cNvGrpSpPr/>
          <p:nvPr/>
        </p:nvGrpSpPr>
        <p:grpSpPr>
          <a:xfrm>
            <a:off x="7402362" y="3681535"/>
            <a:ext cx="402757" cy="372728"/>
            <a:chOff x="7402362" y="3681535"/>
            <a:chExt cx="402757" cy="372728"/>
          </a:xfrm>
        </p:grpSpPr>
        <p:sp>
          <p:nvSpPr>
            <p:cNvPr id="6322" name="Google Shape;6322;p6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2"/>
          <p:cNvGrpSpPr/>
          <p:nvPr/>
        </p:nvGrpSpPr>
        <p:grpSpPr>
          <a:xfrm>
            <a:off x="7960705" y="3736235"/>
            <a:ext cx="378902" cy="264065"/>
            <a:chOff x="7960705" y="3736235"/>
            <a:chExt cx="378902" cy="264065"/>
          </a:xfrm>
        </p:grpSpPr>
        <p:sp>
          <p:nvSpPr>
            <p:cNvPr id="6339" name="Google Shape;6339;p6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2"/>
          <p:cNvGrpSpPr/>
          <p:nvPr/>
        </p:nvGrpSpPr>
        <p:grpSpPr>
          <a:xfrm>
            <a:off x="6400828" y="4162270"/>
            <a:ext cx="166200" cy="388019"/>
            <a:chOff x="6400828" y="4162270"/>
            <a:chExt cx="166200" cy="388019"/>
          </a:xfrm>
        </p:grpSpPr>
        <p:sp>
          <p:nvSpPr>
            <p:cNvPr id="6354" name="Google Shape;6354;p6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2"/>
          <p:cNvGrpSpPr/>
          <p:nvPr/>
        </p:nvGrpSpPr>
        <p:grpSpPr>
          <a:xfrm>
            <a:off x="6919815" y="4162270"/>
            <a:ext cx="225260" cy="388019"/>
            <a:chOff x="6919815" y="4162270"/>
            <a:chExt cx="225260" cy="388019"/>
          </a:xfrm>
        </p:grpSpPr>
        <p:sp>
          <p:nvSpPr>
            <p:cNvPr id="6362" name="Google Shape;6362;p6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2"/>
          <p:cNvGrpSpPr/>
          <p:nvPr/>
        </p:nvGrpSpPr>
        <p:grpSpPr>
          <a:xfrm>
            <a:off x="7385600" y="4177035"/>
            <a:ext cx="388728" cy="358383"/>
            <a:chOff x="7385600" y="4177035"/>
            <a:chExt cx="388728" cy="358383"/>
          </a:xfrm>
        </p:grpSpPr>
        <p:sp>
          <p:nvSpPr>
            <p:cNvPr id="6371" name="Google Shape;6371;p6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62"/>
          <p:cNvGrpSpPr/>
          <p:nvPr/>
        </p:nvGrpSpPr>
        <p:grpSpPr>
          <a:xfrm>
            <a:off x="3625085" y="3259862"/>
            <a:ext cx="369207" cy="258259"/>
            <a:chOff x="3625085" y="3259862"/>
            <a:chExt cx="369207" cy="258259"/>
          </a:xfrm>
        </p:grpSpPr>
        <p:sp>
          <p:nvSpPr>
            <p:cNvPr id="6379" name="Google Shape;6379;p6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2"/>
          <p:cNvGrpSpPr/>
          <p:nvPr/>
        </p:nvGrpSpPr>
        <p:grpSpPr>
          <a:xfrm>
            <a:off x="6317360" y="3276808"/>
            <a:ext cx="363217" cy="248590"/>
            <a:chOff x="6317360" y="3276808"/>
            <a:chExt cx="363217" cy="248590"/>
          </a:xfrm>
        </p:grpSpPr>
        <p:sp>
          <p:nvSpPr>
            <p:cNvPr id="6393" name="Google Shape;6393;p6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2"/>
          <p:cNvGrpSpPr/>
          <p:nvPr/>
        </p:nvGrpSpPr>
        <p:grpSpPr>
          <a:xfrm>
            <a:off x="5084391" y="4183682"/>
            <a:ext cx="504064" cy="325595"/>
            <a:chOff x="5084391" y="4183682"/>
            <a:chExt cx="504064" cy="325595"/>
          </a:xfrm>
        </p:grpSpPr>
        <p:sp>
          <p:nvSpPr>
            <p:cNvPr id="6421" name="Google Shape;6421;p6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2"/>
          <p:cNvGrpSpPr/>
          <p:nvPr/>
        </p:nvGrpSpPr>
        <p:grpSpPr>
          <a:xfrm>
            <a:off x="7947595" y="2347996"/>
            <a:ext cx="379795" cy="267165"/>
            <a:chOff x="7947595" y="2347996"/>
            <a:chExt cx="379795" cy="267165"/>
          </a:xfrm>
        </p:grpSpPr>
        <p:sp>
          <p:nvSpPr>
            <p:cNvPr id="6438" name="Google Shape;6438;p6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2"/>
          <p:cNvGrpSpPr/>
          <p:nvPr/>
        </p:nvGrpSpPr>
        <p:grpSpPr>
          <a:xfrm>
            <a:off x="6400644" y="2310269"/>
            <a:ext cx="275362" cy="338784"/>
            <a:chOff x="6400644" y="2310269"/>
            <a:chExt cx="275362" cy="338784"/>
          </a:xfrm>
        </p:grpSpPr>
        <p:sp>
          <p:nvSpPr>
            <p:cNvPr id="6448" name="Google Shape;6448;p6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62"/>
          <p:cNvGrpSpPr/>
          <p:nvPr/>
        </p:nvGrpSpPr>
        <p:grpSpPr>
          <a:xfrm>
            <a:off x="1342268" y="4161009"/>
            <a:ext cx="359565" cy="358094"/>
            <a:chOff x="1342268" y="4161009"/>
            <a:chExt cx="359565" cy="358094"/>
          </a:xfrm>
        </p:grpSpPr>
        <p:sp>
          <p:nvSpPr>
            <p:cNvPr id="6462" name="Google Shape;6462;p6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62"/>
          <p:cNvGrpSpPr/>
          <p:nvPr/>
        </p:nvGrpSpPr>
        <p:grpSpPr>
          <a:xfrm>
            <a:off x="1913012" y="2764940"/>
            <a:ext cx="417523" cy="374252"/>
            <a:chOff x="1913012" y="2764940"/>
            <a:chExt cx="417523" cy="374252"/>
          </a:xfrm>
        </p:grpSpPr>
        <p:sp>
          <p:nvSpPr>
            <p:cNvPr id="6472" name="Google Shape;6472;p6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62"/>
          <p:cNvGrpSpPr/>
          <p:nvPr/>
        </p:nvGrpSpPr>
        <p:grpSpPr>
          <a:xfrm>
            <a:off x="830742" y="2763601"/>
            <a:ext cx="384734" cy="381556"/>
            <a:chOff x="830742" y="2763601"/>
            <a:chExt cx="384734" cy="381556"/>
          </a:xfrm>
        </p:grpSpPr>
        <p:sp>
          <p:nvSpPr>
            <p:cNvPr id="6485" name="Google Shape;6485;p6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2"/>
          <p:cNvGrpSpPr/>
          <p:nvPr/>
        </p:nvGrpSpPr>
        <p:grpSpPr>
          <a:xfrm>
            <a:off x="3007498" y="4183419"/>
            <a:ext cx="375434" cy="329667"/>
            <a:chOff x="3007498" y="4183419"/>
            <a:chExt cx="375434" cy="329667"/>
          </a:xfrm>
        </p:grpSpPr>
        <p:sp>
          <p:nvSpPr>
            <p:cNvPr id="6507" name="Google Shape;6507;p6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62"/>
          <p:cNvGrpSpPr/>
          <p:nvPr/>
        </p:nvGrpSpPr>
        <p:grpSpPr>
          <a:xfrm>
            <a:off x="6919276" y="2766990"/>
            <a:ext cx="274550" cy="354728"/>
            <a:chOff x="7606826" y="2419290"/>
            <a:chExt cx="274550" cy="354728"/>
          </a:xfrm>
        </p:grpSpPr>
        <p:sp>
          <p:nvSpPr>
            <p:cNvPr id="6528" name="Google Shape;6528;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2"/>
          <p:cNvGrpSpPr/>
          <p:nvPr/>
        </p:nvGrpSpPr>
        <p:grpSpPr>
          <a:xfrm>
            <a:off x="7550168" y="2777003"/>
            <a:ext cx="263316" cy="354728"/>
            <a:chOff x="8062968" y="2419290"/>
            <a:chExt cx="263316" cy="354728"/>
          </a:xfrm>
        </p:grpSpPr>
        <p:sp>
          <p:nvSpPr>
            <p:cNvPr id="6544" name="Google Shape;6544;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4" name="Shape 6564"/>
        <p:cNvGrpSpPr/>
        <p:nvPr/>
      </p:nvGrpSpPr>
      <p:grpSpPr>
        <a:xfrm>
          <a:off x="0" y="0"/>
          <a:ext cx="0" cy="0"/>
          <a:chOff x="0" y="0"/>
          <a:chExt cx="0" cy="0"/>
        </a:xfrm>
      </p:grpSpPr>
      <p:sp>
        <p:nvSpPr>
          <p:cNvPr id="6565" name="Google Shape;6565;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566" name="Google Shape;6566;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567" name="Google Shape;6567;p63"/>
          <p:cNvGrpSpPr/>
          <p:nvPr/>
        </p:nvGrpSpPr>
        <p:grpSpPr>
          <a:xfrm>
            <a:off x="7075663" y="2444129"/>
            <a:ext cx="362163" cy="347098"/>
            <a:chOff x="7075663" y="2444129"/>
            <a:chExt cx="362163" cy="347098"/>
          </a:xfrm>
        </p:grpSpPr>
        <p:sp>
          <p:nvSpPr>
            <p:cNvPr id="6568" name="Google Shape;6568;p6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3"/>
          <p:cNvGrpSpPr/>
          <p:nvPr/>
        </p:nvGrpSpPr>
        <p:grpSpPr>
          <a:xfrm>
            <a:off x="6638175" y="2436584"/>
            <a:ext cx="372197" cy="362163"/>
            <a:chOff x="6638175" y="2436584"/>
            <a:chExt cx="372197" cy="362163"/>
          </a:xfrm>
        </p:grpSpPr>
        <p:sp>
          <p:nvSpPr>
            <p:cNvPr id="6577" name="Google Shape;6577;p6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63"/>
          <p:cNvGrpSpPr/>
          <p:nvPr/>
        </p:nvGrpSpPr>
        <p:grpSpPr>
          <a:xfrm>
            <a:off x="6192906" y="2439440"/>
            <a:ext cx="371699" cy="356084"/>
            <a:chOff x="6192906" y="2439440"/>
            <a:chExt cx="371699" cy="356084"/>
          </a:xfrm>
        </p:grpSpPr>
        <p:sp>
          <p:nvSpPr>
            <p:cNvPr id="6591" name="Google Shape;6591;p6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63"/>
          <p:cNvGrpSpPr/>
          <p:nvPr/>
        </p:nvGrpSpPr>
        <p:grpSpPr>
          <a:xfrm>
            <a:off x="5762467" y="2436584"/>
            <a:ext cx="362163" cy="362163"/>
            <a:chOff x="5762467" y="2436584"/>
            <a:chExt cx="362163" cy="362163"/>
          </a:xfrm>
        </p:grpSpPr>
        <p:sp>
          <p:nvSpPr>
            <p:cNvPr id="6605" name="Google Shape;6605;p6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3"/>
          <p:cNvGrpSpPr/>
          <p:nvPr/>
        </p:nvGrpSpPr>
        <p:grpSpPr>
          <a:xfrm>
            <a:off x="5323721" y="2437029"/>
            <a:ext cx="362922" cy="361219"/>
            <a:chOff x="5323721" y="2437029"/>
            <a:chExt cx="362922" cy="361219"/>
          </a:xfrm>
        </p:grpSpPr>
        <p:sp>
          <p:nvSpPr>
            <p:cNvPr id="6631" name="Google Shape;6631;p6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63"/>
          <p:cNvGrpSpPr/>
          <p:nvPr/>
        </p:nvGrpSpPr>
        <p:grpSpPr>
          <a:xfrm>
            <a:off x="4875937" y="2468731"/>
            <a:ext cx="407122" cy="315448"/>
            <a:chOff x="4875937" y="2468731"/>
            <a:chExt cx="407122" cy="315448"/>
          </a:xfrm>
        </p:grpSpPr>
        <p:sp>
          <p:nvSpPr>
            <p:cNvPr id="6649" name="Google Shape;6649;p6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63"/>
          <p:cNvGrpSpPr/>
          <p:nvPr/>
        </p:nvGrpSpPr>
        <p:grpSpPr>
          <a:xfrm>
            <a:off x="4893282" y="3804774"/>
            <a:ext cx="242114" cy="362163"/>
            <a:chOff x="4893282" y="3804774"/>
            <a:chExt cx="242114" cy="362163"/>
          </a:xfrm>
        </p:grpSpPr>
        <p:sp>
          <p:nvSpPr>
            <p:cNvPr id="6669" name="Google Shape;6669;p6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3"/>
          <p:cNvGrpSpPr/>
          <p:nvPr/>
        </p:nvGrpSpPr>
        <p:grpSpPr>
          <a:xfrm>
            <a:off x="6248162" y="3804774"/>
            <a:ext cx="231058" cy="362425"/>
            <a:chOff x="6248162" y="3804774"/>
            <a:chExt cx="231058" cy="362425"/>
          </a:xfrm>
        </p:grpSpPr>
        <p:sp>
          <p:nvSpPr>
            <p:cNvPr id="6696" name="Google Shape;6696;p6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63"/>
          <p:cNvGrpSpPr/>
          <p:nvPr/>
        </p:nvGrpSpPr>
        <p:grpSpPr>
          <a:xfrm>
            <a:off x="5346568" y="3804774"/>
            <a:ext cx="233337" cy="362163"/>
            <a:chOff x="5346568" y="3804774"/>
            <a:chExt cx="233337" cy="362163"/>
          </a:xfrm>
        </p:grpSpPr>
        <p:sp>
          <p:nvSpPr>
            <p:cNvPr id="6701" name="Google Shape;6701;p6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63"/>
          <p:cNvGrpSpPr/>
          <p:nvPr/>
        </p:nvGrpSpPr>
        <p:grpSpPr>
          <a:xfrm>
            <a:off x="6704985" y="3805141"/>
            <a:ext cx="209967" cy="361639"/>
            <a:chOff x="6704985" y="3805141"/>
            <a:chExt cx="209967" cy="361639"/>
          </a:xfrm>
        </p:grpSpPr>
        <p:sp>
          <p:nvSpPr>
            <p:cNvPr id="6721" name="Google Shape;6721;p6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63"/>
          <p:cNvGrpSpPr/>
          <p:nvPr/>
        </p:nvGrpSpPr>
        <p:grpSpPr>
          <a:xfrm>
            <a:off x="7513884" y="2448269"/>
            <a:ext cx="363184" cy="338792"/>
            <a:chOff x="7513884" y="2448269"/>
            <a:chExt cx="363184" cy="338792"/>
          </a:xfrm>
        </p:grpSpPr>
        <p:sp>
          <p:nvSpPr>
            <p:cNvPr id="6734" name="Google Shape;6734;p6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63"/>
          <p:cNvGrpSpPr/>
          <p:nvPr/>
        </p:nvGrpSpPr>
        <p:grpSpPr>
          <a:xfrm>
            <a:off x="5777767" y="3804826"/>
            <a:ext cx="258699" cy="362136"/>
            <a:chOff x="5777767" y="3804826"/>
            <a:chExt cx="258699" cy="362136"/>
          </a:xfrm>
        </p:grpSpPr>
        <p:sp>
          <p:nvSpPr>
            <p:cNvPr id="6741" name="Google Shape;6741;p6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3"/>
          <p:cNvGrpSpPr/>
          <p:nvPr/>
        </p:nvGrpSpPr>
        <p:grpSpPr>
          <a:xfrm>
            <a:off x="7953101" y="2436584"/>
            <a:ext cx="361691" cy="362163"/>
            <a:chOff x="7953101" y="2436584"/>
            <a:chExt cx="361691" cy="362163"/>
          </a:xfrm>
        </p:grpSpPr>
        <p:sp>
          <p:nvSpPr>
            <p:cNvPr id="6745" name="Google Shape;6745;p6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3"/>
          <p:cNvGrpSpPr/>
          <p:nvPr/>
        </p:nvGrpSpPr>
        <p:grpSpPr>
          <a:xfrm>
            <a:off x="4859353" y="3355130"/>
            <a:ext cx="373481" cy="362267"/>
            <a:chOff x="4859353" y="3355130"/>
            <a:chExt cx="373481" cy="362267"/>
          </a:xfrm>
        </p:grpSpPr>
        <p:sp>
          <p:nvSpPr>
            <p:cNvPr id="6755" name="Google Shape;6755;p6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3"/>
          <p:cNvGrpSpPr/>
          <p:nvPr/>
        </p:nvGrpSpPr>
        <p:grpSpPr>
          <a:xfrm>
            <a:off x="6637678" y="1500982"/>
            <a:ext cx="378721" cy="362005"/>
            <a:chOff x="6637678" y="1500982"/>
            <a:chExt cx="378721" cy="362005"/>
          </a:xfrm>
        </p:grpSpPr>
        <p:sp>
          <p:nvSpPr>
            <p:cNvPr id="6770" name="Google Shape;6770;p6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3"/>
          <p:cNvGrpSpPr/>
          <p:nvPr/>
        </p:nvGrpSpPr>
        <p:grpSpPr>
          <a:xfrm>
            <a:off x="5827993" y="3355496"/>
            <a:ext cx="223041" cy="362163"/>
            <a:chOff x="5827993" y="3355496"/>
            <a:chExt cx="223041" cy="362163"/>
          </a:xfrm>
        </p:grpSpPr>
        <p:sp>
          <p:nvSpPr>
            <p:cNvPr id="6787" name="Google Shape;6787;p6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63"/>
          <p:cNvGrpSpPr/>
          <p:nvPr/>
        </p:nvGrpSpPr>
        <p:grpSpPr>
          <a:xfrm>
            <a:off x="7528713" y="1500641"/>
            <a:ext cx="370520" cy="361586"/>
            <a:chOff x="7528713" y="1500641"/>
            <a:chExt cx="370520" cy="361586"/>
          </a:xfrm>
        </p:grpSpPr>
        <p:sp>
          <p:nvSpPr>
            <p:cNvPr id="6803" name="Google Shape;6803;p6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3"/>
          <p:cNvGrpSpPr/>
          <p:nvPr/>
        </p:nvGrpSpPr>
        <p:grpSpPr>
          <a:xfrm>
            <a:off x="5317198" y="3355496"/>
            <a:ext cx="367429" cy="362163"/>
            <a:chOff x="5317198" y="3355496"/>
            <a:chExt cx="367429" cy="362163"/>
          </a:xfrm>
        </p:grpSpPr>
        <p:sp>
          <p:nvSpPr>
            <p:cNvPr id="6811" name="Google Shape;6811;p6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63"/>
          <p:cNvGrpSpPr/>
          <p:nvPr/>
        </p:nvGrpSpPr>
        <p:grpSpPr>
          <a:xfrm>
            <a:off x="5302971" y="1500563"/>
            <a:ext cx="383175" cy="362241"/>
            <a:chOff x="5302971" y="1500563"/>
            <a:chExt cx="383175" cy="362241"/>
          </a:xfrm>
        </p:grpSpPr>
        <p:sp>
          <p:nvSpPr>
            <p:cNvPr id="6828" name="Google Shape;6828;p6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63"/>
          <p:cNvGrpSpPr/>
          <p:nvPr/>
        </p:nvGrpSpPr>
        <p:grpSpPr>
          <a:xfrm>
            <a:off x="6202705" y="1525453"/>
            <a:ext cx="364180" cy="312461"/>
            <a:chOff x="6202705" y="1525453"/>
            <a:chExt cx="364180" cy="312461"/>
          </a:xfrm>
        </p:grpSpPr>
        <p:sp>
          <p:nvSpPr>
            <p:cNvPr id="6831" name="Google Shape;6831;p6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63"/>
          <p:cNvGrpSpPr/>
          <p:nvPr/>
        </p:nvGrpSpPr>
        <p:grpSpPr>
          <a:xfrm>
            <a:off x="7087217" y="1503602"/>
            <a:ext cx="362398" cy="356163"/>
            <a:chOff x="7087217" y="1503602"/>
            <a:chExt cx="362398" cy="356163"/>
          </a:xfrm>
        </p:grpSpPr>
        <p:sp>
          <p:nvSpPr>
            <p:cNvPr id="6839" name="Google Shape;6839;p6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63"/>
          <p:cNvGrpSpPr/>
          <p:nvPr/>
        </p:nvGrpSpPr>
        <p:grpSpPr>
          <a:xfrm>
            <a:off x="7968952" y="1500877"/>
            <a:ext cx="378747" cy="361455"/>
            <a:chOff x="7968952" y="1500877"/>
            <a:chExt cx="378747" cy="361455"/>
          </a:xfrm>
        </p:grpSpPr>
        <p:sp>
          <p:nvSpPr>
            <p:cNvPr id="6861" name="Google Shape;6861;p6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3"/>
          <p:cNvGrpSpPr/>
          <p:nvPr/>
        </p:nvGrpSpPr>
        <p:grpSpPr>
          <a:xfrm>
            <a:off x="5761445" y="1541723"/>
            <a:ext cx="362163" cy="279737"/>
            <a:chOff x="5761445" y="1541723"/>
            <a:chExt cx="362163" cy="279737"/>
          </a:xfrm>
        </p:grpSpPr>
        <p:sp>
          <p:nvSpPr>
            <p:cNvPr id="6877" name="Google Shape;6877;p6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3"/>
          <p:cNvGrpSpPr/>
          <p:nvPr/>
        </p:nvGrpSpPr>
        <p:grpSpPr>
          <a:xfrm>
            <a:off x="6204958" y="3355575"/>
            <a:ext cx="358390" cy="362320"/>
            <a:chOff x="6204958" y="3355575"/>
            <a:chExt cx="358390" cy="362320"/>
          </a:xfrm>
        </p:grpSpPr>
        <p:sp>
          <p:nvSpPr>
            <p:cNvPr id="6884" name="Google Shape;6884;p6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63"/>
          <p:cNvGrpSpPr/>
          <p:nvPr/>
        </p:nvGrpSpPr>
        <p:grpSpPr>
          <a:xfrm>
            <a:off x="4939970" y="1499855"/>
            <a:ext cx="242979" cy="362660"/>
            <a:chOff x="4939970" y="1499855"/>
            <a:chExt cx="242979" cy="362660"/>
          </a:xfrm>
        </p:grpSpPr>
        <p:sp>
          <p:nvSpPr>
            <p:cNvPr id="6901" name="Google Shape;6901;p6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3"/>
          <p:cNvGrpSpPr/>
          <p:nvPr/>
        </p:nvGrpSpPr>
        <p:grpSpPr>
          <a:xfrm>
            <a:off x="8023448" y="3355496"/>
            <a:ext cx="284322" cy="362163"/>
            <a:chOff x="8023448" y="3355496"/>
            <a:chExt cx="284322" cy="362163"/>
          </a:xfrm>
        </p:grpSpPr>
        <p:sp>
          <p:nvSpPr>
            <p:cNvPr id="6908" name="Google Shape;6908;p6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3"/>
          <p:cNvGrpSpPr/>
          <p:nvPr/>
        </p:nvGrpSpPr>
        <p:grpSpPr>
          <a:xfrm>
            <a:off x="6644201" y="3355496"/>
            <a:ext cx="366695" cy="361979"/>
            <a:chOff x="6644201" y="3355496"/>
            <a:chExt cx="366695" cy="361979"/>
          </a:xfrm>
        </p:grpSpPr>
        <p:sp>
          <p:nvSpPr>
            <p:cNvPr id="6918" name="Google Shape;6918;p6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63"/>
          <p:cNvGrpSpPr/>
          <p:nvPr/>
        </p:nvGrpSpPr>
        <p:grpSpPr>
          <a:xfrm>
            <a:off x="7955145" y="2019192"/>
            <a:ext cx="365176" cy="271013"/>
            <a:chOff x="7955145" y="2019192"/>
            <a:chExt cx="365176" cy="271013"/>
          </a:xfrm>
        </p:grpSpPr>
        <p:sp>
          <p:nvSpPr>
            <p:cNvPr id="6941" name="Google Shape;6941;p6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3"/>
          <p:cNvGrpSpPr/>
          <p:nvPr/>
        </p:nvGrpSpPr>
        <p:grpSpPr>
          <a:xfrm>
            <a:off x="7518155" y="2009471"/>
            <a:ext cx="361927" cy="290270"/>
            <a:chOff x="7518155" y="2009471"/>
            <a:chExt cx="361927" cy="290270"/>
          </a:xfrm>
        </p:grpSpPr>
        <p:sp>
          <p:nvSpPr>
            <p:cNvPr id="6948" name="Google Shape;6948;p6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3"/>
          <p:cNvGrpSpPr/>
          <p:nvPr/>
        </p:nvGrpSpPr>
        <p:grpSpPr>
          <a:xfrm>
            <a:off x="7079672" y="1991053"/>
            <a:ext cx="362163" cy="327264"/>
            <a:chOff x="7079672" y="1991053"/>
            <a:chExt cx="362163" cy="327264"/>
          </a:xfrm>
        </p:grpSpPr>
        <p:sp>
          <p:nvSpPr>
            <p:cNvPr id="6962" name="Google Shape;6962;p6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63"/>
          <p:cNvGrpSpPr/>
          <p:nvPr/>
        </p:nvGrpSpPr>
        <p:grpSpPr>
          <a:xfrm>
            <a:off x="6641188" y="2035514"/>
            <a:ext cx="361901" cy="238132"/>
            <a:chOff x="6641188" y="2035514"/>
            <a:chExt cx="361901" cy="238132"/>
          </a:xfrm>
        </p:grpSpPr>
        <p:sp>
          <p:nvSpPr>
            <p:cNvPr id="6979" name="Google Shape;6979;p6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3"/>
          <p:cNvGrpSpPr/>
          <p:nvPr/>
        </p:nvGrpSpPr>
        <p:grpSpPr>
          <a:xfrm>
            <a:off x="6202443" y="1986677"/>
            <a:ext cx="362425" cy="335884"/>
            <a:chOff x="6202443" y="1986677"/>
            <a:chExt cx="362425" cy="335884"/>
          </a:xfrm>
        </p:grpSpPr>
        <p:sp>
          <p:nvSpPr>
            <p:cNvPr id="6999" name="Google Shape;6999;p6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3"/>
          <p:cNvGrpSpPr/>
          <p:nvPr/>
        </p:nvGrpSpPr>
        <p:grpSpPr>
          <a:xfrm>
            <a:off x="5764222" y="2016598"/>
            <a:ext cx="374293" cy="276069"/>
            <a:chOff x="5764222" y="2016598"/>
            <a:chExt cx="374293" cy="276069"/>
          </a:xfrm>
        </p:grpSpPr>
        <p:sp>
          <p:nvSpPr>
            <p:cNvPr id="7020" name="Google Shape;7020;p6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3"/>
          <p:cNvGrpSpPr/>
          <p:nvPr/>
        </p:nvGrpSpPr>
        <p:grpSpPr>
          <a:xfrm>
            <a:off x="5325477" y="2016441"/>
            <a:ext cx="361927" cy="276515"/>
            <a:chOff x="5325477" y="2016441"/>
            <a:chExt cx="361927" cy="276515"/>
          </a:xfrm>
        </p:grpSpPr>
        <p:sp>
          <p:nvSpPr>
            <p:cNvPr id="7032" name="Google Shape;7032;p6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63"/>
          <p:cNvGrpSpPr/>
          <p:nvPr/>
        </p:nvGrpSpPr>
        <p:grpSpPr>
          <a:xfrm>
            <a:off x="4870671" y="2017200"/>
            <a:ext cx="364180" cy="274812"/>
            <a:chOff x="4870671" y="2017200"/>
            <a:chExt cx="364180" cy="274812"/>
          </a:xfrm>
        </p:grpSpPr>
        <p:sp>
          <p:nvSpPr>
            <p:cNvPr id="7053" name="Google Shape;7053;p6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3"/>
          <p:cNvGrpSpPr/>
          <p:nvPr/>
        </p:nvGrpSpPr>
        <p:grpSpPr>
          <a:xfrm>
            <a:off x="7144726" y="3355496"/>
            <a:ext cx="260690" cy="362032"/>
            <a:chOff x="7144726" y="3355496"/>
            <a:chExt cx="260690" cy="362032"/>
          </a:xfrm>
        </p:grpSpPr>
        <p:sp>
          <p:nvSpPr>
            <p:cNvPr id="7067" name="Google Shape;7067;p6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3"/>
          <p:cNvGrpSpPr/>
          <p:nvPr/>
        </p:nvGrpSpPr>
        <p:grpSpPr>
          <a:xfrm>
            <a:off x="6705719" y="4278051"/>
            <a:ext cx="261712" cy="361770"/>
            <a:chOff x="6705719" y="4278051"/>
            <a:chExt cx="261712" cy="361770"/>
          </a:xfrm>
        </p:grpSpPr>
        <p:sp>
          <p:nvSpPr>
            <p:cNvPr id="7074" name="Google Shape;7074;p6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63"/>
          <p:cNvGrpSpPr/>
          <p:nvPr/>
        </p:nvGrpSpPr>
        <p:grpSpPr>
          <a:xfrm>
            <a:off x="5750650" y="2891652"/>
            <a:ext cx="320216" cy="361403"/>
            <a:chOff x="5750650" y="2891652"/>
            <a:chExt cx="320216" cy="361403"/>
          </a:xfrm>
        </p:grpSpPr>
        <p:sp>
          <p:nvSpPr>
            <p:cNvPr id="7090" name="Google Shape;7090;p6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3"/>
          <p:cNvGrpSpPr/>
          <p:nvPr/>
        </p:nvGrpSpPr>
        <p:grpSpPr>
          <a:xfrm>
            <a:off x="6658009" y="2891390"/>
            <a:ext cx="315972" cy="361927"/>
            <a:chOff x="6658009" y="2891390"/>
            <a:chExt cx="315972" cy="361927"/>
          </a:xfrm>
        </p:grpSpPr>
        <p:sp>
          <p:nvSpPr>
            <p:cNvPr id="7106" name="Google Shape;7106;p6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3"/>
          <p:cNvGrpSpPr/>
          <p:nvPr/>
        </p:nvGrpSpPr>
        <p:grpSpPr>
          <a:xfrm>
            <a:off x="6203465" y="2891206"/>
            <a:ext cx="320478" cy="362110"/>
            <a:chOff x="6203465" y="2891206"/>
            <a:chExt cx="320478" cy="362110"/>
          </a:xfrm>
        </p:grpSpPr>
        <p:sp>
          <p:nvSpPr>
            <p:cNvPr id="7114" name="Google Shape;7114;p6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3"/>
          <p:cNvGrpSpPr/>
          <p:nvPr/>
        </p:nvGrpSpPr>
        <p:grpSpPr>
          <a:xfrm>
            <a:off x="7567280" y="2891259"/>
            <a:ext cx="307116" cy="362294"/>
            <a:chOff x="7567280" y="2891259"/>
            <a:chExt cx="307116" cy="362294"/>
          </a:xfrm>
        </p:grpSpPr>
        <p:sp>
          <p:nvSpPr>
            <p:cNvPr id="7120" name="Google Shape;7120;p6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63"/>
          <p:cNvGrpSpPr/>
          <p:nvPr/>
        </p:nvGrpSpPr>
        <p:grpSpPr>
          <a:xfrm>
            <a:off x="7112579" y="2891521"/>
            <a:ext cx="338556" cy="361534"/>
            <a:chOff x="7112579" y="2891521"/>
            <a:chExt cx="338556" cy="361534"/>
          </a:xfrm>
        </p:grpSpPr>
        <p:sp>
          <p:nvSpPr>
            <p:cNvPr id="7133" name="Google Shape;7133;p6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3"/>
          <p:cNvGrpSpPr/>
          <p:nvPr/>
        </p:nvGrpSpPr>
        <p:grpSpPr>
          <a:xfrm>
            <a:off x="7155259" y="3805036"/>
            <a:ext cx="207478" cy="361272"/>
            <a:chOff x="7155259" y="3805036"/>
            <a:chExt cx="207478" cy="361272"/>
          </a:xfrm>
        </p:grpSpPr>
        <p:sp>
          <p:nvSpPr>
            <p:cNvPr id="7136" name="Google Shape;7136;p6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63"/>
          <p:cNvGrpSpPr/>
          <p:nvPr/>
        </p:nvGrpSpPr>
        <p:grpSpPr>
          <a:xfrm>
            <a:off x="4915368" y="2891390"/>
            <a:ext cx="182850" cy="361927"/>
            <a:chOff x="4915368" y="2891390"/>
            <a:chExt cx="182850" cy="361927"/>
          </a:xfrm>
        </p:grpSpPr>
        <p:sp>
          <p:nvSpPr>
            <p:cNvPr id="7149" name="Google Shape;7149;p6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3"/>
          <p:cNvGrpSpPr/>
          <p:nvPr/>
        </p:nvGrpSpPr>
        <p:grpSpPr>
          <a:xfrm>
            <a:off x="8028714" y="2891652"/>
            <a:ext cx="289589" cy="361403"/>
            <a:chOff x="8028714" y="2891652"/>
            <a:chExt cx="289589" cy="361403"/>
          </a:xfrm>
        </p:grpSpPr>
        <p:sp>
          <p:nvSpPr>
            <p:cNvPr id="7161" name="Google Shape;7161;p6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3"/>
          <p:cNvGrpSpPr/>
          <p:nvPr/>
        </p:nvGrpSpPr>
        <p:grpSpPr>
          <a:xfrm>
            <a:off x="7551822" y="3804774"/>
            <a:ext cx="293335" cy="361927"/>
            <a:chOff x="7551822" y="3804774"/>
            <a:chExt cx="293335" cy="361927"/>
          </a:xfrm>
        </p:grpSpPr>
        <p:sp>
          <p:nvSpPr>
            <p:cNvPr id="7182" name="Google Shape;7182;p6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3"/>
          <p:cNvGrpSpPr/>
          <p:nvPr/>
        </p:nvGrpSpPr>
        <p:grpSpPr>
          <a:xfrm>
            <a:off x="6263725" y="4277658"/>
            <a:ext cx="210491" cy="362163"/>
            <a:chOff x="6263725" y="4277658"/>
            <a:chExt cx="210491" cy="362163"/>
          </a:xfrm>
        </p:grpSpPr>
        <p:sp>
          <p:nvSpPr>
            <p:cNvPr id="7194" name="Google Shape;7194;p6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3"/>
          <p:cNvGrpSpPr/>
          <p:nvPr/>
        </p:nvGrpSpPr>
        <p:grpSpPr>
          <a:xfrm>
            <a:off x="7987790" y="3804695"/>
            <a:ext cx="336303" cy="362005"/>
            <a:chOff x="7987790" y="3804695"/>
            <a:chExt cx="336303" cy="362005"/>
          </a:xfrm>
        </p:grpSpPr>
        <p:sp>
          <p:nvSpPr>
            <p:cNvPr id="7210" name="Google Shape;7210;p6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63"/>
          <p:cNvGrpSpPr/>
          <p:nvPr/>
        </p:nvGrpSpPr>
        <p:grpSpPr>
          <a:xfrm>
            <a:off x="5273444" y="2891285"/>
            <a:ext cx="371123" cy="362267"/>
            <a:chOff x="5273444" y="2891285"/>
            <a:chExt cx="371123" cy="362267"/>
          </a:xfrm>
        </p:grpSpPr>
        <p:sp>
          <p:nvSpPr>
            <p:cNvPr id="7221" name="Google Shape;7221;p6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3"/>
          <p:cNvGrpSpPr/>
          <p:nvPr/>
        </p:nvGrpSpPr>
        <p:grpSpPr>
          <a:xfrm>
            <a:off x="7630397" y="3358399"/>
            <a:ext cx="214759" cy="357030"/>
            <a:chOff x="2235125" y="238075"/>
            <a:chExt cx="3144350" cy="5227375"/>
          </a:xfrm>
        </p:grpSpPr>
        <p:sp>
          <p:nvSpPr>
            <p:cNvPr id="7236" name="Google Shape;7236;p6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3"/>
          <p:cNvGrpSpPr/>
          <p:nvPr/>
        </p:nvGrpSpPr>
        <p:grpSpPr>
          <a:xfrm>
            <a:off x="2810729" y="4267107"/>
            <a:ext cx="342496" cy="351944"/>
            <a:chOff x="2810729" y="4267107"/>
            <a:chExt cx="342496" cy="351944"/>
          </a:xfrm>
        </p:grpSpPr>
        <p:sp>
          <p:nvSpPr>
            <p:cNvPr id="7246" name="Google Shape;7246;p6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3"/>
          <p:cNvGrpSpPr/>
          <p:nvPr/>
        </p:nvGrpSpPr>
        <p:grpSpPr>
          <a:xfrm>
            <a:off x="1779168" y="3805625"/>
            <a:ext cx="282381" cy="343454"/>
            <a:chOff x="1779168" y="3805625"/>
            <a:chExt cx="282381" cy="343454"/>
          </a:xfrm>
        </p:grpSpPr>
        <p:sp>
          <p:nvSpPr>
            <p:cNvPr id="7277" name="Google Shape;7277;p6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3"/>
          <p:cNvGrpSpPr/>
          <p:nvPr/>
        </p:nvGrpSpPr>
        <p:grpSpPr>
          <a:xfrm>
            <a:off x="2593522" y="2407029"/>
            <a:ext cx="391606" cy="364535"/>
            <a:chOff x="2593522" y="2407029"/>
            <a:chExt cx="391606" cy="364535"/>
          </a:xfrm>
        </p:grpSpPr>
        <p:sp>
          <p:nvSpPr>
            <p:cNvPr id="7306" name="Google Shape;7306;p6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3"/>
          <p:cNvGrpSpPr/>
          <p:nvPr/>
        </p:nvGrpSpPr>
        <p:grpSpPr>
          <a:xfrm>
            <a:off x="3955047" y="2432242"/>
            <a:ext cx="322912" cy="334396"/>
            <a:chOff x="3955047" y="2432242"/>
            <a:chExt cx="322912" cy="334396"/>
          </a:xfrm>
        </p:grpSpPr>
        <p:sp>
          <p:nvSpPr>
            <p:cNvPr id="7346" name="Google Shape;7346;p6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3"/>
          <p:cNvGrpSpPr/>
          <p:nvPr/>
        </p:nvGrpSpPr>
        <p:grpSpPr>
          <a:xfrm>
            <a:off x="1802465" y="1962854"/>
            <a:ext cx="265373" cy="351944"/>
            <a:chOff x="1802465" y="1962854"/>
            <a:chExt cx="265373" cy="351944"/>
          </a:xfrm>
        </p:grpSpPr>
        <p:sp>
          <p:nvSpPr>
            <p:cNvPr id="7350" name="Google Shape;7350;p6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63"/>
          <p:cNvGrpSpPr/>
          <p:nvPr/>
        </p:nvGrpSpPr>
        <p:grpSpPr>
          <a:xfrm>
            <a:off x="3512070" y="1956222"/>
            <a:ext cx="373983" cy="363622"/>
            <a:chOff x="3512070" y="1956222"/>
            <a:chExt cx="373983" cy="363622"/>
          </a:xfrm>
        </p:grpSpPr>
        <p:sp>
          <p:nvSpPr>
            <p:cNvPr id="7358" name="Google Shape;7358;p6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3"/>
          <p:cNvGrpSpPr/>
          <p:nvPr/>
        </p:nvGrpSpPr>
        <p:grpSpPr>
          <a:xfrm>
            <a:off x="842683" y="2394751"/>
            <a:ext cx="345640" cy="356660"/>
            <a:chOff x="842683" y="2394751"/>
            <a:chExt cx="345640" cy="356660"/>
          </a:xfrm>
        </p:grpSpPr>
        <p:sp>
          <p:nvSpPr>
            <p:cNvPr id="7376" name="Google Shape;7376;p6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3"/>
          <p:cNvGrpSpPr/>
          <p:nvPr/>
        </p:nvGrpSpPr>
        <p:grpSpPr>
          <a:xfrm>
            <a:off x="1290615" y="2399467"/>
            <a:ext cx="336836" cy="342511"/>
            <a:chOff x="1290615" y="2399467"/>
            <a:chExt cx="336836" cy="342511"/>
          </a:xfrm>
        </p:grpSpPr>
        <p:sp>
          <p:nvSpPr>
            <p:cNvPr id="7393" name="Google Shape;7393;p6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3"/>
          <p:cNvGrpSpPr/>
          <p:nvPr/>
        </p:nvGrpSpPr>
        <p:grpSpPr>
          <a:xfrm>
            <a:off x="1748310" y="2408601"/>
            <a:ext cx="308508" cy="333378"/>
            <a:chOff x="1748310" y="2408601"/>
            <a:chExt cx="308508" cy="333378"/>
          </a:xfrm>
        </p:grpSpPr>
        <p:sp>
          <p:nvSpPr>
            <p:cNvPr id="7413" name="Google Shape;7413;p6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3"/>
          <p:cNvGrpSpPr/>
          <p:nvPr/>
        </p:nvGrpSpPr>
        <p:grpSpPr>
          <a:xfrm>
            <a:off x="3044614" y="2418033"/>
            <a:ext cx="376184" cy="315141"/>
            <a:chOff x="3044614" y="2418033"/>
            <a:chExt cx="376184" cy="315141"/>
          </a:xfrm>
        </p:grpSpPr>
        <p:sp>
          <p:nvSpPr>
            <p:cNvPr id="7422" name="Google Shape;7422;p6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3"/>
          <p:cNvGrpSpPr/>
          <p:nvPr/>
        </p:nvGrpSpPr>
        <p:grpSpPr>
          <a:xfrm>
            <a:off x="3943638" y="3815072"/>
            <a:ext cx="357933" cy="342676"/>
            <a:chOff x="3943638" y="3815072"/>
            <a:chExt cx="357933" cy="342676"/>
          </a:xfrm>
        </p:grpSpPr>
        <p:sp>
          <p:nvSpPr>
            <p:cNvPr id="7432" name="Google Shape;7432;p6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3"/>
          <p:cNvGrpSpPr/>
          <p:nvPr/>
        </p:nvGrpSpPr>
        <p:grpSpPr>
          <a:xfrm>
            <a:off x="3508282" y="3810341"/>
            <a:ext cx="351644" cy="351959"/>
            <a:chOff x="3508282" y="3810341"/>
            <a:chExt cx="351644" cy="351959"/>
          </a:xfrm>
        </p:grpSpPr>
        <p:sp>
          <p:nvSpPr>
            <p:cNvPr id="7442" name="Google Shape;7442;p6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3"/>
          <p:cNvGrpSpPr/>
          <p:nvPr/>
        </p:nvGrpSpPr>
        <p:grpSpPr>
          <a:xfrm>
            <a:off x="2224585" y="1962854"/>
            <a:ext cx="303163" cy="351809"/>
            <a:chOff x="2224585" y="1962854"/>
            <a:chExt cx="303163" cy="351809"/>
          </a:xfrm>
        </p:grpSpPr>
        <p:sp>
          <p:nvSpPr>
            <p:cNvPr id="7456" name="Google Shape;7456;p6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63"/>
          <p:cNvGrpSpPr/>
          <p:nvPr/>
        </p:nvGrpSpPr>
        <p:grpSpPr>
          <a:xfrm>
            <a:off x="2622794" y="1990868"/>
            <a:ext cx="389090" cy="296231"/>
            <a:chOff x="2622794" y="1990868"/>
            <a:chExt cx="389090" cy="296231"/>
          </a:xfrm>
        </p:grpSpPr>
        <p:sp>
          <p:nvSpPr>
            <p:cNvPr id="7465" name="Google Shape;7465;p6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3"/>
          <p:cNvGrpSpPr/>
          <p:nvPr/>
        </p:nvGrpSpPr>
        <p:grpSpPr>
          <a:xfrm>
            <a:off x="3977326" y="1952149"/>
            <a:ext cx="327074" cy="375241"/>
            <a:chOff x="3977326" y="1952149"/>
            <a:chExt cx="327074" cy="375241"/>
          </a:xfrm>
        </p:grpSpPr>
        <p:sp>
          <p:nvSpPr>
            <p:cNvPr id="7475" name="Google Shape;7475;p6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3"/>
          <p:cNvGrpSpPr/>
          <p:nvPr/>
        </p:nvGrpSpPr>
        <p:grpSpPr>
          <a:xfrm>
            <a:off x="1341612" y="3340055"/>
            <a:ext cx="259399" cy="370524"/>
            <a:chOff x="1341612" y="3340055"/>
            <a:chExt cx="259399" cy="370524"/>
          </a:xfrm>
        </p:grpSpPr>
        <p:sp>
          <p:nvSpPr>
            <p:cNvPr id="7493" name="Google Shape;7493;p6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3"/>
          <p:cNvGrpSpPr/>
          <p:nvPr/>
        </p:nvGrpSpPr>
        <p:grpSpPr>
          <a:xfrm>
            <a:off x="2179892" y="3844972"/>
            <a:ext cx="351629" cy="282381"/>
            <a:chOff x="2179892" y="3844972"/>
            <a:chExt cx="351629" cy="282381"/>
          </a:xfrm>
        </p:grpSpPr>
        <p:sp>
          <p:nvSpPr>
            <p:cNvPr id="7512" name="Google Shape;7512;p6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3"/>
          <p:cNvGrpSpPr/>
          <p:nvPr/>
        </p:nvGrpSpPr>
        <p:grpSpPr>
          <a:xfrm>
            <a:off x="3131170" y="3816884"/>
            <a:ext cx="220051" cy="338169"/>
            <a:chOff x="3131170" y="3816884"/>
            <a:chExt cx="220051" cy="338169"/>
          </a:xfrm>
        </p:grpSpPr>
        <p:sp>
          <p:nvSpPr>
            <p:cNvPr id="7533" name="Google Shape;7533;p6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3"/>
          <p:cNvGrpSpPr/>
          <p:nvPr/>
        </p:nvGrpSpPr>
        <p:grpSpPr>
          <a:xfrm>
            <a:off x="903502" y="3359564"/>
            <a:ext cx="247990" cy="333393"/>
            <a:chOff x="903502" y="3359564"/>
            <a:chExt cx="247990" cy="333393"/>
          </a:xfrm>
        </p:grpSpPr>
        <p:sp>
          <p:nvSpPr>
            <p:cNvPr id="7543" name="Google Shape;7543;p6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3"/>
          <p:cNvGrpSpPr/>
          <p:nvPr/>
        </p:nvGrpSpPr>
        <p:grpSpPr>
          <a:xfrm>
            <a:off x="2616191" y="2890461"/>
            <a:ext cx="365793" cy="361152"/>
            <a:chOff x="2616191" y="2890461"/>
            <a:chExt cx="365793" cy="361152"/>
          </a:xfrm>
        </p:grpSpPr>
        <p:sp>
          <p:nvSpPr>
            <p:cNvPr id="7566" name="Google Shape;7566;p6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63"/>
          <p:cNvGrpSpPr/>
          <p:nvPr/>
        </p:nvGrpSpPr>
        <p:grpSpPr>
          <a:xfrm>
            <a:off x="3049959" y="1945861"/>
            <a:ext cx="402940" cy="388536"/>
            <a:chOff x="3049959" y="1945861"/>
            <a:chExt cx="402940" cy="388536"/>
          </a:xfrm>
        </p:grpSpPr>
        <p:sp>
          <p:nvSpPr>
            <p:cNvPr id="7578" name="Google Shape;7578;p6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3"/>
          <p:cNvGrpSpPr/>
          <p:nvPr/>
        </p:nvGrpSpPr>
        <p:grpSpPr>
          <a:xfrm>
            <a:off x="2483025" y="4268679"/>
            <a:ext cx="202428" cy="349114"/>
            <a:chOff x="2483025" y="4268679"/>
            <a:chExt cx="202428" cy="349114"/>
          </a:xfrm>
        </p:grpSpPr>
        <p:sp>
          <p:nvSpPr>
            <p:cNvPr id="7585" name="Google Shape;7585;p6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3"/>
          <p:cNvGrpSpPr/>
          <p:nvPr/>
        </p:nvGrpSpPr>
        <p:grpSpPr>
          <a:xfrm>
            <a:off x="862507" y="2885984"/>
            <a:ext cx="329590" cy="365000"/>
            <a:chOff x="862507" y="2885984"/>
            <a:chExt cx="329590" cy="365000"/>
          </a:xfrm>
        </p:grpSpPr>
        <p:sp>
          <p:nvSpPr>
            <p:cNvPr id="7592" name="Google Shape;7592;p6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3"/>
          <p:cNvGrpSpPr/>
          <p:nvPr/>
        </p:nvGrpSpPr>
        <p:grpSpPr>
          <a:xfrm>
            <a:off x="3082075" y="2871805"/>
            <a:ext cx="318884" cy="379807"/>
            <a:chOff x="3082075" y="2871805"/>
            <a:chExt cx="318884" cy="379807"/>
          </a:xfrm>
        </p:grpSpPr>
        <p:sp>
          <p:nvSpPr>
            <p:cNvPr id="7600" name="Google Shape;7600;p6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3"/>
          <p:cNvGrpSpPr/>
          <p:nvPr/>
        </p:nvGrpSpPr>
        <p:grpSpPr>
          <a:xfrm>
            <a:off x="2594780" y="1516494"/>
            <a:ext cx="410187" cy="324244"/>
            <a:chOff x="2594780" y="1516494"/>
            <a:chExt cx="410187" cy="324244"/>
          </a:xfrm>
        </p:grpSpPr>
        <p:sp>
          <p:nvSpPr>
            <p:cNvPr id="7621" name="Google Shape;7621;p6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63"/>
          <p:cNvGrpSpPr/>
          <p:nvPr/>
        </p:nvGrpSpPr>
        <p:grpSpPr>
          <a:xfrm>
            <a:off x="1742965" y="1502959"/>
            <a:ext cx="333692" cy="333363"/>
            <a:chOff x="1742965" y="1502959"/>
            <a:chExt cx="333692" cy="333363"/>
          </a:xfrm>
        </p:grpSpPr>
        <p:sp>
          <p:nvSpPr>
            <p:cNvPr id="7630" name="Google Shape;7630;p6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3"/>
          <p:cNvGrpSpPr/>
          <p:nvPr/>
        </p:nvGrpSpPr>
        <p:grpSpPr>
          <a:xfrm>
            <a:off x="3051531" y="1516809"/>
            <a:ext cx="390034" cy="296545"/>
            <a:chOff x="3051531" y="1516809"/>
            <a:chExt cx="390034" cy="296545"/>
          </a:xfrm>
        </p:grpSpPr>
        <p:sp>
          <p:nvSpPr>
            <p:cNvPr id="7635" name="Google Shape;7635;p6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3"/>
          <p:cNvGrpSpPr/>
          <p:nvPr/>
        </p:nvGrpSpPr>
        <p:grpSpPr>
          <a:xfrm>
            <a:off x="3514900" y="1489020"/>
            <a:ext cx="354145" cy="351869"/>
            <a:chOff x="3514900" y="1489020"/>
            <a:chExt cx="354145" cy="351869"/>
          </a:xfrm>
        </p:grpSpPr>
        <p:sp>
          <p:nvSpPr>
            <p:cNvPr id="7651" name="Google Shape;7651;p6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3"/>
          <p:cNvGrpSpPr/>
          <p:nvPr/>
        </p:nvGrpSpPr>
        <p:grpSpPr>
          <a:xfrm>
            <a:off x="3066324" y="3350446"/>
            <a:ext cx="346598" cy="333183"/>
            <a:chOff x="3066324" y="3350446"/>
            <a:chExt cx="346598" cy="333183"/>
          </a:xfrm>
        </p:grpSpPr>
        <p:sp>
          <p:nvSpPr>
            <p:cNvPr id="7674" name="Google Shape;7674;p6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3"/>
          <p:cNvGrpSpPr/>
          <p:nvPr/>
        </p:nvGrpSpPr>
        <p:grpSpPr>
          <a:xfrm>
            <a:off x="1282755" y="1952089"/>
            <a:ext cx="363278" cy="363338"/>
            <a:chOff x="1282755" y="1952089"/>
            <a:chExt cx="363278" cy="363338"/>
          </a:xfrm>
        </p:grpSpPr>
        <p:sp>
          <p:nvSpPr>
            <p:cNvPr id="7685" name="Google Shape;7685;p6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3"/>
          <p:cNvGrpSpPr/>
          <p:nvPr/>
        </p:nvGrpSpPr>
        <p:grpSpPr>
          <a:xfrm>
            <a:off x="3510094" y="2909281"/>
            <a:ext cx="355133" cy="343574"/>
            <a:chOff x="3510094" y="2909281"/>
            <a:chExt cx="355133" cy="343574"/>
          </a:xfrm>
        </p:grpSpPr>
        <p:sp>
          <p:nvSpPr>
            <p:cNvPr id="7693" name="Google Shape;7693;p6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6" name="Google Shape;7706;p63"/>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7" name="Google Shape;7707;p63"/>
          <p:cNvGrpSpPr/>
          <p:nvPr/>
        </p:nvGrpSpPr>
        <p:grpSpPr>
          <a:xfrm>
            <a:off x="2163842" y="1506972"/>
            <a:ext cx="382787" cy="331566"/>
            <a:chOff x="2163842" y="1506972"/>
            <a:chExt cx="382787" cy="331566"/>
          </a:xfrm>
        </p:grpSpPr>
        <p:sp>
          <p:nvSpPr>
            <p:cNvPr id="7708" name="Google Shape;7708;p6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63"/>
          <p:cNvGrpSpPr/>
          <p:nvPr/>
        </p:nvGrpSpPr>
        <p:grpSpPr>
          <a:xfrm>
            <a:off x="1738877" y="3349652"/>
            <a:ext cx="357918" cy="350536"/>
            <a:chOff x="1738877" y="3349652"/>
            <a:chExt cx="357918" cy="350536"/>
          </a:xfrm>
        </p:grpSpPr>
        <p:sp>
          <p:nvSpPr>
            <p:cNvPr id="7717" name="Google Shape;7717;p6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3"/>
          <p:cNvGrpSpPr/>
          <p:nvPr/>
        </p:nvGrpSpPr>
        <p:grpSpPr>
          <a:xfrm>
            <a:off x="1971819" y="4276854"/>
            <a:ext cx="383281" cy="333947"/>
            <a:chOff x="1971819" y="4276854"/>
            <a:chExt cx="383281" cy="333947"/>
          </a:xfrm>
        </p:grpSpPr>
        <p:sp>
          <p:nvSpPr>
            <p:cNvPr id="7736" name="Google Shape;7736;p6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3"/>
          <p:cNvGrpSpPr/>
          <p:nvPr/>
        </p:nvGrpSpPr>
        <p:grpSpPr>
          <a:xfrm>
            <a:off x="1825119" y="2885819"/>
            <a:ext cx="175987" cy="361391"/>
            <a:chOff x="1825119" y="2885819"/>
            <a:chExt cx="175987" cy="361391"/>
          </a:xfrm>
        </p:grpSpPr>
        <p:sp>
          <p:nvSpPr>
            <p:cNvPr id="7747" name="Google Shape;7747;p6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3"/>
          <p:cNvGrpSpPr/>
          <p:nvPr/>
        </p:nvGrpSpPr>
        <p:grpSpPr>
          <a:xfrm>
            <a:off x="3504824" y="3405844"/>
            <a:ext cx="369896" cy="226339"/>
            <a:chOff x="3504824" y="3405844"/>
            <a:chExt cx="369896" cy="226339"/>
          </a:xfrm>
        </p:grpSpPr>
        <p:sp>
          <p:nvSpPr>
            <p:cNvPr id="7758" name="Google Shape;7758;p6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3"/>
          <p:cNvGrpSpPr/>
          <p:nvPr/>
        </p:nvGrpSpPr>
        <p:grpSpPr>
          <a:xfrm>
            <a:off x="1295661" y="3819594"/>
            <a:ext cx="345640" cy="342900"/>
            <a:chOff x="1295661" y="3819594"/>
            <a:chExt cx="345640" cy="342900"/>
          </a:xfrm>
        </p:grpSpPr>
        <p:sp>
          <p:nvSpPr>
            <p:cNvPr id="7775" name="Google Shape;7775;p6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63"/>
          <p:cNvGrpSpPr/>
          <p:nvPr/>
        </p:nvGrpSpPr>
        <p:grpSpPr>
          <a:xfrm>
            <a:off x="3486572" y="2433470"/>
            <a:ext cx="379328" cy="281738"/>
            <a:chOff x="3486572" y="2433470"/>
            <a:chExt cx="379328" cy="281738"/>
          </a:xfrm>
        </p:grpSpPr>
        <p:sp>
          <p:nvSpPr>
            <p:cNvPr id="7793" name="Google Shape;7793;p6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63"/>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1" name="Google Shape;7801;p63"/>
          <p:cNvGrpSpPr/>
          <p:nvPr/>
        </p:nvGrpSpPr>
        <p:grpSpPr>
          <a:xfrm>
            <a:off x="3997149" y="3329634"/>
            <a:ext cx="270733" cy="355762"/>
            <a:chOff x="3997149" y="3329634"/>
            <a:chExt cx="270733" cy="355762"/>
          </a:xfrm>
        </p:grpSpPr>
        <p:sp>
          <p:nvSpPr>
            <p:cNvPr id="7802" name="Google Shape;7802;p6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3"/>
          <p:cNvGrpSpPr/>
          <p:nvPr/>
        </p:nvGrpSpPr>
        <p:grpSpPr>
          <a:xfrm>
            <a:off x="3954343" y="2899354"/>
            <a:ext cx="345655" cy="343529"/>
            <a:chOff x="3954343" y="2899354"/>
            <a:chExt cx="345655" cy="343529"/>
          </a:xfrm>
        </p:grpSpPr>
        <p:sp>
          <p:nvSpPr>
            <p:cNvPr id="7824" name="Google Shape;7824;p6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3"/>
          <p:cNvGrpSpPr/>
          <p:nvPr/>
        </p:nvGrpSpPr>
        <p:grpSpPr>
          <a:xfrm>
            <a:off x="2166043" y="3351344"/>
            <a:ext cx="369566" cy="349803"/>
            <a:chOff x="2166043" y="3351344"/>
            <a:chExt cx="369566" cy="349803"/>
          </a:xfrm>
        </p:grpSpPr>
        <p:sp>
          <p:nvSpPr>
            <p:cNvPr id="7837" name="Google Shape;7837;p6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3"/>
          <p:cNvGrpSpPr/>
          <p:nvPr/>
        </p:nvGrpSpPr>
        <p:grpSpPr>
          <a:xfrm>
            <a:off x="2619649" y="3352332"/>
            <a:ext cx="365793" cy="329275"/>
            <a:chOff x="2619649" y="3352332"/>
            <a:chExt cx="365793" cy="329275"/>
          </a:xfrm>
        </p:grpSpPr>
        <p:sp>
          <p:nvSpPr>
            <p:cNvPr id="7847" name="Google Shape;7847;p6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63"/>
          <p:cNvGrpSpPr/>
          <p:nvPr/>
        </p:nvGrpSpPr>
        <p:grpSpPr>
          <a:xfrm>
            <a:off x="1293760" y="1498228"/>
            <a:ext cx="340624" cy="351944"/>
            <a:chOff x="1293760" y="1498228"/>
            <a:chExt cx="340624" cy="351944"/>
          </a:xfrm>
        </p:grpSpPr>
        <p:sp>
          <p:nvSpPr>
            <p:cNvPr id="7858" name="Google Shape;7858;p6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63"/>
          <p:cNvGrpSpPr/>
          <p:nvPr/>
        </p:nvGrpSpPr>
        <p:grpSpPr>
          <a:xfrm>
            <a:off x="849601" y="1952074"/>
            <a:ext cx="406713" cy="383745"/>
            <a:chOff x="849601" y="1952074"/>
            <a:chExt cx="406713" cy="383745"/>
          </a:xfrm>
        </p:grpSpPr>
        <p:sp>
          <p:nvSpPr>
            <p:cNvPr id="7873" name="Google Shape;7873;p6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3"/>
          <p:cNvGrpSpPr/>
          <p:nvPr/>
        </p:nvGrpSpPr>
        <p:grpSpPr>
          <a:xfrm>
            <a:off x="2253871" y="2893365"/>
            <a:ext cx="203985" cy="355417"/>
            <a:chOff x="2253871" y="2893365"/>
            <a:chExt cx="203985" cy="355417"/>
          </a:xfrm>
        </p:grpSpPr>
        <p:sp>
          <p:nvSpPr>
            <p:cNvPr id="7881" name="Google Shape;7881;p6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3"/>
          <p:cNvGrpSpPr/>
          <p:nvPr/>
        </p:nvGrpSpPr>
        <p:grpSpPr>
          <a:xfrm>
            <a:off x="2191541" y="2408601"/>
            <a:ext cx="308823" cy="342571"/>
            <a:chOff x="2191541" y="2408601"/>
            <a:chExt cx="308823" cy="342571"/>
          </a:xfrm>
        </p:grpSpPr>
        <p:sp>
          <p:nvSpPr>
            <p:cNvPr id="7893" name="Google Shape;7893;p6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3"/>
          <p:cNvGrpSpPr/>
          <p:nvPr/>
        </p:nvGrpSpPr>
        <p:grpSpPr>
          <a:xfrm>
            <a:off x="847400" y="1503588"/>
            <a:ext cx="342496" cy="341553"/>
            <a:chOff x="847400" y="1503588"/>
            <a:chExt cx="342496" cy="341553"/>
          </a:xfrm>
        </p:grpSpPr>
        <p:sp>
          <p:nvSpPr>
            <p:cNvPr id="7907" name="Google Shape;7907;p6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63"/>
          <p:cNvGrpSpPr/>
          <p:nvPr/>
        </p:nvGrpSpPr>
        <p:grpSpPr>
          <a:xfrm>
            <a:off x="1329963" y="2899669"/>
            <a:ext cx="280495" cy="361077"/>
            <a:chOff x="1329963" y="2899669"/>
            <a:chExt cx="280495" cy="361077"/>
          </a:xfrm>
        </p:grpSpPr>
        <p:sp>
          <p:nvSpPr>
            <p:cNvPr id="7928" name="Google Shape;7928;p6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63"/>
          <p:cNvGrpSpPr/>
          <p:nvPr/>
        </p:nvGrpSpPr>
        <p:grpSpPr>
          <a:xfrm>
            <a:off x="937429" y="3800908"/>
            <a:ext cx="195496" cy="343439"/>
            <a:chOff x="937429" y="3800908"/>
            <a:chExt cx="195496" cy="343439"/>
          </a:xfrm>
        </p:grpSpPr>
        <p:sp>
          <p:nvSpPr>
            <p:cNvPr id="7936" name="Google Shape;7936;p6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3"/>
          <p:cNvGrpSpPr/>
          <p:nvPr/>
        </p:nvGrpSpPr>
        <p:grpSpPr>
          <a:xfrm>
            <a:off x="2687659" y="3810655"/>
            <a:ext cx="365164" cy="342511"/>
            <a:chOff x="2611459" y="3810655"/>
            <a:chExt cx="365164" cy="342511"/>
          </a:xfrm>
        </p:grpSpPr>
        <p:sp>
          <p:nvSpPr>
            <p:cNvPr id="7950" name="Google Shape;7950;p6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3"/>
          <p:cNvGrpSpPr/>
          <p:nvPr/>
        </p:nvGrpSpPr>
        <p:grpSpPr>
          <a:xfrm>
            <a:off x="3952456" y="1524280"/>
            <a:ext cx="370195" cy="300154"/>
            <a:chOff x="3952456" y="1524280"/>
            <a:chExt cx="370195" cy="300154"/>
          </a:xfrm>
        </p:grpSpPr>
        <p:sp>
          <p:nvSpPr>
            <p:cNvPr id="7962" name="Google Shape;7962;p6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71" name="Shape 7971"/>
        <p:cNvGrpSpPr/>
        <p:nvPr/>
      </p:nvGrpSpPr>
      <p:grpSpPr>
        <a:xfrm>
          <a:off x="0" y="0"/>
          <a:ext cx="0" cy="0"/>
          <a:chOff x="0" y="0"/>
          <a:chExt cx="0" cy="0"/>
        </a:xfrm>
      </p:grpSpPr>
      <p:sp>
        <p:nvSpPr>
          <p:cNvPr id="7972" name="Google Shape;7972;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973" name="Google Shape;7973;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974" name="Google Shape;7974;p64"/>
          <p:cNvGrpSpPr/>
          <p:nvPr/>
        </p:nvGrpSpPr>
        <p:grpSpPr>
          <a:xfrm>
            <a:off x="908482" y="1502585"/>
            <a:ext cx="257112" cy="362808"/>
            <a:chOff x="908482" y="1502585"/>
            <a:chExt cx="257112" cy="362808"/>
          </a:xfrm>
        </p:grpSpPr>
        <p:sp>
          <p:nvSpPr>
            <p:cNvPr id="7975" name="Google Shape;7975;p6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64"/>
          <p:cNvGrpSpPr/>
          <p:nvPr/>
        </p:nvGrpSpPr>
        <p:grpSpPr>
          <a:xfrm>
            <a:off x="1303537" y="1502716"/>
            <a:ext cx="362939" cy="362677"/>
            <a:chOff x="1303537" y="1502716"/>
            <a:chExt cx="362939" cy="362677"/>
          </a:xfrm>
        </p:grpSpPr>
        <p:sp>
          <p:nvSpPr>
            <p:cNvPr id="7996" name="Google Shape;7996;p6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64"/>
          <p:cNvGrpSpPr/>
          <p:nvPr/>
        </p:nvGrpSpPr>
        <p:grpSpPr>
          <a:xfrm>
            <a:off x="1751901" y="1502716"/>
            <a:ext cx="362677" cy="362677"/>
            <a:chOff x="1751901" y="1502716"/>
            <a:chExt cx="362677" cy="362677"/>
          </a:xfrm>
        </p:grpSpPr>
        <p:sp>
          <p:nvSpPr>
            <p:cNvPr id="8008" name="Google Shape;8008;p6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4"/>
          <p:cNvGrpSpPr/>
          <p:nvPr/>
        </p:nvGrpSpPr>
        <p:grpSpPr>
          <a:xfrm>
            <a:off x="3095178" y="1502716"/>
            <a:ext cx="334290" cy="362677"/>
            <a:chOff x="3095178" y="1502716"/>
            <a:chExt cx="334290" cy="362677"/>
          </a:xfrm>
        </p:grpSpPr>
        <p:sp>
          <p:nvSpPr>
            <p:cNvPr id="8028" name="Google Shape;8028;p6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4"/>
          <p:cNvGrpSpPr/>
          <p:nvPr/>
        </p:nvGrpSpPr>
        <p:grpSpPr>
          <a:xfrm>
            <a:off x="3542281" y="1505605"/>
            <a:ext cx="366196" cy="357005"/>
            <a:chOff x="3542281" y="1505605"/>
            <a:chExt cx="366196" cy="357005"/>
          </a:xfrm>
        </p:grpSpPr>
        <p:sp>
          <p:nvSpPr>
            <p:cNvPr id="8046" name="Google Shape;8046;p6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4"/>
          <p:cNvGrpSpPr/>
          <p:nvPr/>
        </p:nvGrpSpPr>
        <p:grpSpPr>
          <a:xfrm>
            <a:off x="1748382" y="3384797"/>
            <a:ext cx="364673" cy="340067"/>
            <a:chOff x="1748382" y="3384797"/>
            <a:chExt cx="364673" cy="340067"/>
          </a:xfrm>
        </p:grpSpPr>
        <p:sp>
          <p:nvSpPr>
            <p:cNvPr id="8072" name="Google Shape;8072;p6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64"/>
          <p:cNvGrpSpPr/>
          <p:nvPr/>
        </p:nvGrpSpPr>
        <p:grpSpPr>
          <a:xfrm>
            <a:off x="6221064" y="3811049"/>
            <a:ext cx="364673" cy="339804"/>
            <a:chOff x="6221064" y="3811049"/>
            <a:chExt cx="364673" cy="339804"/>
          </a:xfrm>
        </p:grpSpPr>
        <p:sp>
          <p:nvSpPr>
            <p:cNvPr id="8088" name="Google Shape;8088;p6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4"/>
          <p:cNvGrpSpPr/>
          <p:nvPr/>
        </p:nvGrpSpPr>
        <p:grpSpPr>
          <a:xfrm>
            <a:off x="2182643" y="3386320"/>
            <a:ext cx="382030" cy="320451"/>
            <a:chOff x="2182643" y="3386320"/>
            <a:chExt cx="382030" cy="320451"/>
          </a:xfrm>
        </p:grpSpPr>
        <p:sp>
          <p:nvSpPr>
            <p:cNvPr id="8104" name="Google Shape;8104;p6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4"/>
          <p:cNvGrpSpPr/>
          <p:nvPr/>
        </p:nvGrpSpPr>
        <p:grpSpPr>
          <a:xfrm>
            <a:off x="3084386" y="3389340"/>
            <a:ext cx="353880" cy="330745"/>
            <a:chOff x="3084386" y="3389340"/>
            <a:chExt cx="353880" cy="330745"/>
          </a:xfrm>
        </p:grpSpPr>
        <p:sp>
          <p:nvSpPr>
            <p:cNvPr id="8120" name="Google Shape;8120;p6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4"/>
          <p:cNvGrpSpPr/>
          <p:nvPr/>
        </p:nvGrpSpPr>
        <p:grpSpPr>
          <a:xfrm>
            <a:off x="863499" y="1970906"/>
            <a:ext cx="347078" cy="364016"/>
            <a:chOff x="863499" y="1970906"/>
            <a:chExt cx="347078" cy="364016"/>
          </a:xfrm>
        </p:grpSpPr>
        <p:sp>
          <p:nvSpPr>
            <p:cNvPr id="8133" name="Google Shape;8133;p6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64"/>
          <p:cNvGrpSpPr/>
          <p:nvPr/>
        </p:nvGrpSpPr>
        <p:grpSpPr>
          <a:xfrm>
            <a:off x="1749879" y="1970906"/>
            <a:ext cx="364436" cy="364174"/>
            <a:chOff x="1749879" y="1970906"/>
            <a:chExt cx="364436" cy="364174"/>
          </a:xfrm>
        </p:grpSpPr>
        <p:sp>
          <p:nvSpPr>
            <p:cNvPr id="8148" name="Google Shape;8148;p6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4"/>
          <p:cNvGrpSpPr/>
          <p:nvPr/>
        </p:nvGrpSpPr>
        <p:grpSpPr>
          <a:xfrm>
            <a:off x="2186425" y="1976158"/>
            <a:ext cx="396106" cy="353985"/>
            <a:chOff x="2186425" y="1976158"/>
            <a:chExt cx="396106" cy="353985"/>
          </a:xfrm>
        </p:grpSpPr>
        <p:sp>
          <p:nvSpPr>
            <p:cNvPr id="8163" name="Google Shape;8163;p6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4"/>
          <p:cNvGrpSpPr/>
          <p:nvPr/>
        </p:nvGrpSpPr>
        <p:grpSpPr>
          <a:xfrm>
            <a:off x="2659157" y="2017412"/>
            <a:ext cx="319190" cy="271240"/>
            <a:chOff x="2659157" y="2017412"/>
            <a:chExt cx="319190" cy="271240"/>
          </a:xfrm>
        </p:grpSpPr>
        <p:sp>
          <p:nvSpPr>
            <p:cNvPr id="8171" name="Google Shape;8171;p6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4"/>
          <p:cNvGrpSpPr/>
          <p:nvPr/>
        </p:nvGrpSpPr>
        <p:grpSpPr>
          <a:xfrm>
            <a:off x="3111775" y="1993516"/>
            <a:ext cx="318928" cy="319217"/>
            <a:chOff x="3111775" y="1993516"/>
            <a:chExt cx="318928" cy="319217"/>
          </a:xfrm>
        </p:grpSpPr>
        <p:sp>
          <p:nvSpPr>
            <p:cNvPr id="8198" name="Google Shape;8198;p6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4"/>
          <p:cNvGrpSpPr/>
          <p:nvPr/>
        </p:nvGrpSpPr>
        <p:grpSpPr>
          <a:xfrm>
            <a:off x="4023785" y="1970407"/>
            <a:ext cx="288807" cy="355377"/>
            <a:chOff x="4023785" y="1970407"/>
            <a:chExt cx="288807" cy="355377"/>
          </a:xfrm>
        </p:grpSpPr>
        <p:sp>
          <p:nvSpPr>
            <p:cNvPr id="8229" name="Google Shape;8229;p6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4"/>
          <p:cNvGrpSpPr/>
          <p:nvPr/>
        </p:nvGrpSpPr>
        <p:grpSpPr>
          <a:xfrm>
            <a:off x="3544540" y="3380963"/>
            <a:ext cx="320188" cy="319269"/>
            <a:chOff x="3544540" y="3380963"/>
            <a:chExt cx="320188" cy="319269"/>
          </a:xfrm>
        </p:grpSpPr>
        <p:sp>
          <p:nvSpPr>
            <p:cNvPr id="8250" name="Google Shape;8250;p6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64"/>
          <p:cNvGrpSpPr/>
          <p:nvPr/>
        </p:nvGrpSpPr>
        <p:grpSpPr>
          <a:xfrm>
            <a:off x="3944637" y="3354834"/>
            <a:ext cx="415696" cy="371605"/>
            <a:chOff x="3944637" y="3354834"/>
            <a:chExt cx="415696" cy="371605"/>
          </a:xfrm>
        </p:grpSpPr>
        <p:sp>
          <p:nvSpPr>
            <p:cNvPr id="8267" name="Google Shape;8267;p6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4"/>
          <p:cNvGrpSpPr/>
          <p:nvPr/>
        </p:nvGrpSpPr>
        <p:grpSpPr>
          <a:xfrm>
            <a:off x="1314619" y="3821527"/>
            <a:ext cx="346317" cy="332136"/>
            <a:chOff x="1314619" y="3821527"/>
            <a:chExt cx="346317" cy="332136"/>
          </a:xfrm>
        </p:grpSpPr>
        <p:sp>
          <p:nvSpPr>
            <p:cNvPr id="8285" name="Google Shape;8285;p6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4"/>
          <p:cNvGrpSpPr/>
          <p:nvPr/>
        </p:nvGrpSpPr>
        <p:grpSpPr>
          <a:xfrm>
            <a:off x="1751139" y="3790934"/>
            <a:ext cx="386258" cy="380507"/>
            <a:chOff x="1751139" y="3790934"/>
            <a:chExt cx="386258" cy="380507"/>
          </a:xfrm>
        </p:grpSpPr>
        <p:sp>
          <p:nvSpPr>
            <p:cNvPr id="8294" name="Google Shape;8294;p6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4"/>
          <p:cNvGrpSpPr/>
          <p:nvPr/>
        </p:nvGrpSpPr>
        <p:grpSpPr>
          <a:xfrm>
            <a:off x="2189681" y="3821606"/>
            <a:ext cx="395607" cy="318928"/>
            <a:chOff x="2189681" y="3821606"/>
            <a:chExt cx="395607" cy="318928"/>
          </a:xfrm>
        </p:grpSpPr>
        <p:sp>
          <p:nvSpPr>
            <p:cNvPr id="8313" name="Google Shape;8313;p6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3" name="Google Shape;8343;p64"/>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4" name="Google Shape;8344;p64"/>
          <p:cNvGrpSpPr/>
          <p:nvPr/>
        </p:nvGrpSpPr>
        <p:grpSpPr>
          <a:xfrm>
            <a:off x="1277409" y="1961347"/>
            <a:ext cx="420475" cy="383055"/>
            <a:chOff x="1277409" y="1961347"/>
            <a:chExt cx="420475" cy="383055"/>
          </a:xfrm>
        </p:grpSpPr>
        <p:sp>
          <p:nvSpPr>
            <p:cNvPr id="8345" name="Google Shape;8345;p6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4"/>
          <p:cNvGrpSpPr/>
          <p:nvPr/>
        </p:nvGrpSpPr>
        <p:grpSpPr>
          <a:xfrm>
            <a:off x="2215075" y="2432819"/>
            <a:ext cx="380008" cy="351648"/>
            <a:chOff x="2215075" y="2432819"/>
            <a:chExt cx="380008" cy="351648"/>
          </a:xfrm>
        </p:grpSpPr>
        <p:sp>
          <p:nvSpPr>
            <p:cNvPr id="8373" name="Google Shape;8373;p6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4"/>
          <p:cNvGrpSpPr/>
          <p:nvPr/>
        </p:nvGrpSpPr>
        <p:grpSpPr>
          <a:xfrm>
            <a:off x="2661416" y="2422342"/>
            <a:ext cx="344059" cy="340671"/>
            <a:chOff x="2661416" y="2422342"/>
            <a:chExt cx="344059" cy="340671"/>
          </a:xfrm>
        </p:grpSpPr>
        <p:sp>
          <p:nvSpPr>
            <p:cNvPr id="8405" name="Google Shape;8405;p6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4"/>
          <p:cNvGrpSpPr/>
          <p:nvPr/>
        </p:nvGrpSpPr>
        <p:grpSpPr>
          <a:xfrm>
            <a:off x="4066510" y="2422342"/>
            <a:ext cx="206876" cy="348470"/>
            <a:chOff x="4066510" y="2422342"/>
            <a:chExt cx="206876" cy="348470"/>
          </a:xfrm>
        </p:grpSpPr>
        <p:sp>
          <p:nvSpPr>
            <p:cNvPr id="8419" name="Google Shape;8419;p6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1" name="Google Shape;8431;p64"/>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2" name="Google Shape;8432;p64"/>
          <p:cNvGrpSpPr/>
          <p:nvPr/>
        </p:nvGrpSpPr>
        <p:grpSpPr>
          <a:xfrm>
            <a:off x="2617693" y="3817325"/>
            <a:ext cx="420475" cy="326491"/>
            <a:chOff x="2617693" y="3817325"/>
            <a:chExt cx="420475" cy="326491"/>
          </a:xfrm>
        </p:grpSpPr>
        <p:sp>
          <p:nvSpPr>
            <p:cNvPr id="8433" name="Google Shape;8433;p6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4"/>
          <p:cNvGrpSpPr/>
          <p:nvPr/>
        </p:nvGrpSpPr>
        <p:grpSpPr>
          <a:xfrm>
            <a:off x="3545301" y="2423523"/>
            <a:ext cx="358134" cy="356637"/>
            <a:chOff x="3545301" y="2423523"/>
            <a:chExt cx="358134" cy="356637"/>
          </a:xfrm>
        </p:grpSpPr>
        <p:sp>
          <p:nvSpPr>
            <p:cNvPr id="8451" name="Google Shape;8451;p6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4"/>
          <p:cNvGrpSpPr/>
          <p:nvPr/>
        </p:nvGrpSpPr>
        <p:grpSpPr>
          <a:xfrm>
            <a:off x="5766424" y="4275195"/>
            <a:ext cx="358160" cy="356926"/>
            <a:chOff x="5766424" y="4275195"/>
            <a:chExt cx="358160" cy="356926"/>
          </a:xfrm>
        </p:grpSpPr>
        <p:sp>
          <p:nvSpPr>
            <p:cNvPr id="8461" name="Google Shape;8461;p6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64"/>
          <p:cNvGrpSpPr/>
          <p:nvPr/>
        </p:nvGrpSpPr>
        <p:grpSpPr>
          <a:xfrm>
            <a:off x="3531462" y="3824599"/>
            <a:ext cx="377251" cy="324232"/>
            <a:chOff x="3531462" y="3824599"/>
            <a:chExt cx="377251" cy="324232"/>
          </a:xfrm>
        </p:grpSpPr>
        <p:sp>
          <p:nvSpPr>
            <p:cNvPr id="8471" name="Google Shape;8471;p6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4"/>
          <p:cNvGrpSpPr/>
          <p:nvPr/>
        </p:nvGrpSpPr>
        <p:grpSpPr>
          <a:xfrm>
            <a:off x="4030586" y="3805246"/>
            <a:ext cx="286523" cy="340566"/>
            <a:chOff x="4030586" y="3805246"/>
            <a:chExt cx="286523" cy="340566"/>
          </a:xfrm>
        </p:grpSpPr>
        <p:sp>
          <p:nvSpPr>
            <p:cNvPr id="8483" name="Google Shape;8483;p6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4"/>
          <p:cNvGrpSpPr/>
          <p:nvPr/>
        </p:nvGrpSpPr>
        <p:grpSpPr>
          <a:xfrm>
            <a:off x="2180884" y="2888719"/>
            <a:ext cx="376752" cy="374468"/>
            <a:chOff x="2180884" y="2888719"/>
            <a:chExt cx="376752" cy="374468"/>
          </a:xfrm>
        </p:grpSpPr>
        <p:sp>
          <p:nvSpPr>
            <p:cNvPr id="8497" name="Google Shape;8497;p6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64"/>
          <p:cNvGrpSpPr/>
          <p:nvPr/>
        </p:nvGrpSpPr>
        <p:grpSpPr>
          <a:xfrm>
            <a:off x="3954432" y="2942999"/>
            <a:ext cx="378249" cy="265909"/>
            <a:chOff x="3954432" y="2942999"/>
            <a:chExt cx="378249" cy="265909"/>
          </a:xfrm>
        </p:grpSpPr>
        <p:sp>
          <p:nvSpPr>
            <p:cNvPr id="8512" name="Google Shape;8512;p6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4"/>
          <p:cNvGrpSpPr/>
          <p:nvPr/>
        </p:nvGrpSpPr>
        <p:grpSpPr>
          <a:xfrm>
            <a:off x="1752137" y="4266608"/>
            <a:ext cx="378512" cy="374756"/>
            <a:chOff x="1752137" y="4266608"/>
            <a:chExt cx="378512" cy="374756"/>
          </a:xfrm>
        </p:grpSpPr>
        <p:sp>
          <p:nvSpPr>
            <p:cNvPr id="8522" name="Google Shape;8522;p6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4"/>
          <p:cNvGrpSpPr/>
          <p:nvPr/>
        </p:nvGrpSpPr>
        <p:grpSpPr>
          <a:xfrm>
            <a:off x="3117788" y="3812546"/>
            <a:ext cx="341065" cy="341065"/>
            <a:chOff x="3117788" y="3812546"/>
            <a:chExt cx="341065" cy="341065"/>
          </a:xfrm>
        </p:grpSpPr>
        <p:sp>
          <p:nvSpPr>
            <p:cNvPr id="8544" name="Google Shape;8544;p6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4"/>
          <p:cNvGrpSpPr/>
          <p:nvPr/>
        </p:nvGrpSpPr>
        <p:grpSpPr>
          <a:xfrm>
            <a:off x="3994400" y="4299932"/>
            <a:ext cx="338281" cy="322657"/>
            <a:chOff x="3994400" y="4299932"/>
            <a:chExt cx="338281" cy="322657"/>
          </a:xfrm>
        </p:grpSpPr>
        <p:sp>
          <p:nvSpPr>
            <p:cNvPr id="8551" name="Google Shape;8551;p6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9" name="Google Shape;8559;p64"/>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4"/>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1" name="Google Shape;8561;p64"/>
          <p:cNvGrpSpPr/>
          <p:nvPr/>
        </p:nvGrpSpPr>
        <p:grpSpPr>
          <a:xfrm>
            <a:off x="3573426" y="1965628"/>
            <a:ext cx="302358" cy="374993"/>
            <a:chOff x="3573426" y="1965628"/>
            <a:chExt cx="302358" cy="374993"/>
          </a:xfrm>
        </p:grpSpPr>
        <p:sp>
          <p:nvSpPr>
            <p:cNvPr id="8562" name="Google Shape;8562;p6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4"/>
          <p:cNvGrpSpPr/>
          <p:nvPr/>
        </p:nvGrpSpPr>
        <p:grpSpPr>
          <a:xfrm>
            <a:off x="3513632" y="2908572"/>
            <a:ext cx="355876" cy="331007"/>
            <a:chOff x="3513632" y="2908572"/>
            <a:chExt cx="355876" cy="331007"/>
          </a:xfrm>
        </p:grpSpPr>
        <p:sp>
          <p:nvSpPr>
            <p:cNvPr id="8610" name="Google Shape;8610;p6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64"/>
          <p:cNvGrpSpPr/>
          <p:nvPr/>
        </p:nvGrpSpPr>
        <p:grpSpPr>
          <a:xfrm>
            <a:off x="2694083" y="2888430"/>
            <a:ext cx="235762" cy="374756"/>
            <a:chOff x="2694083" y="2888430"/>
            <a:chExt cx="235762" cy="374756"/>
          </a:xfrm>
        </p:grpSpPr>
        <p:sp>
          <p:nvSpPr>
            <p:cNvPr id="8627" name="Google Shape;8627;p6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4"/>
          <p:cNvGrpSpPr/>
          <p:nvPr/>
        </p:nvGrpSpPr>
        <p:grpSpPr>
          <a:xfrm>
            <a:off x="871534" y="4300588"/>
            <a:ext cx="357661" cy="311155"/>
            <a:chOff x="871534" y="4300588"/>
            <a:chExt cx="357661" cy="311155"/>
          </a:xfrm>
        </p:grpSpPr>
        <p:sp>
          <p:nvSpPr>
            <p:cNvPr id="8637" name="Google Shape;8637;p6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64"/>
          <p:cNvGrpSpPr/>
          <p:nvPr/>
        </p:nvGrpSpPr>
        <p:grpSpPr>
          <a:xfrm>
            <a:off x="916019" y="3821606"/>
            <a:ext cx="250100" cy="336785"/>
            <a:chOff x="916019" y="3821606"/>
            <a:chExt cx="250100" cy="336785"/>
          </a:xfrm>
        </p:grpSpPr>
        <p:sp>
          <p:nvSpPr>
            <p:cNvPr id="8659" name="Google Shape;8659;p6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4"/>
          <p:cNvGrpSpPr/>
          <p:nvPr/>
        </p:nvGrpSpPr>
        <p:grpSpPr>
          <a:xfrm>
            <a:off x="849686" y="2909570"/>
            <a:ext cx="374730" cy="332504"/>
            <a:chOff x="849686" y="2909570"/>
            <a:chExt cx="374730" cy="332504"/>
          </a:xfrm>
        </p:grpSpPr>
        <p:sp>
          <p:nvSpPr>
            <p:cNvPr id="8673" name="Google Shape;8673;p6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4"/>
          <p:cNvGrpSpPr/>
          <p:nvPr/>
        </p:nvGrpSpPr>
        <p:grpSpPr>
          <a:xfrm>
            <a:off x="1735567" y="2420241"/>
            <a:ext cx="417718" cy="372866"/>
            <a:chOff x="1735567" y="2420241"/>
            <a:chExt cx="417718" cy="372866"/>
          </a:xfrm>
        </p:grpSpPr>
        <p:sp>
          <p:nvSpPr>
            <p:cNvPr id="8685" name="Google Shape;8685;p6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4"/>
          <p:cNvGrpSpPr/>
          <p:nvPr/>
        </p:nvGrpSpPr>
        <p:grpSpPr>
          <a:xfrm>
            <a:off x="3599318" y="4299590"/>
            <a:ext cx="251098" cy="309028"/>
            <a:chOff x="3599318" y="4299590"/>
            <a:chExt cx="251098" cy="309028"/>
          </a:xfrm>
        </p:grpSpPr>
        <p:sp>
          <p:nvSpPr>
            <p:cNvPr id="8698" name="Google Shape;8698;p6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4"/>
          <p:cNvGrpSpPr/>
          <p:nvPr/>
        </p:nvGrpSpPr>
        <p:grpSpPr>
          <a:xfrm>
            <a:off x="3105998" y="2433240"/>
            <a:ext cx="345818" cy="345056"/>
            <a:chOff x="3105998" y="2433240"/>
            <a:chExt cx="345818" cy="345056"/>
          </a:xfrm>
        </p:grpSpPr>
        <p:sp>
          <p:nvSpPr>
            <p:cNvPr id="8705" name="Google Shape;8705;p6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4"/>
          <p:cNvGrpSpPr/>
          <p:nvPr/>
        </p:nvGrpSpPr>
        <p:grpSpPr>
          <a:xfrm>
            <a:off x="1737326" y="2900773"/>
            <a:ext cx="374730" cy="350361"/>
            <a:chOff x="1737326" y="2900773"/>
            <a:chExt cx="374730" cy="350361"/>
          </a:xfrm>
        </p:grpSpPr>
        <p:sp>
          <p:nvSpPr>
            <p:cNvPr id="8717" name="Google Shape;8717;p6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64"/>
          <p:cNvGrpSpPr/>
          <p:nvPr/>
        </p:nvGrpSpPr>
        <p:grpSpPr>
          <a:xfrm>
            <a:off x="4000676" y="1579396"/>
            <a:ext cx="327226" cy="211603"/>
            <a:chOff x="4000676" y="1579396"/>
            <a:chExt cx="327226" cy="211603"/>
          </a:xfrm>
        </p:grpSpPr>
        <p:sp>
          <p:nvSpPr>
            <p:cNvPr id="8735" name="Google Shape;8735;p6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4"/>
          <p:cNvGrpSpPr/>
          <p:nvPr/>
        </p:nvGrpSpPr>
        <p:grpSpPr>
          <a:xfrm>
            <a:off x="2635523" y="1515584"/>
            <a:ext cx="371054" cy="336469"/>
            <a:chOff x="2635523" y="1515584"/>
            <a:chExt cx="371054" cy="336469"/>
          </a:xfrm>
        </p:grpSpPr>
        <p:sp>
          <p:nvSpPr>
            <p:cNvPr id="8752" name="Google Shape;8752;p6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4"/>
          <p:cNvGrpSpPr/>
          <p:nvPr/>
        </p:nvGrpSpPr>
        <p:grpSpPr>
          <a:xfrm>
            <a:off x="2231907" y="1520731"/>
            <a:ext cx="311627" cy="326569"/>
            <a:chOff x="2231907" y="1520731"/>
            <a:chExt cx="311627" cy="326569"/>
          </a:xfrm>
        </p:grpSpPr>
        <p:sp>
          <p:nvSpPr>
            <p:cNvPr id="8760" name="Google Shape;8760;p6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4"/>
          <p:cNvGrpSpPr/>
          <p:nvPr/>
        </p:nvGrpSpPr>
        <p:grpSpPr>
          <a:xfrm>
            <a:off x="1340249" y="4301533"/>
            <a:ext cx="311890" cy="304695"/>
            <a:chOff x="1340249" y="4301533"/>
            <a:chExt cx="311890" cy="304695"/>
          </a:xfrm>
        </p:grpSpPr>
        <p:sp>
          <p:nvSpPr>
            <p:cNvPr id="8771" name="Google Shape;8771;p6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4"/>
          <p:cNvGrpSpPr/>
          <p:nvPr/>
        </p:nvGrpSpPr>
        <p:grpSpPr>
          <a:xfrm>
            <a:off x="1330690" y="3377024"/>
            <a:ext cx="306874" cy="332268"/>
            <a:chOff x="1330690" y="3377024"/>
            <a:chExt cx="306874" cy="332268"/>
          </a:xfrm>
        </p:grpSpPr>
        <p:sp>
          <p:nvSpPr>
            <p:cNvPr id="8786" name="Google Shape;8786;p6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4"/>
          <p:cNvGrpSpPr/>
          <p:nvPr/>
        </p:nvGrpSpPr>
        <p:grpSpPr>
          <a:xfrm>
            <a:off x="2650597" y="3381777"/>
            <a:ext cx="341511" cy="324994"/>
            <a:chOff x="2650597" y="3381777"/>
            <a:chExt cx="341511" cy="324994"/>
          </a:xfrm>
        </p:grpSpPr>
        <p:sp>
          <p:nvSpPr>
            <p:cNvPr id="8806" name="Google Shape;8806;p6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4"/>
          <p:cNvGrpSpPr/>
          <p:nvPr/>
        </p:nvGrpSpPr>
        <p:grpSpPr>
          <a:xfrm>
            <a:off x="1295502" y="2437362"/>
            <a:ext cx="402645" cy="323917"/>
            <a:chOff x="1295502" y="2437362"/>
            <a:chExt cx="402645" cy="323917"/>
          </a:xfrm>
        </p:grpSpPr>
        <p:sp>
          <p:nvSpPr>
            <p:cNvPr id="8842" name="Google Shape;8842;p6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4"/>
          <p:cNvGrpSpPr/>
          <p:nvPr/>
        </p:nvGrpSpPr>
        <p:grpSpPr>
          <a:xfrm>
            <a:off x="882590" y="2438360"/>
            <a:ext cx="337310" cy="337047"/>
            <a:chOff x="882590" y="2438360"/>
            <a:chExt cx="337310" cy="337047"/>
          </a:xfrm>
        </p:grpSpPr>
        <p:sp>
          <p:nvSpPr>
            <p:cNvPr id="8859" name="Google Shape;8859;p6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4"/>
          <p:cNvGrpSpPr/>
          <p:nvPr/>
        </p:nvGrpSpPr>
        <p:grpSpPr>
          <a:xfrm>
            <a:off x="4885060" y="1518788"/>
            <a:ext cx="385786" cy="342588"/>
            <a:chOff x="4885060" y="1518788"/>
            <a:chExt cx="385786" cy="342588"/>
          </a:xfrm>
        </p:grpSpPr>
        <p:sp>
          <p:nvSpPr>
            <p:cNvPr id="8884" name="Google Shape;8884;p6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4"/>
          <p:cNvGrpSpPr/>
          <p:nvPr/>
        </p:nvGrpSpPr>
        <p:grpSpPr>
          <a:xfrm>
            <a:off x="5394478" y="1514533"/>
            <a:ext cx="249076" cy="351096"/>
            <a:chOff x="5394478" y="1514533"/>
            <a:chExt cx="249076" cy="351096"/>
          </a:xfrm>
        </p:grpSpPr>
        <p:sp>
          <p:nvSpPr>
            <p:cNvPr id="8904" name="Google Shape;8904;p6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4"/>
          <p:cNvGrpSpPr/>
          <p:nvPr/>
        </p:nvGrpSpPr>
        <p:grpSpPr>
          <a:xfrm>
            <a:off x="5782259" y="1512012"/>
            <a:ext cx="356138" cy="356138"/>
            <a:chOff x="5782259" y="1512012"/>
            <a:chExt cx="356138" cy="356138"/>
          </a:xfrm>
        </p:grpSpPr>
        <p:sp>
          <p:nvSpPr>
            <p:cNvPr id="8925" name="Google Shape;8925;p6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4"/>
          <p:cNvGrpSpPr/>
          <p:nvPr/>
        </p:nvGrpSpPr>
        <p:grpSpPr>
          <a:xfrm>
            <a:off x="6229598" y="1518052"/>
            <a:ext cx="343560" cy="343822"/>
            <a:chOff x="6229598" y="1518052"/>
            <a:chExt cx="343560" cy="343822"/>
          </a:xfrm>
        </p:grpSpPr>
        <p:sp>
          <p:nvSpPr>
            <p:cNvPr id="8937" name="Google Shape;8937;p6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4"/>
          <p:cNvGrpSpPr/>
          <p:nvPr/>
        </p:nvGrpSpPr>
        <p:grpSpPr>
          <a:xfrm>
            <a:off x="870773" y="3357985"/>
            <a:ext cx="342824" cy="351228"/>
            <a:chOff x="870773" y="3357985"/>
            <a:chExt cx="342824" cy="351228"/>
          </a:xfrm>
        </p:grpSpPr>
        <p:sp>
          <p:nvSpPr>
            <p:cNvPr id="8957" name="Google Shape;8957;p6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4"/>
          <p:cNvGrpSpPr/>
          <p:nvPr/>
        </p:nvGrpSpPr>
        <p:grpSpPr>
          <a:xfrm>
            <a:off x="2743084" y="4299590"/>
            <a:ext cx="159372" cy="308896"/>
            <a:chOff x="2743084" y="4299590"/>
            <a:chExt cx="159372" cy="308896"/>
          </a:xfrm>
        </p:grpSpPr>
        <p:sp>
          <p:nvSpPr>
            <p:cNvPr id="8966" name="Google Shape;8966;p6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64"/>
          <p:cNvGrpSpPr/>
          <p:nvPr/>
        </p:nvGrpSpPr>
        <p:grpSpPr>
          <a:xfrm>
            <a:off x="1293506" y="2939716"/>
            <a:ext cx="374730" cy="272211"/>
            <a:chOff x="1293506" y="2939716"/>
            <a:chExt cx="374730" cy="272211"/>
          </a:xfrm>
        </p:grpSpPr>
        <p:sp>
          <p:nvSpPr>
            <p:cNvPr id="8982" name="Google Shape;8982;p6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4"/>
          <p:cNvGrpSpPr/>
          <p:nvPr/>
        </p:nvGrpSpPr>
        <p:grpSpPr>
          <a:xfrm>
            <a:off x="6669900" y="1505474"/>
            <a:ext cx="345083" cy="369216"/>
            <a:chOff x="6669900" y="1505474"/>
            <a:chExt cx="345083" cy="369216"/>
          </a:xfrm>
        </p:grpSpPr>
        <p:sp>
          <p:nvSpPr>
            <p:cNvPr id="9013" name="Google Shape;9013;p6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4"/>
          <p:cNvGrpSpPr/>
          <p:nvPr/>
        </p:nvGrpSpPr>
        <p:grpSpPr>
          <a:xfrm>
            <a:off x="7117003" y="1518000"/>
            <a:ext cx="333003" cy="344085"/>
            <a:chOff x="7117003" y="1518000"/>
            <a:chExt cx="333003" cy="344085"/>
          </a:xfrm>
        </p:grpSpPr>
        <p:sp>
          <p:nvSpPr>
            <p:cNvPr id="9036" name="Google Shape;9036;p6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4"/>
          <p:cNvGrpSpPr/>
          <p:nvPr/>
        </p:nvGrpSpPr>
        <p:grpSpPr>
          <a:xfrm>
            <a:off x="2200238" y="4289165"/>
            <a:ext cx="374756" cy="329300"/>
            <a:chOff x="2200238" y="4289165"/>
            <a:chExt cx="374756" cy="329300"/>
          </a:xfrm>
        </p:grpSpPr>
        <p:sp>
          <p:nvSpPr>
            <p:cNvPr id="9075" name="Google Shape;9075;p6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4"/>
          <p:cNvGrpSpPr/>
          <p:nvPr/>
        </p:nvGrpSpPr>
        <p:grpSpPr>
          <a:xfrm>
            <a:off x="7556043" y="1499959"/>
            <a:ext cx="337283" cy="380192"/>
            <a:chOff x="7556043" y="1499959"/>
            <a:chExt cx="337283" cy="380192"/>
          </a:xfrm>
        </p:grpSpPr>
        <p:sp>
          <p:nvSpPr>
            <p:cNvPr id="9098" name="Google Shape;9098;p6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4"/>
          <p:cNvGrpSpPr/>
          <p:nvPr/>
        </p:nvGrpSpPr>
        <p:grpSpPr>
          <a:xfrm>
            <a:off x="7992826" y="1517790"/>
            <a:ext cx="317431" cy="344584"/>
            <a:chOff x="7992826" y="1517790"/>
            <a:chExt cx="317431" cy="344584"/>
          </a:xfrm>
        </p:grpSpPr>
        <p:sp>
          <p:nvSpPr>
            <p:cNvPr id="9113" name="Google Shape;9113;p6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4"/>
          <p:cNvGrpSpPr/>
          <p:nvPr/>
        </p:nvGrpSpPr>
        <p:grpSpPr>
          <a:xfrm>
            <a:off x="4864446" y="3340207"/>
            <a:ext cx="395607" cy="387414"/>
            <a:chOff x="4864446" y="3340207"/>
            <a:chExt cx="395607" cy="387414"/>
          </a:xfrm>
        </p:grpSpPr>
        <p:sp>
          <p:nvSpPr>
            <p:cNvPr id="9131" name="Google Shape;9131;p6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4"/>
          <p:cNvGrpSpPr/>
          <p:nvPr/>
        </p:nvGrpSpPr>
        <p:grpSpPr>
          <a:xfrm>
            <a:off x="3130367" y="4324485"/>
            <a:ext cx="297342" cy="258871"/>
            <a:chOff x="3130367" y="4324485"/>
            <a:chExt cx="297342" cy="258871"/>
          </a:xfrm>
        </p:grpSpPr>
        <p:sp>
          <p:nvSpPr>
            <p:cNvPr id="9157" name="Google Shape;9157;p6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64"/>
          <p:cNvGrpSpPr/>
          <p:nvPr/>
        </p:nvGrpSpPr>
        <p:grpSpPr>
          <a:xfrm>
            <a:off x="5302988" y="3389839"/>
            <a:ext cx="394609" cy="286523"/>
            <a:chOff x="5302988" y="3389839"/>
            <a:chExt cx="394609" cy="286523"/>
          </a:xfrm>
        </p:grpSpPr>
        <p:sp>
          <p:nvSpPr>
            <p:cNvPr id="9181" name="Google Shape;9181;p6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4" name="Google Shape;9214;p64"/>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5" name="Google Shape;9215;p64"/>
          <p:cNvGrpSpPr/>
          <p:nvPr/>
        </p:nvGrpSpPr>
        <p:grpSpPr>
          <a:xfrm>
            <a:off x="3060752" y="2903609"/>
            <a:ext cx="390565" cy="359578"/>
            <a:chOff x="3060752" y="2903609"/>
            <a:chExt cx="390565" cy="359578"/>
          </a:xfrm>
        </p:grpSpPr>
        <p:sp>
          <p:nvSpPr>
            <p:cNvPr id="9216" name="Google Shape;9216;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4"/>
          <p:cNvGrpSpPr/>
          <p:nvPr/>
        </p:nvGrpSpPr>
        <p:grpSpPr>
          <a:xfrm>
            <a:off x="5741031" y="3386057"/>
            <a:ext cx="394609" cy="294585"/>
            <a:chOff x="5741031" y="3386057"/>
            <a:chExt cx="394609" cy="294585"/>
          </a:xfrm>
        </p:grpSpPr>
        <p:sp>
          <p:nvSpPr>
            <p:cNvPr id="9251" name="Google Shape;9251;p6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1" name="Google Shape;9281;p64"/>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2" name="Google Shape;9282;p64"/>
          <p:cNvGrpSpPr/>
          <p:nvPr/>
        </p:nvGrpSpPr>
        <p:grpSpPr>
          <a:xfrm>
            <a:off x="6179074" y="3368726"/>
            <a:ext cx="394609" cy="328749"/>
            <a:chOff x="6179074" y="3368726"/>
            <a:chExt cx="394609" cy="328749"/>
          </a:xfrm>
        </p:grpSpPr>
        <p:sp>
          <p:nvSpPr>
            <p:cNvPr id="9283" name="Google Shape;9283;p6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4"/>
          <p:cNvGrpSpPr/>
          <p:nvPr/>
        </p:nvGrpSpPr>
        <p:grpSpPr>
          <a:xfrm>
            <a:off x="7054924" y="3367728"/>
            <a:ext cx="394583" cy="331007"/>
            <a:chOff x="7054924" y="3367728"/>
            <a:chExt cx="394583" cy="331007"/>
          </a:xfrm>
        </p:grpSpPr>
        <p:sp>
          <p:nvSpPr>
            <p:cNvPr id="9367" name="Google Shape;9367;p6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4"/>
          <p:cNvGrpSpPr/>
          <p:nvPr/>
        </p:nvGrpSpPr>
        <p:grpSpPr>
          <a:xfrm>
            <a:off x="7492967" y="3361425"/>
            <a:ext cx="394583" cy="343586"/>
            <a:chOff x="7492967" y="3361425"/>
            <a:chExt cx="394583" cy="343586"/>
          </a:xfrm>
        </p:grpSpPr>
        <p:sp>
          <p:nvSpPr>
            <p:cNvPr id="9383" name="Google Shape;9383;p6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4"/>
          <p:cNvGrpSpPr/>
          <p:nvPr/>
        </p:nvGrpSpPr>
        <p:grpSpPr>
          <a:xfrm>
            <a:off x="7935527" y="3353154"/>
            <a:ext cx="385287" cy="360156"/>
            <a:chOff x="7935527" y="3353154"/>
            <a:chExt cx="385287" cy="360156"/>
          </a:xfrm>
        </p:grpSpPr>
        <p:sp>
          <p:nvSpPr>
            <p:cNvPr id="9407" name="Google Shape;9407;p6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4"/>
          <p:cNvGrpSpPr/>
          <p:nvPr/>
        </p:nvGrpSpPr>
        <p:grpSpPr>
          <a:xfrm>
            <a:off x="5319821" y="1986242"/>
            <a:ext cx="348103" cy="348103"/>
            <a:chOff x="5319821" y="1986242"/>
            <a:chExt cx="348103" cy="348103"/>
          </a:xfrm>
        </p:grpSpPr>
        <p:sp>
          <p:nvSpPr>
            <p:cNvPr id="9420" name="Google Shape;9420;p6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4"/>
          <p:cNvGrpSpPr/>
          <p:nvPr/>
        </p:nvGrpSpPr>
        <p:grpSpPr>
          <a:xfrm>
            <a:off x="5765926" y="1976683"/>
            <a:ext cx="348339" cy="348103"/>
            <a:chOff x="5765926" y="1976683"/>
            <a:chExt cx="348339" cy="348103"/>
          </a:xfrm>
        </p:grpSpPr>
        <p:sp>
          <p:nvSpPr>
            <p:cNvPr id="9458" name="Google Shape;9458;p6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64"/>
          <p:cNvGrpSpPr/>
          <p:nvPr/>
        </p:nvGrpSpPr>
        <p:grpSpPr>
          <a:xfrm>
            <a:off x="6191390" y="1981489"/>
            <a:ext cx="389068" cy="347787"/>
            <a:chOff x="6191390" y="1981489"/>
            <a:chExt cx="389068" cy="347787"/>
          </a:xfrm>
        </p:grpSpPr>
        <p:sp>
          <p:nvSpPr>
            <p:cNvPr id="9473" name="Google Shape;9473;p6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4"/>
          <p:cNvGrpSpPr/>
          <p:nvPr/>
        </p:nvGrpSpPr>
        <p:grpSpPr>
          <a:xfrm>
            <a:off x="6657846" y="2007591"/>
            <a:ext cx="348103" cy="295714"/>
            <a:chOff x="6657846" y="2007591"/>
            <a:chExt cx="348103" cy="295714"/>
          </a:xfrm>
        </p:grpSpPr>
        <p:sp>
          <p:nvSpPr>
            <p:cNvPr id="9481" name="Google Shape;9481;p6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64"/>
          <p:cNvGrpSpPr/>
          <p:nvPr/>
        </p:nvGrpSpPr>
        <p:grpSpPr>
          <a:xfrm>
            <a:off x="7104188" y="1971904"/>
            <a:ext cx="347341" cy="348103"/>
            <a:chOff x="7104188" y="1971904"/>
            <a:chExt cx="347341" cy="348103"/>
          </a:xfrm>
        </p:grpSpPr>
        <p:sp>
          <p:nvSpPr>
            <p:cNvPr id="9508" name="Google Shape;9508;p6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64"/>
          <p:cNvGrpSpPr/>
          <p:nvPr/>
        </p:nvGrpSpPr>
        <p:grpSpPr>
          <a:xfrm>
            <a:off x="7551264" y="1971904"/>
            <a:ext cx="344321" cy="348155"/>
            <a:chOff x="7551264" y="1971904"/>
            <a:chExt cx="344321" cy="348155"/>
          </a:xfrm>
        </p:grpSpPr>
        <p:sp>
          <p:nvSpPr>
            <p:cNvPr id="9539" name="Google Shape;9539;p6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4"/>
          <p:cNvGrpSpPr/>
          <p:nvPr/>
        </p:nvGrpSpPr>
        <p:grpSpPr>
          <a:xfrm>
            <a:off x="7992065" y="1971904"/>
            <a:ext cx="351621" cy="348103"/>
            <a:chOff x="7992065" y="1971904"/>
            <a:chExt cx="351621" cy="348103"/>
          </a:xfrm>
        </p:grpSpPr>
        <p:sp>
          <p:nvSpPr>
            <p:cNvPr id="9559" name="Google Shape;9559;p6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64"/>
          <p:cNvGrpSpPr/>
          <p:nvPr/>
        </p:nvGrpSpPr>
        <p:grpSpPr>
          <a:xfrm>
            <a:off x="4911189" y="3793455"/>
            <a:ext cx="296580" cy="364935"/>
            <a:chOff x="4911189" y="3793455"/>
            <a:chExt cx="296580" cy="364935"/>
          </a:xfrm>
        </p:grpSpPr>
        <p:sp>
          <p:nvSpPr>
            <p:cNvPr id="9575" name="Google Shape;9575;p6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64"/>
          <p:cNvGrpSpPr/>
          <p:nvPr/>
        </p:nvGrpSpPr>
        <p:grpSpPr>
          <a:xfrm>
            <a:off x="5341433" y="3793271"/>
            <a:ext cx="330272" cy="329117"/>
            <a:chOff x="5341433" y="3793271"/>
            <a:chExt cx="330272" cy="329117"/>
          </a:xfrm>
        </p:grpSpPr>
        <p:sp>
          <p:nvSpPr>
            <p:cNvPr id="9596" name="Google Shape;9596;p6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4"/>
          <p:cNvGrpSpPr/>
          <p:nvPr/>
        </p:nvGrpSpPr>
        <p:grpSpPr>
          <a:xfrm>
            <a:off x="5744051" y="3766250"/>
            <a:ext cx="428511" cy="383186"/>
            <a:chOff x="5744051" y="3766250"/>
            <a:chExt cx="428511" cy="383186"/>
          </a:xfrm>
        </p:grpSpPr>
        <p:sp>
          <p:nvSpPr>
            <p:cNvPr id="9613" name="Google Shape;9613;p6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4"/>
          <p:cNvGrpSpPr/>
          <p:nvPr/>
        </p:nvGrpSpPr>
        <p:grpSpPr>
          <a:xfrm>
            <a:off x="6678697" y="3793324"/>
            <a:ext cx="342824" cy="328985"/>
            <a:chOff x="6678697" y="3793324"/>
            <a:chExt cx="342824" cy="328985"/>
          </a:xfrm>
        </p:grpSpPr>
        <p:sp>
          <p:nvSpPr>
            <p:cNvPr id="9631" name="Google Shape;9631;p6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4"/>
          <p:cNvGrpSpPr/>
          <p:nvPr/>
        </p:nvGrpSpPr>
        <p:grpSpPr>
          <a:xfrm>
            <a:off x="7101903" y="3762022"/>
            <a:ext cx="398627" cy="392088"/>
            <a:chOff x="7101903" y="3762022"/>
            <a:chExt cx="398627" cy="392088"/>
          </a:xfrm>
        </p:grpSpPr>
        <p:sp>
          <p:nvSpPr>
            <p:cNvPr id="9640" name="Google Shape;9640;p6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4"/>
          <p:cNvGrpSpPr/>
          <p:nvPr/>
        </p:nvGrpSpPr>
        <p:grpSpPr>
          <a:xfrm>
            <a:off x="7541469" y="3793455"/>
            <a:ext cx="407897" cy="328985"/>
            <a:chOff x="7541469" y="3793455"/>
            <a:chExt cx="407897" cy="328985"/>
          </a:xfrm>
        </p:grpSpPr>
        <p:sp>
          <p:nvSpPr>
            <p:cNvPr id="9659" name="Google Shape;9659;p6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4"/>
          <p:cNvGrpSpPr/>
          <p:nvPr/>
        </p:nvGrpSpPr>
        <p:grpSpPr>
          <a:xfrm>
            <a:off x="5310288" y="2956312"/>
            <a:ext cx="432292" cy="264412"/>
            <a:chOff x="5310288" y="2956312"/>
            <a:chExt cx="432292" cy="264412"/>
          </a:xfrm>
        </p:grpSpPr>
        <p:sp>
          <p:nvSpPr>
            <p:cNvPr id="9690" name="Google Shape;9690;p6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64"/>
          <p:cNvGrpSpPr/>
          <p:nvPr/>
        </p:nvGrpSpPr>
        <p:grpSpPr>
          <a:xfrm>
            <a:off x="4879047" y="2432320"/>
            <a:ext cx="398075" cy="340303"/>
            <a:chOff x="4879047" y="2432320"/>
            <a:chExt cx="398075" cy="340303"/>
          </a:xfrm>
        </p:grpSpPr>
        <p:sp>
          <p:nvSpPr>
            <p:cNvPr id="9718" name="Google Shape;9718;p6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4"/>
          <p:cNvGrpSpPr/>
          <p:nvPr/>
        </p:nvGrpSpPr>
        <p:grpSpPr>
          <a:xfrm>
            <a:off x="5388701" y="2393823"/>
            <a:ext cx="280982" cy="395896"/>
            <a:chOff x="5388701" y="2393823"/>
            <a:chExt cx="280982" cy="395896"/>
          </a:xfrm>
        </p:grpSpPr>
        <p:sp>
          <p:nvSpPr>
            <p:cNvPr id="9745" name="Google Shape;9745;p6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4"/>
          <p:cNvGrpSpPr/>
          <p:nvPr/>
        </p:nvGrpSpPr>
        <p:grpSpPr>
          <a:xfrm>
            <a:off x="5743289" y="2439122"/>
            <a:ext cx="444871" cy="316407"/>
            <a:chOff x="5743289" y="2439122"/>
            <a:chExt cx="444871" cy="316407"/>
          </a:xfrm>
        </p:grpSpPr>
        <p:sp>
          <p:nvSpPr>
            <p:cNvPr id="9776" name="Google Shape;9776;p6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4"/>
          <p:cNvGrpSpPr/>
          <p:nvPr/>
        </p:nvGrpSpPr>
        <p:grpSpPr>
          <a:xfrm>
            <a:off x="6230360" y="2432583"/>
            <a:ext cx="351359" cy="363412"/>
            <a:chOff x="6230360" y="2432583"/>
            <a:chExt cx="351359" cy="363412"/>
          </a:xfrm>
        </p:grpSpPr>
        <p:sp>
          <p:nvSpPr>
            <p:cNvPr id="9806" name="Google Shape;9806;p6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4"/>
          <p:cNvGrpSpPr/>
          <p:nvPr/>
        </p:nvGrpSpPr>
        <p:grpSpPr>
          <a:xfrm>
            <a:off x="6633976" y="2459552"/>
            <a:ext cx="387781" cy="286680"/>
            <a:chOff x="6633976" y="2459552"/>
            <a:chExt cx="387781" cy="286680"/>
          </a:xfrm>
        </p:grpSpPr>
        <p:sp>
          <p:nvSpPr>
            <p:cNvPr id="9828" name="Google Shape;9828;p6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64"/>
          <p:cNvGrpSpPr/>
          <p:nvPr/>
        </p:nvGrpSpPr>
        <p:grpSpPr>
          <a:xfrm>
            <a:off x="7091110" y="2428565"/>
            <a:ext cx="376989" cy="348864"/>
            <a:chOff x="7091110" y="2428565"/>
            <a:chExt cx="376989" cy="348864"/>
          </a:xfrm>
        </p:grpSpPr>
        <p:sp>
          <p:nvSpPr>
            <p:cNvPr id="9836" name="Google Shape;9836;p6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4"/>
          <p:cNvGrpSpPr/>
          <p:nvPr/>
        </p:nvGrpSpPr>
        <p:grpSpPr>
          <a:xfrm>
            <a:off x="7536427" y="2415225"/>
            <a:ext cx="369715" cy="375492"/>
            <a:chOff x="7536427" y="2415225"/>
            <a:chExt cx="369715" cy="375492"/>
          </a:xfrm>
        </p:grpSpPr>
        <p:sp>
          <p:nvSpPr>
            <p:cNvPr id="9868" name="Google Shape;9868;p6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4"/>
          <p:cNvGrpSpPr/>
          <p:nvPr/>
        </p:nvGrpSpPr>
        <p:grpSpPr>
          <a:xfrm>
            <a:off x="7980773" y="2428802"/>
            <a:ext cx="353381" cy="358160"/>
            <a:chOff x="7980773" y="2428802"/>
            <a:chExt cx="353381" cy="358160"/>
          </a:xfrm>
        </p:grpSpPr>
        <p:sp>
          <p:nvSpPr>
            <p:cNvPr id="9907" name="Google Shape;9907;p6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4"/>
          <p:cNvGrpSpPr/>
          <p:nvPr/>
        </p:nvGrpSpPr>
        <p:grpSpPr>
          <a:xfrm>
            <a:off x="4886058" y="4291240"/>
            <a:ext cx="346343" cy="343953"/>
            <a:chOff x="4886058" y="4291240"/>
            <a:chExt cx="346343" cy="343953"/>
          </a:xfrm>
        </p:grpSpPr>
        <p:sp>
          <p:nvSpPr>
            <p:cNvPr id="9938" name="Google Shape;9938;p6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64"/>
          <p:cNvGrpSpPr/>
          <p:nvPr/>
        </p:nvGrpSpPr>
        <p:grpSpPr>
          <a:xfrm>
            <a:off x="5344216" y="4291056"/>
            <a:ext cx="304616" cy="343560"/>
            <a:chOff x="5344216" y="4291056"/>
            <a:chExt cx="304616" cy="343560"/>
          </a:xfrm>
        </p:grpSpPr>
        <p:sp>
          <p:nvSpPr>
            <p:cNvPr id="9952" name="Google Shape;9952;p6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4"/>
          <p:cNvGrpSpPr/>
          <p:nvPr/>
        </p:nvGrpSpPr>
        <p:grpSpPr>
          <a:xfrm>
            <a:off x="6279999" y="4264422"/>
            <a:ext cx="204093" cy="343743"/>
            <a:chOff x="6271562" y="4290872"/>
            <a:chExt cx="204093" cy="343743"/>
          </a:xfrm>
        </p:grpSpPr>
        <p:sp>
          <p:nvSpPr>
            <p:cNvPr id="9964" name="Google Shape;9964;p6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4"/>
          <p:cNvGrpSpPr/>
          <p:nvPr/>
        </p:nvGrpSpPr>
        <p:grpSpPr>
          <a:xfrm>
            <a:off x="6639491" y="4329238"/>
            <a:ext cx="344085" cy="267195"/>
            <a:chOff x="6639491" y="4329238"/>
            <a:chExt cx="344085" cy="267195"/>
          </a:xfrm>
        </p:grpSpPr>
        <p:sp>
          <p:nvSpPr>
            <p:cNvPr id="9977" name="Google Shape;9977;p6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4"/>
          <p:cNvGrpSpPr/>
          <p:nvPr/>
        </p:nvGrpSpPr>
        <p:grpSpPr>
          <a:xfrm>
            <a:off x="7133336" y="4291056"/>
            <a:ext cx="232979" cy="343560"/>
            <a:chOff x="7133336" y="4291056"/>
            <a:chExt cx="232979" cy="343560"/>
          </a:xfrm>
        </p:grpSpPr>
        <p:sp>
          <p:nvSpPr>
            <p:cNvPr id="9996" name="Google Shape;9996;p6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4"/>
          <p:cNvGrpSpPr/>
          <p:nvPr/>
        </p:nvGrpSpPr>
        <p:grpSpPr>
          <a:xfrm>
            <a:off x="7571379" y="4291056"/>
            <a:ext cx="232979" cy="343560"/>
            <a:chOff x="7571379" y="4291056"/>
            <a:chExt cx="232979" cy="343560"/>
          </a:xfrm>
        </p:grpSpPr>
        <p:sp>
          <p:nvSpPr>
            <p:cNvPr id="10014" name="Google Shape;10014;p6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4"/>
          <p:cNvGrpSpPr/>
          <p:nvPr/>
        </p:nvGrpSpPr>
        <p:grpSpPr>
          <a:xfrm>
            <a:off x="6666381" y="3347875"/>
            <a:ext cx="295819" cy="370712"/>
            <a:chOff x="6666381" y="3347875"/>
            <a:chExt cx="295819" cy="370712"/>
          </a:xfrm>
        </p:grpSpPr>
        <p:sp>
          <p:nvSpPr>
            <p:cNvPr id="10031" name="Google Shape;10031;p6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4"/>
          <p:cNvGrpSpPr/>
          <p:nvPr/>
        </p:nvGrpSpPr>
        <p:grpSpPr>
          <a:xfrm>
            <a:off x="4877760" y="2887459"/>
            <a:ext cx="389567" cy="390329"/>
            <a:chOff x="4877760" y="2887459"/>
            <a:chExt cx="389567" cy="390329"/>
          </a:xfrm>
        </p:grpSpPr>
        <p:sp>
          <p:nvSpPr>
            <p:cNvPr id="10072" name="Google Shape;10072;p6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64"/>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4"/>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1" name="Google Shape;10121;p64"/>
          <p:cNvGrpSpPr/>
          <p:nvPr/>
        </p:nvGrpSpPr>
        <p:grpSpPr>
          <a:xfrm>
            <a:off x="5779239" y="2887695"/>
            <a:ext cx="314411" cy="389830"/>
            <a:chOff x="5779239" y="2887695"/>
            <a:chExt cx="314411" cy="389830"/>
          </a:xfrm>
        </p:grpSpPr>
        <p:sp>
          <p:nvSpPr>
            <p:cNvPr id="10122" name="Google Shape;10122;p6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64"/>
          <p:cNvGrpSpPr/>
          <p:nvPr/>
        </p:nvGrpSpPr>
        <p:grpSpPr>
          <a:xfrm>
            <a:off x="6190130" y="2940977"/>
            <a:ext cx="389830" cy="283004"/>
            <a:chOff x="6190130" y="2940977"/>
            <a:chExt cx="389830" cy="283004"/>
          </a:xfrm>
        </p:grpSpPr>
        <p:sp>
          <p:nvSpPr>
            <p:cNvPr id="10167" name="Google Shape;10167;p6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4"/>
          <p:cNvGrpSpPr/>
          <p:nvPr/>
        </p:nvGrpSpPr>
        <p:grpSpPr>
          <a:xfrm>
            <a:off x="6633976" y="2900274"/>
            <a:ext cx="389803" cy="364673"/>
            <a:chOff x="6633976" y="2900274"/>
            <a:chExt cx="389803" cy="364673"/>
          </a:xfrm>
        </p:grpSpPr>
        <p:sp>
          <p:nvSpPr>
            <p:cNvPr id="10198" name="Google Shape;10198;p6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4"/>
          <p:cNvGrpSpPr/>
          <p:nvPr/>
        </p:nvGrpSpPr>
        <p:grpSpPr>
          <a:xfrm>
            <a:off x="7517835" y="2885437"/>
            <a:ext cx="364935" cy="382529"/>
            <a:chOff x="7517835" y="2885437"/>
            <a:chExt cx="364935" cy="382529"/>
          </a:xfrm>
        </p:grpSpPr>
        <p:sp>
          <p:nvSpPr>
            <p:cNvPr id="10216" name="Google Shape;10216;p6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64"/>
          <p:cNvGrpSpPr/>
          <p:nvPr/>
        </p:nvGrpSpPr>
        <p:grpSpPr>
          <a:xfrm>
            <a:off x="7087591" y="2887144"/>
            <a:ext cx="358160" cy="385602"/>
            <a:chOff x="7087591" y="2887144"/>
            <a:chExt cx="358160" cy="385602"/>
          </a:xfrm>
        </p:grpSpPr>
        <p:sp>
          <p:nvSpPr>
            <p:cNvPr id="10254" name="Google Shape;10254;p6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4"/>
          <p:cNvGrpSpPr/>
          <p:nvPr/>
        </p:nvGrpSpPr>
        <p:grpSpPr>
          <a:xfrm>
            <a:off x="7951362" y="2885437"/>
            <a:ext cx="382529" cy="382529"/>
            <a:chOff x="7951362" y="2885437"/>
            <a:chExt cx="382529" cy="382529"/>
          </a:xfrm>
        </p:grpSpPr>
        <p:sp>
          <p:nvSpPr>
            <p:cNvPr id="10274" name="Google Shape;10274;p6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4"/>
          <p:cNvGrpSpPr/>
          <p:nvPr/>
        </p:nvGrpSpPr>
        <p:grpSpPr>
          <a:xfrm>
            <a:off x="8054406" y="3814489"/>
            <a:ext cx="276964" cy="336601"/>
            <a:chOff x="8054406" y="3814489"/>
            <a:chExt cx="276964" cy="336601"/>
          </a:xfrm>
        </p:grpSpPr>
        <p:sp>
          <p:nvSpPr>
            <p:cNvPr id="10324" name="Google Shape;10324;p6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4"/>
          <p:cNvGrpSpPr/>
          <p:nvPr/>
        </p:nvGrpSpPr>
        <p:grpSpPr>
          <a:xfrm>
            <a:off x="7936787" y="4295074"/>
            <a:ext cx="378249" cy="335524"/>
            <a:chOff x="7936787" y="4295074"/>
            <a:chExt cx="378249" cy="335524"/>
          </a:xfrm>
        </p:grpSpPr>
        <p:sp>
          <p:nvSpPr>
            <p:cNvPr id="10334" name="Google Shape;10334;p6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4"/>
          <p:cNvGrpSpPr/>
          <p:nvPr/>
        </p:nvGrpSpPr>
        <p:grpSpPr>
          <a:xfrm>
            <a:off x="4886058" y="1965890"/>
            <a:ext cx="388569" cy="388307"/>
            <a:chOff x="4886058" y="1965890"/>
            <a:chExt cx="388569" cy="388307"/>
          </a:xfrm>
        </p:grpSpPr>
        <p:sp>
          <p:nvSpPr>
            <p:cNvPr id="10351" name="Google Shape;10351;p6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65" name="Shape 10365"/>
        <p:cNvGrpSpPr/>
        <p:nvPr/>
      </p:nvGrpSpPr>
      <p:grpSpPr>
        <a:xfrm>
          <a:off x="0" y="0"/>
          <a:ext cx="0" cy="0"/>
          <a:chOff x="0" y="0"/>
          <a:chExt cx="0" cy="0"/>
        </a:xfrm>
      </p:grpSpPr>
      <p:sp>
        <p:nvSpPr>
          <p:cNvPr id="10366" name="Google Shape;10366;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67" name="Google Shape;10367;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368" name="Google Shape;10368;p65"/>
          <p:cNvGrpSpPr/>
          <p:nvPr/>
        </p:nvGrpSpPr>
        <p:grpSpPr>
          <a:xfrm>
            <a:off x="1765162" y="3346789"/>
            <a:ext cx="292801" cy="359258"/>
            <a:chOff x="1765162" y="3346789"/>
            <a:chExt cx="292801" cy="359258"/>
          </a:xfrm>
        </p:grpSpPr>
        <p:sp>
          <p:nvSpPr>
            <p:cNvPr id="10369" name="Google Shape;10369;p6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5"/>
          <p:cNvGrpSpPr/>
          <p:nvPr/>
        </p:nvGrpSpPr>
        <p:grpSpPr>
          <a:xfrm>
            <a:off x="3077632" y="2445004"/>
            <a:ext cx="358996" cy="296309"/>
            <a:chOff x="3077632" y="2445004"/>
            <a:chExt cx="358996" cy="296309"/>
          </a:xfrm>
        </p:grpSpPr>
        <p:sp>
          <p:nvSpPr>
            <p:cNvPr id="10385" name="Google Shape;10385;p6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65"/>
          <p:cNvGrpSpPr/>
          <p:nvPr/>
        </p:nvGrpSpPr>
        <p:grpSpPr>
          <a:xfrm>
            <a:off x="2635237" y="2431780"/>
            <a:ext cx="359232" cy="323018"/>
            <a:chOff x="2635237" y="2431780"/>
            <a:chExt cx="359232" cy="323018"/>
          </a:xfrm>
        </p:grpSpPr>
        <p:sp>
          <p:nvSpPr>
            <p:cNvPr id="10412" name="Google Shape;10412;p6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5"/>
          <p:cNvGrpSpPr/>
          <p:nvPr/>
        </p:nvGrpSpPr>
        <p:grpSpPr>
          <a:xfrm>
            <a:off x="4011651" y="3768132"/>
            <a:ext cx="373189" cy="358944"/>
            <a:chOff x="4011651" y="3768132"/>
            <a:chExt cx="373189" cy="358944"/>
          </a:xfrm>
        </p:grpSpPr>
        <p:sp>
          <p:nvSpPr>
            <p:cNvPr id="10428" name="Google Shape;10428;p6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5"/>
          <p:cNvGrpSpPr/>
          <p:nvPr/>
        </p:nvGrpSpPr>
        <p:grpSpPr>
          <a:xfrm>
            <a:off x="2189568" y="1961603"/>
            <a:ext cx="364993" cy="359049"/>
            <a:chOff x="2189568" y="1961603"/>
            <a:chExt cx="364993" cy="359049"/>
          </a:xfrm>
        </p:grpSpPr>
        <p:sp>
          <p:nvSpPr>
            <p:cNvPr id="10439" name="Google Shape;10439;p6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5"/>
          <p:cNvGrpSpPr/>
          <p:nvPr/>
        </p:nvGrpSpPr>
        <p:grpSpPr>
          <a:xfrm>
            <a:off x="2193077" y="2419971"/>
            <a:ext cx="378426" cy="346323"/>
            <a:chOff x="2193077" y="2419971"/>
            <a:chExt cx="378426" cy="346323"/>
          </a:xfrm>
        </p:grpSpPr>
        <p:sp>
          <p:nvSpPr>
            <p:cNvPr id="10456" name="Google Shape;10456;p6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65"/>
          <p:cNvGrpSpPr/>
          <p:nvPr/>
        </p:nvGrpSpPr>
        <p:grpSpPr>
          <a:xfrm>
            <a:off x="861622" y="2881770"/>
            <a:ext cx="276802" cy="367140"/>
            <a:chOff x="861622" y="2881770"/>
            <a:chExt cx="276802" cy="367140"/>
          </a:xfrm>
        </p:grpSpPr>
        <p:sp>
          <p:nvSpPr>
            <p:cNvPr id="10478" name="Google Shape;10478;p6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65"/>
          <p:cNvGrpSpPr/>
          <p:nvPr/>
        </p:nvGrpSpPr>
        <p:grpSpPr>
          <a:xfrm>
            <a:off x="3968184" y="2881691"/>
            <a:ext cx="369444" cy="367140"/>
            <a:chOff x="3968184" y="2881691"/>
            <a:chExt cx="369444" cy="367140"/>
          </a:xfrm>
        </p:grpSpPr>
        <p:sp>
          <p:nvSpPr>
            <p:cNvPr id="10501" name="Google Shape;10501;p6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65"/>
          <p:cNvGrpSpPr/>
          <p:nvPr/>
        </p:nvGrpSpPr>
        <p:grpSpPr>
          <a:xfrm>
            <a:off x="3513796" y="2882084"/>
            <a:ext cx="371487" cy="366826"/>
            <a:chOff x="3513796" y="2882084"/>
            <a:chExt cx="371487" cy="366826"/>
          </a:xfrm>
        </p:grpSpPr>
        <p:sp>
          <p:nvSpPr>
            <p:cNvPr id="10526" name="Google Shape;10526;p6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5"/>
          <p:cNvGrpSpPr/>
          <p:nvPr/>
        </p:nvGrpSpPr>
        <p:grpSpPr>
          <a:xfrm>
            <a:off x="873615" y="1500275"/>
            <a:ext cx="335011" cy="359232"/>
            <a:chOff x="873615" y="1500275"/>
            <a:chExt cx="335011" cy="359232"/>
          </a:xfrm>
        </p:grpSpPr>
        <p:sp>
          <p:nvSpPr>
            <p:cNvPr id="10576" name="Google Shape;10576;p6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5"/>
          <p:cNvGrpSpPr/>
          <p:nvPr/>
        </p:nvGrpSpPr>
        <p:grpSpPr>
          <a:xfrm>
            <a:off x="2202058" y="3346737"/>
            <a:ext cx="337158" cy="359311"/>
            <a:chOff x="2202058" y="3346737"/>
            <a:chExt cx="337158" cy="359311"/>
          </a:xfrm>
        </p:grpSpPr>
        <p:sp>
          <p:nvSpPr>
            <p:cNvPr id="10588" name="Google Shape;10588;p6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65"/>
          <p:cNvGrpSpPr/>
          <p:nvPr/>
        </p:nvGrpSpPr>
        <p:grpSpPr>
          <a:xfrm>
            <a:off x="2223059" y="3818172"/>
            <a:ext cx="359232" cy="306050"/>
            <a:chOff x="2223059" y="3818172"/>
            <a:chExt cx="359232" cy="306050"/>
          </a:xfrm>
        </p:grpSpPr>
        <p:sp>
          <p:nvSpPr>
            <p:cNvPr id="10598" name="Google Shape;10598;p6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5"/>
          <p:cNvGrpSpPr/>
          <p:nvPr/>
        </p:nvGrpSpPr>
        <p:grpSpPr>
          <a:xfrm>
            <a:off x="1725989" y="1991820"/>
            <a:ext cx="378426" cy="298509"/>
            <a:chOff x="1725989" y="1991820"/>
            <a:chExt cx="378426" cy="298509"/>
          </a:xfrm>
        </p:grpSpPr>
        <p:sp>
          <p:nvSpPr>
            <p:cNvPr id="10608" name="Google Shape;10608;p6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65"/>
          <p:cNvGrpSpPr/>
          <p:nvPr/>
        </p:nvGrpSpPr>
        <p:grpSpPr>
          <a:xfrm>
            <a:off x="1768409" y="3791751"/>
            <a:ext cx="367978" cy="359075"/>
            <a:chOff x="1768409" y="3791751"/>
            <a:chExt cx="367978" cy="359075"/>
          </a:xfrm>
        </p:grpSpPr>
        <p:sp>
          <p:nvSpPr>
            <p:cNvPr id="10621" name="Google Shape;10621;p6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5"/>
          <p:cNvGrpSpPr/>
          <p:nvPr/>
        </p:nvGrpSpPr>
        <p:grpSpPr>
          <a:xfrm>
            <a:off x="2668963" y="3791306"/>
            <a:ext cx="358735" cy="359311"/>
            <a:chOff x="2668963" y="3791306"/>
            <a:chExt cx="358735" cy="359311"/>
          </a:xfrm>
        </p:grpSpPr>
        <p:sp>
          <p:nvSpPr>
            <p:cNvPr id="10635" name="Google Shape;10635;p6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65"/>
          <p:cNvGrpSpPr/>
          <p:nvPr/>
        </p:nvGrpSpPr>
        <p:grpSpPr>
          <a:xfrm>
            <a:off x="849682" y="1995198"/>
            <a:ext cx="363893" cy="291727"/>
            <a:chOff x="849682" y="1995198"/>
            <a:chExt cx="363893" cy="291727"/>
          </a:xfrm>
        </p:grpSpPr>
        <p:sp>
          <p:nvSpPr>
            <p:cNvPr id="10652" name="Google Shape;10652;p6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5"/>
          <p:cNvGrpSpPr/>
          <p:nvPr/>
        </p:nvGrpSpPr>
        <p:grpSpPr>
          <a:xfrm>
            <a:off x="3065430" y="1990066"/>
            <a:ext cx="378190" cy="302044"/>
            <a:chOff x="3065430" y="1990066"/>
            <a:chExt cx="378190" cy="302044"/>
          </a:xfrm>
        </p:grpSpPr>
        <p:sp>
          <p:nvSpPr>
            <p:cNvPr id="10671" name="Google Shape;10671;p6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65"/>
          <p:cNvGrpSpPr/>
          <p:nvPr/>
        </p:nvGrpSpPr>
        <p:grpSpPr>
          <a:xfrm>
            <a:off x="3568234" y="3791410"/>
            <a:ext cx="347501" cy="359284"/>
            <a:chOff x="3568234" y="3791410"/>
            <a:chExt cx="347501" cy="359284"/>
          </a:xfrm>
        </p:grpSpPr>
        <p:sp>
          <p:nvSpPr>
            <p:cNvPr id="10683" name="Google Shape;10683;p6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5"/>
          <p:cNvGrpSpPr/>
          <p:nvPr/>
        </p:nvGrpSpPr>
        <p:grpSpPr>
          <a:xfrm>
            <a:off x="1759925" y="1501087"/>
            <a:ext cx="347004" cy="358420"/>
            <a:chOff x="1759925" y="1501087"/>
            <a:chExt cx="347004" cy="358420"/>
          </a:xfrm>
        </p:grpSpPr>
        <p:sp>
          <p:nvSpPr>
            <p:cNvPr id="10695" name="Google Shape;10695;p6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5"/>
          <p:cNvGrpSpPr/>
          <p:nvPr/>
        </p:nvGrpSpPr>
        <p:grpSpPr>
          <a:xfrm>
            <a:off x="3519295" y="2413660"/>
            <a:ext cx="360227" cy="359311"/>
            <a:chOff x="3519295" y="2413660"/>
            <a:chExt cx="360227" cy="359311"/>
          </a:xfrm>
        </p:grpSpPr>
        <p:sp>
          <p:nvSpPr>
            <p:cNvPr id="10723" name="Google Shape;10723;p6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65"/>
          <p:cNvGrpSpPr/>
          <p:nvPr/>
        </p:nvGrpSpPr>
        <p:grpSpPr>
          <a:xfrm>
            <a:off x="1330255" y="3845718"/>
            <a:ext cx="358996" cy="250774"/>
            <a:chOff x="1330255" y="3845718"/>
            <a:chExt cx="358996" cy="250774"/>
          </a:xfrm>
        </p:grpSpPr>
        <p:sp>
          <p:nvSpPr>
            <p:cNvPr id="10759" name="Google Shape;10759;p6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65"/>
          <p:cNvGrpSpPr/>
          <p:nvPr/>
        </p:nvGrpSpPr>
        <p:grpSpPr>
          <a:xfrm>
            <a:off x="3115103" y="3791384"/>
            <a:ext cx="373424" cy="359311"/>
            <a:chOff x="3115103" y="3791384"/>
            <a:chExt cx="373424" cy="359311"/>
          </a:xfrm>
        </p:grpSpPr>
        <p:sp>
          <p:nvSpPr>
            <p:cNvPr id="10770" name="Google Shape;10770;p6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65"/>
          <p:cNvGrpSpPr/>
          <p:nvPr/>
        </p:nvGrpSpPr>
        <p:grpSpPr>
          <a:xfrm>
            <a:off x="883853" y="3792641"/>
            <a:ext cx="378190" cy="357059"/>
            <a:chOff x="883853" y="3792641"/>
            <a:chExt cx="378190" cy="357059"/>
          </a:xfrm>
        </p:grpSpPr>
        <p:sp>
          <p:nvSpPr>
            <p:cNvPr id="10785" name="Google Shape;10785;p6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5"/>
          <p:cNvGrpSpPr/>
          <p:nvPr/>
        </p:nvGrpSpPr>
        <p:grpSpPr>
          <a:xfrm>
            <a:off x="3934196" y="2484805"/>
            <a:ext cx="401207" cy="214036"/>
            <a:chOff x="3934196" y="2484805"/>
            <a:chExt cx="401207" cy="214036"/>
          </a:xfrm>
        </p:grpSpPr>
        <p:sp>
          <p:nvSpPr>
            <p:cNvPr id="10812" name="Google Shape;10812;p6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65"/>
          <p:cNvGrpSpPr/>
          <p:nvPr/>
        </p:nvGrpSpPr>
        <p:grpSpPr>
          <a:xfrm>
            <a:off x="3999894" y="1500197"/>
            <a:ext cx="342474" cy="359232"/>
            <a:chOff x="3999894" y="1500197"/>
            <a:chExt cx="342474" cy="359232"/>
          </a:xfrm>
        </p:grpSpPr>
        <p:sp>
          <p:nvSpPr>
            <p:cNvPr id="10818" name="Google Shape;10818;p6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65"/>
          <p:cNvGrpSpPr/>
          <p:nvPr/>
        </p:nvGrpSpPr>
        <p:grpSpPr>
          <a:xfrm>
            <a:off x="2233795" y="2882162"/>
            <a:ext cx="232601" cy="366747"/>
            <a:chOff x="2233795" y="2882162"/>
            <a:chExt cx="232601" cy="366747"/>
          </a:xfrm>
        </p:grpSpPr>
        <p:sp>
          <p:nvSpPr>
            <p:cNvPr id="10829" name="Google Shape;10829;p6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5"/>
          <p:cNvGrpSpPr/>
          <p:nvPr/>
        </p:nvGrpSpPr>
        <p:grpSpPr>
          <a:xfrm>
            <a:off x="3523772" y="3404422"/>
            <a:ext cx="362008" cy="244175"/>
            <a:chOff x="3523772" y="3404422"/>
            <a:chExt cx="362008" cy="244175"/>
          </a:xfrm>
        </p:grpSpPr>
        <p:sp>
          <p:nvSpPr>
            <p:cNvPr id="10848" name="Google Shape;10848;p6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5"/>
          <p:cNvGrpSpPr/>
          <p:nvPr/>
        </p:nvGrpSpPr>
        <p:grpSpPr>
          <a:xfrm>
            <a:off x="3531026" y="1977314"/>
            <a:ext cx="359232" cy="327836"/>
            <a:chOff x="3531026" y="1977314"/>
            <a:chExt cx="359232" cy="327836"/>
          </a:xfrm>
        </p:grpSpPr>
        <p:sp>
          <p:nvSpPr>
            <p:cNvPr id="10864" name="Google Shape;10864;p6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5"/>
          <p:cNvGrpSpPr/>
          <p:nvPr/>
        </p:nvGrpSpPr>
        <p:grpSpPr>
          <a:xfrm>
            <a:off x="3123351" y="1500275"/>
            <a:ext cx="296781" cy="359232"/>
            <a:chOff x="3123351" y="1500275"/>
            <a:chExt cx="296781" cy="359232"/>
          </a:xfrm>
        </p:grpSpPr>
        <p:sp>
          <p:nvSpPr>
            <p:cNvPr id="10875" name="Google Shape;10875;p6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65"/>
          <p:cNvGrpSpPr/>
          <p:nvPr/>
        </p:nvGrpSpPr>
        <p:grpSpPr>
          <a:xfrm>
            <a:off x="2659458" y="1500275"/>
            <a:ext cx="332261" cy="359232"/>
            <a:chOff x="2659458" y="1500275"/>
            <a:chExt cx="332261" cy="359232"/>
          </a:xfrm>
        </p:grpSpPr>
        <p:sp>
          <p:nvSpPr>
            <p:cNvPr id="10887" name="Google Shape;10887;p6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65"/>
          <p:cNvGrpSpPr/>
          <p:nvPr/>
        </p:nvGrpSpPr>
        <p:grpSpPr>
          <a:xfrm>
            <a:off x="1750184" y="2413530"/>
            <a:ext cx="359730" cy="359441"/>
            <a:chOff x="1750184" y="2413530"/>
            <a:chExt cx="359730" cy="359441"/>
          </a:xfrm>
        </p:grpSpPr>
        <p:sp>
          <p:nvSpPr>
            <p:cNvPr id="10908" name="Google Shape;10908;p6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65"/>
          <p:cNvGrpSpPr/>
          <p:nvPr/>
        </p:nvGrpSpPr>
        <p:grpSpPr>
          <a:xfrm>
            <a:off x="2230050" y="1500223"/>
            <a:ext cx="316524" cy="359284"/>
            <a:chOff x="2230050" y="1500223"/>
            <a:chExt cx="316524" cy="359284"/>
          </a:xfrm>
        </p:grpSpPr>
        <p:sp>
          <p:nvSpPr>
            <p:cNvPr id="10920" name="Google Shape;10920;p6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65"/>
          <p:cNvGrpSpPr/>
          <p:nvPr/>
        </p:nvGrpSpPr>
        <p:grpSpPr>
          <a:xfrm>
            <a:off x="2690042" y="4262767"/>
            <a:ext cx="359389" cy="359232"/>
            <a:chOff x="2690042" y="4262767"/>
            <a:chExt cx="359389" cy="359232"/>
          </a:xfrm>
        </p:grpSpPr>
        <p:sp>
          <p:nvSpPr>
            <p:cNvPr id="10941" name="Google Shape;10941;p6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65"/>
          <p:cNvGrpSpPr/>
          <p:nvPr/>
        </p:nvGrpSpPr>
        <p:grpSpPr>
          <a:xfrm>
            <a:off x="2689440" y="2882162"/>
            <a:ext cx="222337" cy="366721"/>
            <a:chOff x="2689440" y="2882162"/>
            <a:chExt cx="222337" cy="366721"/>
          </a:xfrm>
        </p:grpSpPr>
        <p:sp>
          <p:nvSpPr>
            <p:cNvPr id="10949" name="Google Shape;10949;p6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8" name="Google Shape;10958;p65"/>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65"/>
          <p:cNvGrpSpPr/>
          <p:nvPr/>
        </p:nvGrpSpPr>
        <p:grpSpPr>
          <a:xfrm>
            <a:off x="2637986" y="1980142"/>
            <a:ext cx="359232" cy="322023"/>
            <a:chOff x="2637986" y="1980142"/>
            <a:chExt cx="359232" cy="322023"/>
          </a:xfrm>
        </p:grpSpPr>
        <p:sp>
          <p:nvSpPr>
            <p:cNvPr id="10960" name="Google Shape;10960;p6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5"/>
          <p:cNvGrpSpPr/>
          <p:nvPr/>
        </p:nvGrpSpPr>
        <p:grpSpPr>
          <a:xfrm>
            <a:off x="1306531" y="3346972"/>
            <a:ext cx="323018" cy="359075"/>
            <a:chOff x="1306531" y="3346972"/>
            <a:chExt cx="323018" cy="359075"/>
          </a:xfrm>
        </p:grpSpPr>
        <p:sp>
          <p:nvSpPr>
            <p:cNvPr id="10974" name="Google Shape;10974;p6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65"/>
          <p:cNvGrpSpPr/>
          <p:nvPr/>
        </p:nvGrpSpPr>
        <p:grpSpPr>
          <a:xfrm>
            <a:off x="1308024" y="2413975"/>
            <a:ext cx="360253" cy="357111"/>
            <a:chOff x="1308024" y="2413975"/>
            <a:chExt cx="360253" cy="357111"/>
          </a:xfrm>
        </p:grpSpPr>
        <p:sp>
          <p:nvSpPr>
            <p:cNvPr id="10984" name="Google Shape;10984;p6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65"/>
          <p:cNvGrpSpPr/>
          <p:nvPr/>
        </p:nvGrpSpPr>
        <p:grpSpPr>
          <a:xfrm>
            <a:off x="1298519" y="1970322"/>
            <a:ext cx="378452" cy="341321"/>
            <a:chOff x="1298519" y="1970322"/>
            <a:chExt cx="378452" cy="341321"/>
          </a:xfrm>
        </p:grpSpPr>
        <p:sp>
          <p:nvSpPr>
            <p:cNvPr id="11015" name="Google Shape;11015;p6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5"/>
          <p:cNvGrpSpPr/>
          <p:nvPr/>
        </p:nvGrpSpPr>
        <p:grpSpPr>
          <a:xfrm>
            <a:off x="3114815" y="3346868"/>
            <a:ext cx="283217" cy="359180"/>
            <a:chOff x="3114815" y="3346868"/>
            <a:chExt cx="283217" cy="359180"/>
          </a:xfrm>
        </p:grpSpPr>
        <p:sp>
          <p:nvSpPr>
            <p:cNvPr id="11036" name="Google Shape;11036;p6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65"/>
          <p:cNvGrpSpPr/>
          <p:nvPr/>
        </p:nvGrpSpPr>
        <p:grpSpPr>
          <a:xfrm>
            <a:off x="3973186" y="3353231"/>
            <a:ext cx="378661" cy="346558"/>
            <a:chOff x="3973186" y="3353231"/>
            <a:chExt cx="378661" cy="346558"/>
          </a:xfrm>
        </p:grpSpPr>
        <p:sp>
          <p:nvSpPr>
            <p:cNvPr id="11050" name="Google Shape;11050;p6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5"/>
          <p:cNvGrpSpPr/>
          <p:nvPr/>
        </p:nvGrpSpPr>
        <p:grpSpPr>
          <a:xfrm>
            <a:off x="2152857" y="4263002"/>
            <a:ext cx="373241" cy="359127"/>
            <a:chOff x="2152857" y="4263002"/>
            <a:chExt cx="373241" cy="359127"/>
          </a:xfrm>
        </p:grpSpPr>
        <p:sp>
          <p:nvSpPr>
            <p:cNvPr id="11069" name="Google Shape;11069;p6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5"/>
          <p:cNvGrpSpPr/>
          <p:nvPr/>
        </p:nvGrpSpPr>
        <p:grpSpPr>
          <a:xfrm>
            <a:off x="859632" y="3346972"/>
            <a:ext cx="303537" cy="359127"/>
            <a:chOff x="859632" y="3346972"/>
            <a:chExt cx="303537" cy="359127"/>
          </a:xfrm>
        </p:grpSpPr>
        <p:sp>
          <p:nvSpPr>
            <p:cNvPr id="11078" name="Google Shape;11078;p6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5"/>
          <p:cNvGrpSpPr/>
          <p:nvPr/>
        </p:nvGrpSpPr>
        <p:grpSpPr>
          <a:xfrm>
            <a:off x="1767911" y="2882241"/>
            <a:ext cx="265306" cy="366799"/>
            <a:chOff x="1767911" y="2882241"/>
            <a:chExt cx="265306" cy="366799"/>
          </a:xfrm>
        </p:grpSpPr>
        <p:sp>
          <p:nvSpPr>
            <p:cNvPr id="11084" name="Google Shape;11084;p6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5"/>
          <p:cNvGrpSpPr/>
          <p:nvPr/>
        </p:nvGrpSpPr>
        <p:grpSpPr>
          <a:xfrm>
            <a:off x="1332009" y="1499935"/>
            <a:ext cx="331895" cy="359311"/>
            <a:chOff x="1332009" y="1499935"/>
            <a:chExt cx="331895" cy="359311"/>
          </a:xfrm>
        </p:grpSpPr>
        <p:sp>
          <p:nvSpPr>
            <p:cNvPr id="11100" name="Google Shape;11100;p6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65"/>
          <p:cNvGrpSpPr/>
          <p:nvPr/>
        </p:nvGrpSpPr>
        <p:grpSpPr>
          <a:xfrm>
            <a:off x="2663464" y="3346815"/>
            <a:ext cx="289528" cy="359232"/>
            <a:chOff x="2663464" y="3346815"/>
            <a:chExt cx="289528" cy="359232"/>
          </a:xfrm>
        </p:grpSpPr>
        <p:sp>
          <p:nvSpPr>
            <p:cNvPr id="11118" name="Google Shape;11118;p6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65"/>
          <p:cNvGrpSpPr/>
          <p:nvPr/>
        </p:nvGrpSpPr>
        <p:grpSpPr>
          <a:xfrm>
            <a:off x="1315775" y="2881927"/>
            <a:ext cx="269051" cy="366983"/>
            <a:chOff x="1315775" y="2881927"/>
            <a:chExt cx="269051" cy="366983"/>
          </a:xfrm>
        </p:grpSpPr>
        <p:sp>
          <p:nvSpPr>
            <p:cNvPr id="11130" name="Google Shape;11130;p6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65"/>
          <p:cNvGrpSpPr/>
          <p:nvPr/>
        </p:nvGrpSpPr>
        <p:grpSpPr>
          <a:xfrm>
            <a:off x="3977427" y="1980142"/>
            <a:ext cx="359232" cy="322023"/>
            <a:chOff x="3977427" y="1980142"/>
            <a:chExt cx="359232" cy="322023"/>
          </a:xfrm>
        </p:grpSpPr>
        <p:sp>
          <p:nvSpPr>
            <p:cNvPr id="11146" name="Google Shape;11146;p6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5"/>
          <p:cNvGrpSpPr/>
          <p:nvPr/>
        </p:nvGrpSpPr>
        <p:grpSpPr>
          <a:xfrm>
            <a:off x="865628" y="2413608"/>
            <a:ext cx="361720" cy="359180"/>
            <a:chOff x="865628" y="2413608"/>
            <a:chExt cx="361720" cy="359180"/>
          </a:xfrm>
        </p:grpSpPr>
        <p:sp>
          <p:nvSpPr>
            <p:cNvPr id="11157" name="Google Shape;11157;p6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5"/>
          <p:cNvGrpSpPr/>
          <p:nvPr/>
        </p:nvGrpSpPr>
        <p:grpSpPr>
          <a:xfrm>
            <a:off x="3117093" y="2881927"/>
            <a:ext cx="268815" cy="366983"/>
            <a:chOff x="3117093" y="2881927"/>
            <a:chExt cx="268815" cy="366983"/>
          </a:xfrm>
        </p:grpSpPr>
        <p:sp>
          <p:nvSpPr>
            <p:cNvPr id="11171" name="Google Shape;11171;p6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65"/>
          <p:cNvGrpSpPr/>
          <p:nvPr/>
        </p:nvGrpSpPr>
        <p:grpSpPr>
          <a:xfrm>
            <a:off x="3534508" y="1508000"/>
            <a:ext cx="368502" cy="343521"/>
            <a:chOff x="3534508" y="1508000"/>
            <a:chExt cx="368502" cy="343521"/>
          </a:xfrm>
        </p:grpSpPr>
        <p:sp>
          <p:nvSpPr>
            <p:cNvPr id="11187" name="Google Shape;11187;p6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65"/>
          <p:cNvGrpSpPr/>
          <p:nvPr/>
        </p:nvGrpSpPr>
        <p:grpSpPr>
          <a:xfrm>
            <a:off x="7147436" y="1502999"/>
            <a:ext cx="279054" cy="354754"/>
            <a:chOff x="7147436" y="1502999"/>
            <a:chExt cx="279054" cy="354754"/>
          </a:xfrm>
        </p:grpSpPr>
        <p:sp>
          <p:nvSpPr>
            <p:cNvPr id="11203" name="Google Shape;11203;p6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5"/>
          <p:cNvGrpSpPr/>
          <p:nvPr/>
        </p:nvGrpSpPr>
        <p:grpSpPr>
          <a:xfrm>
            <a:off x="7603081" y="1973072"/>
            <a:ext cx="276802" cy="354807"/>
            <a:chOff x="7603081" y="1973072"/>
            <a:chExt cx="276802" cy="354807"/>
          </a:xfrm>
        </p:grpSpPr>
        <p:sp>
          <p:nvSpPr>
            <p:cNvPr id="11220" name="Google Shape;11220;p6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65"/>
          <p:cNvGrpSpPr/>
          <p:nvPr/>
        </p:nvGrpSpPr>
        <p:grpSpPr>
          <a:xfrm>
            <a:off x="6696792" y="1502999"/>
            <a:ext cx="276802" cy="354754"/>
            <a:chOff x="6696792" y="1502999"/>
            <a:chExt cx="276802" cy="354754"/>
          </a:xfrm>
        </p:grpSpPr>
        <p:sp>
          <p:nvSpPr>
            <p:cNvPr id="11235" name="Google Shape;11235;p6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0" name="Google Shape;11250;p6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65"/>
          <p:cNvGrpSpPr/>
          <p:nvPr/>
        </p:nvGrpSpPr>
        <p:grpSpPr>
          <a:xfrm>
            <a:off x="6223393" y="1502999"/>
            <a:ext cx="320295" cy="354754"/>
            <a:chOff x="6223393" y="1502999"/>
            <a:chExt cx="320295" cy="354754"/>
          </a:xfrm>
        </p:grpSpPr>
        <p:sp>
          <p:nvSpPr>
            <p:cNvPr id="11252" name="Google Shape;11252;p6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5"/>
          <p:cNvGrpSpPr/>
          <p:nvPr/>
        </p:nvGrpSpPr>
        <p:grpSpPr>
          <a:xfrm>
            <a:off x="5310611" y="1502972"/>
            <a:ext cx="339515" cy="354781"/>
            <a:chOff x="5310611" y="1502972"/>
            <a:chExt cx="339515" cy="354781"/>
          </a:xfrm>
        </p:grpSpPr>
        <p:sp>
          <p:nvSpPr>
            <p:cNvPr id="11276" name="Google Shape;11276;p6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5"/>
          <p:cNvGrpSpPr/>
          <p:nvPr/>
        </p:nvGrpSpPr>
        <p:grpSpPr>
          <a:xfrm>
            <a:off x="6253637" y="3790101"/>
            <a:ext cx="274550" cy="354833"/>
            <a:chOff x="6253637" y="3790101"/>
            <a:chExt cx="274550" cy="354833"/>
          </a:xfrm>
        </p:grpSpPr>
        <p:sp>
          <p:nvSpPr>
            <p:cNvPr id="11293" name="Google Shape;11293;p6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5"/>
          <p:cNvGrpSpPr/>
          <p:nvPr/>
        </p:nvGrpSpPr>
        <p:grpSpPr>
          <a:xfrm>
            <a:off x="5802731" y="3790180"/>
            <a:ext cx="274576" cy="354754"/>
            <a:chOff x="5802731" y="3790180"/>
            <a:chExt cx="274576" cy="354754"/>
          </a:xfrm>
        </p:grpSpPr>
        <p:sp>
          <p:nvSpPr>
            <p:cNvPr id="11311" name="Google Shape;11311;p6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5"/>
          <p:cNvGrpSpPr/>
          <p:nvPr/>
        </p:nvGrpSpPr>
        <p:grpSpPr>
          <a:xfrm>
            <a:off x="5352088" y="3790206"/>
            <a:ext cx="274550" cy="354728"/>
            <a:chOff x="5352088" y="3790206"/>
            <a:chExt cx="274550" cy="354728"/>
          </a:xfrm>
        </p:grpSpPr>
        <p:sp>
          <p:nvSpPr>
            <p:cNvPr id="11333" name="Google Shape;11333;p6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65"/>
          <p:cNvGrpSpPr/>
          <p:nvPr/>
        </p:nvGrpSpPr>
        <p:grpSpPr>
          <a:xfrm>
            <a:off x="4901706" y="3790075"/>
            <a:ext cx="274550" cy="354859"/>
            <a:chOff x="4901706" y="3790075"/>
            <a:chExt cx="274550" cy="354859"/>
          </a:xfrm>
        </p:grpSpPr>
        <p:sp>
          <p:nvSpPr>
            <p:cNvPr id="11358" name="Google Shape;11358;p6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5"/>
          <p:cNvGrpSpPr/>
          <p:nvPr/>
        </p:nvGrpSpPr>
        <p:grpSpPr>
          <a:xfrm>
            <a:off x="8052704" y="1503208"/>
            <a:ext cx="275073" cy="354545"/>
            <a:chOff x="8052704" y="1503208"/>
            <a:chExt cx="275073" cy="354545"/>
          </a:xfrm>
        </p:grpSpPr>
        <p:sp>
          <p:nvSpPr>
            <p:cNvPr id="11376" name="Google Shape;11376;p6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5"/>
          <p:cNvGrpSpPr/>
          <p:nvPr/>
        </p:nvGrpSpPr>
        <p:grpSpPr>
          <a:xfrm>
            <a:off x="5794745" y="1502999"/>
            <a:ext cx="274550" cy="354754"/>
            <a:chOff x="5794745" y="1502999"/>
            <a:chExt cx="274550" cy="354754"/>
          </a:xfrm>
        </p:grpSpPr>
        <p:sp>
          <p:nvSpPr>
            <p:cNvPr id="11394" name="Google Shape;11394;p6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65"/>
          <p:cNvGrpSpPr/>
          <p:nvPr/>
        </p:nvGrpSpPr>
        <p:grpSpPr>
          <a:xfrm>
            <a:off x="4896940" y="1502999"/>
            <a:ext cx="263316" cy="354754"/>
            <a:chOff x="4896940" y="1502999"/>
            <a:chExt cx="263316" cy="354754"/>
          </a:xfrm>
        </p:grpSpPr>
        <p:sp>
          <p:nvSpPr>
            <p:cNvPr id="11418" name="Google Shape;11418;p6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5"/>
          <p:cNvGrpSpPr/>
          <p:nvPr/>
        </p:nvGrpSpPr>
        <p:grpSpPr>
          <a:xfrm>
            <a:off x="6255392" y="4268082"/>
            <a:ext cx="274550" cy="354728"/>
            <a:chOff x="6255392" y="4268082"/>
            <a:chExt cx="274550" cy="354728"/>
          </a:xfrm>
        </p:grpSpPr>
        <p:sp>
          <p:nvSpPr>
            <p:cNvPr id="11440" name="Google Shape;11440;p6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5"/>
          <p:cNvGrpSpPr/>
          <p:nvPr/>
        </p:nvGrpSpPr>
        <p:grpSpPr>
          <a:xfrm>
            <a:off x="7604076" y="3790075"/>
            <a:ext cx="275807" cy="354859"/>
            <a:chOff x="7604076" y="3790075"/>
            <a:chExt cx="275807" cy="354859"/>
          </a:xfrm>
        </p:grpSpPr>
        <p:sp>
          <p:nvSpPr>
            <p:cNvPr id="11461" name="Google Shape;11461;p6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65"/>
          <p:cNvGrpSpPr/>
          <p:nvPr/>
        </p:nvGrpSpPr>
        <p:grpSpPr>
          <a:xfrm>
            <a:off x="7154427" y="3790206"/>
            <a:ext cx="274550" cy="354493"/>
            <a:chOff x="7154427" y="3790206"/>
            <a:chExt cx="274550" cy="354493"/>
          </a:xfrm>
        </p:grpSpPr>
        <p:sp>
          <p:nvSpPr>
            <p:cNvPr id="11484" name="Google Shape;11484;p6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65"/>
          <p:cNvGrpSpPr/>
          <p:nvPr/>
        </p:nvGrpSpPr>
        <p:grpSpPr>
          <a:xfrm>
            <a:off x="8054458" y="1973150"/>
            <a:ext cx="274576" cy="354728"/>
            <a:chOff x="8054458" y="1973150"/>
            <a:chExt cx="274576" cy="354728"/>
          </a:xfrm>
        </p:grpSpPr>
        <p:sp>
          <p:nvSpPr>
            <p:cNvPr id="11505" name="Google Shape;11505;p6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65"/>
          <p:cNvGrpSpPr/>
          <p:nvPr/>
        </p:nvGrpSpPr>
        <p:grpSpPr>
          <a:xfrm>
            <a:off x="7153930" y="1973150"/>
            <a:ext cx="274812" cy="354728"/>
            <a:chOff x="7153930" y="1973150"/>
            <a:chExt cx="274812" cy="354728"/>
          </a:xfrm>
        </p:grpSpPr>
        <p:sp>
          <p:nvSpPr>
            <p:cNvPr id="11528" name="Google Shape;11528;p6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65"/>
          <p:cNvGrpSpPr/>
          <p:nvPr/>
        </p:nvGrpSpPr>
        <p:grpSpPr>
          <a:xfrm>
            <a:off x="6703522" y="1973098"/>
            <a:ext cx="274812" cy="354781"/>
            <a:chOff x="6703522" y="1973098"/>
            <a:chExt cx="274812" cy="354781"/>
          </a:xfrm>
        </p:grpSpPr>
        <p:sp>
          <p:nvSpPr>
            <p:cNvPr id="11548" name="Google Shape;11548;p6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65"/>
          <p:cNvGrpSpPr/>
          <p:nvPr/>
        </p:nvGrpSpPr>
        <p:grpSpPr>
          <a:xfrm>
            <a:off x="6253375" y="1973150"/>
            <a:ext cx="274812" cy="354728"/>
            <a:chOff x="6253375" y="1973150"/>
            <a:chExt cx="274812" cy="354728"/>
          </a:xfrm>
        </p:grpSpPr>
        <p:sp>
          <p:nvSpPr>
            <p:cNvPr id="11574" name="Google Shape;11574;p6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65"/>
          <p:cNvGrpSpPr/>
          <p:nvPr/>
        </p:nvGrpSpPr>
        <p:grpSpPr>
          <a:xfrm>
            <a:off x="5802496" y="1973150"/>
            <a:ext cx="275309" cy="354728"/>
            <a:chOff x="5802496" y="1973150"/>
            <a:chExt cx="275309" cy="354728"/>
          </a:xfrm>
        </p:grpSpPr>
        <p:sp>
          <p:nvSpPr>
            <p:cNvPr id="11613" name="Google Shape;11613;p6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65"/>
          <p:cNvGrpSpPr/>
          <p:nvPr/>
        </p:nvGrpSpPr>
        <p:grpSpPr>
          <a:xfrm>
            <a:off x="5353083" y="1973150"/>
            <a:ext cx="274576" cy="354728"/>
            <a:chOff x="5353083" y="1973150"/>
            <a:chExt cx="274576" cy="354728"/>
          </a:xfrm>
        </p:grpSpPr>
        <p:sp>
          <p:nvSpPr>
            <p:cNvPr id="11640" name="Google Shape;11640;p6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5"/>
          <p:cNvGrpSpPr/>
          <p:nvPr/>
        </p:nvGrpSpPr>
        <p:grpSpPr>
          <a:xfrm>
            <a:off x="4902701" y="1973150"/>
            <a:ext cx="274812" cy="354728"/>
            <a:chOff x="4902701" y="1973150"/>
            <a:chExt cx="274812" cy="354728"/>
          </a:xfrm>
        </p:grpSpPr>
        <p:sp>
          <p:nvSpPr>
            <p:cNvPr id="11662" name="Google Shape;11662;p6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65"/>
          <p:cNvGrpSpPr/>
          <p:nvPr/>
        </p:nvGrpSpPr>
        <p:grpSpPr>
          <a:xfrm>
            <a:off x="4902701" y="2879989"/>
            <a:ext cx="272560" cy="354676"/>
            <a:chOff x="4902701" y="2879989"/>
            <a:chExt cx="272560" cy="354676"/>
          </a:xfrm>
        </p:grpSpPr>
        <p:sp>
          <p:nvSpPr>
            <p:cNvPr id="11688" name="Google Shape;11688;p6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65"/>
          <p:cNvGrpSpPr/>
          <p:nvPr/>
        </p:nvGrpSpPr>
        <p:grpSpPr>
          <a:xfrm>
            <a:off x="5803988" y="4268082"/>
            <a:ext cx="274550" cy="354728"/>
            <a:chOff x="5803988" y="4268082"/>
            <a:chExt cx="274550" cy="354728"/>
          </a:xfrm>
        </p:grpSpPr>
        <p:sp>
          <p:nvSpPr>
            <p:cNvPr id="11713" name="Google Shape;11713;p6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65"/>
          <p:cNvGrpSpPr/>
          <p:nvPr/>
        </p:nvGrpSpPr>
        <p:grpSpPr>
          <a:xfrm>
            <a:off x="5352349" y="4268082"/>
            <a:ext cx="274550" cy="354728"/>
            <a:chOff x="5352349" y="4268082"/>
            <a:chExt cx="274550" cy="354728"/>
          </a:xfrm>
        </p:grpSpPr>
        <p:sp>
          <p:nvSpPr>
            <p:cNvPr id="11736" name="Google Shape;11736;p6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5"/>
          <p:cNvGrpSpPr/>
          <p:nvPr/>
        </p:nvGrpSpPr>
        <p:grpSpPr>
          <a:xfrm>
            <a:off x="7606826" y="2419290"/>
            <a:ext cx="274550" cy="354728"/>
            <a:chOff x="7606826" y="2419290"/>
            <a:chExt cx="274550" cy="354728"/>
          </a:xfrm>
        </p:grpSpPr>
        <p:sp>
          <p:nvSpPr>
            <p:cNvPr id="11759" name="Google Shape;11759;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65"/>
          <p:cNvGrpSpPr/>
          <p:nvPr/>
        </p:nvGrpSpPr>
        <p:grpSpPr>
          <a:xfrm>
            <a:off x="7156182" y="2419290"/>
            <a:ext cx="274550" cy="354728"/>
            <a:chOff x="7156182" y="2419290"/>
            <a:chExt cx="274550" cy="354728"/>
          </a:xfrm>
        </p:grpSpPr>
        <p:sp>
          <p:nvSpPr>
            <p:cNvPr id="11775" name="Google Shape;11775;p6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65"/>
          <p:cNvGrpSpPr/>
          <p:nvPr/>
        </p:nvGrpSpPr>
        <p:grpSpPr>
          <a:xfrm>
            <a:off x="6705276" y="2419290"/>
            <a:ext cx="274812" cy="354728"/>
            <a:chOff x="6705276" y="2419290"/>
            <a:chExt cx="274812" cy="354728"/>
          </a:xfrm>
        </p:grpSpPr>
        <p:sp>
          <p:nvSpPr>
            <p:cNvPr id="11791" name="Google Shape;11791;p6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5"/>
          <p:cNvGrpSpPr/>
          <p:nvPr/>
        </p:nvGrpSpPr>
        <p:grpSpPr>
          <a:xfrm>
            <a:off x="4902936" y="2419290"/>
            <a:ext cx="274576" cy="354728"/>
            <a:chOff x="4902936" y="2419290"/>
            <a:chExt cx="274576" cy="354728"/>
          </a:xfrm>
        </p:grpSpPr>
        <p:sp>
          <p:nvSpPr>
            <p:cNvPr id="11820" name="Google Shape;11820;p6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65"/>
          <p:cNvGrpSpPr/>
          <p:nvPr/>
        </p:nvGrpSpPr>
        <p:grpSpPr>
          <a:xfrm>
            <a:off x="7608056" y="3345794"/>
            <a:ext cx="270334" cy="354754"/>
            <a:chOff x="7608056" y="3345794"/>
            <a:chExt cx="270334" cy="354754"/>
          </a:xfrm>
        </p:grpSpPr>
        <p:sp>
          <p:nvSpPr>
            <p:cNvPr id="11841" name="Google Shape;11841;p6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5"/>
          <p:cNvGrpSpPr/>
          <p:nvPr/>
        </p:nvGrpSpPr>
        <p:grpSpPr>
          <a:xfrm>
            <a:off x="6712765" y="4268082"/>
            <a:ext cx="263316" cy="354728"/>
            <a:chOff x="6712765" y="4268082"/>
            <a:chExt cx="263316" cy="354728"/>
          </a:xfrm>
        </p:grpSpPr>
        <p:sp>
          <p:nvSpPr>
            <p:cNvPr id="11861" name="Google Shape;11861;p6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65"/>
          <p:cNvGrpSpPr/>
          <p:nvPr/>
        </p:nvGrpSpPr>
        <p:grpSpPr>
          <a:xfrm>
            <a:off x="5359341" y="2419159"/>
            <a:ext cx="262819" cy="354859"/>
            <a:chOff x="5359341" y="2419159"/>
            <a:chExt cx="262819" cy="354859"/>
          </a:xfrm>
        </p:grpSpPr>
        <p:sp>
          <p:nvSpPr>
            <p:cNvPr id="11878" name="Google Shape;11878;p6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65"/>
          <p:cNvGrpSpPr/>
          <p:nvPr/>
        </p:nvGrpSpPr>
        <p:grpSpPr>
          <a:xfrm>
            <a:off x="6709282" y="3790206"/>
            <a:ext cx="263316" cy="354493"/>
            <a:chOff x="6709282" y="3790206"/>
            <a:chExt cx="263316" cy="354493"/>
          </a:xfrm>
        </p:grpSpPr>
        <p:sp>
          <p:nvSpPr>
            <p:cNvPr id="11900" name="Google Shape;11900;p6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65"/>
          <p:cNvGrpSpPr/>
          <p:nvPr/>
        </p:nvGrpSpPr>
        <p:grpSpPr>
          <a:xfrm>
            <a:off x="6260629" y="2419290"/>
            <a:ext cx="263055" cy="354493"/>
            <a:chOff x="6260629" y="2419290"/>
            <a:chExt cx="263055" cy="354493"/>
          </a:xfrm>
        </p:grpSpPr>
        <p:sp>
          <p:nvSpPr>
            <p:cNvPr id="11917" name="Google Shape;11917;p6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65"/>
          <p:cNvGrpSpPr/>
          <p:nvPr/>
        </p:nvGrpSpPr>
        <p:grpSpPr>
          <a:xfrm>
            <a:off x="6260864" y="2879911"/>
            <a:ext cx="263343" cy="354754"/>
            <a:chOff x="6260864" y="2879911"/>
            <a:chExt cx="263343" cy="354754"/>
          </a:xfrm>
        </p:grpSpPr>
        <p:sp>
          <p:nvSpPr>
            <p:cNvPr id="11933" name="Google Shape;11933;p6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65"/>
          <p:cNvGrpSpPr/>
          <p:nvPr/>
        </p:nvGrpSpPr>
        <p:grpSpPr>
          <a:xfrm>
            <a:off x="8062968" y="2419290"/>
            <a:ext cx="263316" cy="354728"/>
            <a:chOff x="8062968" y="2419290"/>
            <a:chExt cx="263316" cy="354728"/>
          </a:xfrm>
        </p:grpSpPr>
        <p:sp>
          <p:nvSpPr>
            <p:cNvPr id="11952" name="Google Shape;11952;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65"/>
          <p:cNvGrpSpPr/>
          <p:nvPr/>
        </p:nvGrpSpPr>
        <p:grpSpPr>
          <a:xfrm>
            <a:off x="5809723" y="2419290"/>
            <a:ext cx="263316" cy="354728"/>
            <a:chOff x="5809723" y="2419290"/>
            <a:chExt cx="263316" cy="354728"/>
          </a:xfrm>
        </p:grpSpPr>
        <p:sp>
          <p:nvSpPr>
            <p:cNvPr id="11970" name="Google Shape;11970;p6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65"/>
          <p:cNvGrpSpPr/>
          <p:nvPr/>
        </p:nvGrpSpPr>
        <p:grpSpPr>
          <a:xfrm>
            <a:off x="7606826" y="1502999"/>
            <a:ext cx="263552" cy="354754"/>
            <a:chOff x="7606826" y="1502999"/>
            <a:chExt cx="263552" cy="354754"/>
          </a:xfrm>
        </p:grpSpPr>
        <p:sp>
          <p:nvSpPr>
            <p:cNvPr id="11988" name="Google Shape;11988;p6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5"/>
          <p:cNvGrpSpPr/>
          <p:nvPr/>
        </p:nvGrpSpPr>
        <p:grpSpPr>
          <a:xfrm>
            <a:off x="8060455" y="3790075"/>
            <a:ext cx="264076" cy="354623"/>
            <a:chOff x="8060455" y="3790075"/>
            <a:chExt cx="264076" cy="354623"/>
          </a:xfrm>
        </p:grpSpPr>
        <p:sp>
          <p:nvSpPr>
            <p:cNvPr id="12007" name="Google Shape;12007;p6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65"/>
          <p:cNvGrpSpPr/>
          <p:nvPr/>
        </p:nvGrpSpPr>
        <p:grpSpPr>
          <a:xfrm>
            <a:off x="7614550" y="2879911"/>
            <a:ext cx="263316" cy="354754"/>
            <a:chOff x="7614550" y="2879911"/>
            <a:chExt cx="263316" cy="354754"/>
          </a:xfrm>
        </p:grpSpPr>
        <p:sp>
          <p:nvSpPr>
            <p:cNvPr id="12031" name="Google Shape;12031;p6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65"/>
          <p:cNvGrpSpPr/>
          <p:nvPr/>
        </p:nvGrpSpPr>
        <p:grpSpPr>
          <a:xfrm>
            <a:off x="4900684" y="4268187"/>
            <a:ext cx="274576" cy="354623"/>
            <a:chOff x="4900684" y="4268187"/>
            <a:chExt cx="274576" cy="354623"/>
          </a:xfrm>
        </p:grpSpPr>
        <p:sp>
          <p:nvSpPr>
            <p:cNvPr id="12051" name="Google Shape;12051;p6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65"/>
          <p:cNvGrpSpPr/>
          <p:nvPr/>
        </p:nvGrpSpPr>
        <p:grpSpPr>
          <a:xfrm>
            <a:off x="7161654" y="3345794"/>
            <a:ext cx="263343" cy="354754"/>
            <a:chOff x="7161654" y="3345794"/>
            <a:chExt cx="263343" cy="354754"/>
          </a:xfrm>
        </p:grpSpPr>
        <p:sp>
          <p:nvSpPr>
            <p:cNvPr id="12067" name="Google Shape;12067;p6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65"/>
          <p:cNvGrpSpPr/>
          <p:nvPr/>
        </p:nvGrpSpPr>
        <p:grpSpPr>
          <a:xfrm>
            <a:off x="6711770" y="3345794"/>
            <a:ext cx="263081" cy="354754"/>
            <a:chOff x="6711770" y="3345794"/>
            <a:chExt cx="263081" cy="354754"/>
          </a:xfrm>
        </p:grpSpPr>
        <p:sp>
          <p:nvSpPr>
            <p:cNvPr id="12087" name="Google Shape;12087;p6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65"/>
          <p:cNvGrpSpPr/>
          <p:nvPr/>
        </p:nvGrpSpPr>
        <p:grpSpPr>
          <a:xfrm>
            <a:off x="7163409" y="2880251"/>
            <a:ext cx="263316" cy="354414"/>
            <a:chOff x="7163409" y="2880251"/>
            <a:chExt cx="263316" cy="354414"/>
          </a:xfrm>
        </p:grpSpPr>
        <p:sp>
          <p:nvSpPr>
            <p:cNvPr id="12105" name="Google Shape;12105;p6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65"/>
          <p:cNvGrpSpPr/>
          <p:nvPr/>
        </p:nvGrpSpPr>
        <p:grpSpPr>
          <a:xfrm>
            <a:off x="6712032" y="2880172"/>
            <a:ext cx="263316" cy="354493"/>
            <a:chOff x="6712032" y="2880172"/>
            <a:chExt cx="263316" cy="354493"/>
          </a:xfrm>
        </p:grpSpPr>
        <p:sp>
          <p:nvSpPr>
            <p:cNvPr id="12118" name="Google Shape;12118;p6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65"/>
          <p:cNvGrpSpPr/>
          <p:nvPr/>
        </p:nvGrpSpPr>
        <p:grpSpPr>
          <a:xfrm>
            <a:off x="6261624" y="3345794"/>
            <a:ext cx="263316" cy="354754"/>
            <a:chOff x="6261624" y="3345794"/>
            <a:chExt cx="263316" cy="354754"/>
          </a:xfrm>
        </p:grpSpPr>
        <p:sp>
          <p:nvSpPr>
            <p:cNvPr id="12140" name="Google Shape;12140;p6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65"/>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65"/>
          <p:cNvGrpSpPr/>
          <p:nvPr/>
        </p:nvGrpSpPr>
        <p:grpSpPr>
          <a:xfrm>
            <a:off x="5811739" y="3345794"/>
            <a:ext cx="263316" cy="354754"/>
            <a:chOff x="5811739" y="3345794"/>
            <a:chExt cx="263316" cy="354754"/>
          </a:xfrm>
        </p:grpSpPr>
        <p:sp>
          <p:nvSpPr>
            <p:cNvPr id="12170" name="Google Shape;12170;p6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5"/>
          <p:cNvGrpSpPr/>
          <p:nvPr/>
        </p:nvGrpSpPr>
        <p:grpSpPr>
          <a:xfrm>
            <a:off x="5363818" y="3345794"/>
            <a:ext cx="259074" cy="354493"/>
            <a:chOff x="5363818" y="3345794"/>
            <a:chExt cx="259074" cy="354493"/>
          </a:xfrm>
        </p:grpSpPr>
        <p:sp>
          <p:nvSpPr>
            <p:cNvPr id="12192" name="Google Shape;12192;p6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65"/>
          <p:cNvGrpSpPr/>
          <p:nvPr/>
        </p:nvGrpSpPr>
        <p:grpSpPr>
          <a:xfrm>
            <a:off x="4912939" y="3345663"/>
            <a:ext cx="261326" cy="354885"/>
            <a:chOff x="4912939" y="3345663"/>
            <a:chExt cx="261326" cy="354885"/>
          </a:xfrm>
        </p:grpSpPr>
        <p:sp>
          <p:nvSpPr>
            <p:cNvPr id="12218" name="Google Shape;12218;p6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65"/>
          <p:cNvGrpSpPr/>
          <p:nvPr/>
        </p:nvGrpSpPr>
        <p:grpSpPr>
          <a:xfrm>
            <a:off x="5809723" y="2879911"/>
            <a:ext cx="263081" cy="355016"/>
            <a:chOff x="5809723" y="2879911"/>
            <a:chExt cx="263081" cy="355016"/>
          </a:xfrm>
        </p:grpSpPr>
        <p:sp>
          <p:nvSpPr>
            <p:cNvPr id="12240" name="Google Shape;12240;p6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65"/>
          <p:cNvGrpSpPr/>
          <p:nvPr/>
        </p:nvGrpSpPr>
        <p:grpSpPr>
          <a:xfrm>
            <a:off x="7616069" y="4268056"/>
            <a:ext cx="263316" cy="354754"/>
            <a:chOff x="7616069" y="4268056"/>
            <a:chExt cx="263316" cy="354754"/>
          </a:xfrm>
        </p:grpSpPr>
        <p:sp>
          <p:nvSpPr>
            <p:cNvPr id="12263" name="Google Shape;12263;p6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65"/>
          <p:cNvGrpSpPr/>
          <p:nvPr/>
        </p:nvGrpSpPr>
        <p:grpSpPr>
          <a:xfrm>
            <a:off x="7164404" y="4268318"/>
            <a:ext cx="263316" cy="354493"/>
            <a:chOff x="7164404" y="4268318"/>
            <a:chExt cx="263316" cy="354493"/>
          </a:xfrm>
        </p:grpSpPr>
        <p:sp>
          <p:nvSpPr>
            <p:cNvPr id="12285" name="Google Shape;12285;p6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65"/>
          <p:cNvGrpSpPr/>
          <p:nvPr/>
        </p:nvGrpSpPr>
        <p:grpSpPr>
          <a:xfrm>
            <a:off x="5358346" y="2879911"/>
            <a:ext cx="263316" cy="354754"/>
            <a:chOff x="5358346" y="2879911"/>
            <a:chExt cx="263316" cy="354754"/>
          </a:xfrm>
        </p:grpSpPr>
        <p:sp>
          <p:nvSpPr>
            <p:cNvPr id="12302" name="Google Shape;12302;p6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65"/>
          <p:cNvGrpSpPr/>
          <p:nvPr/>
        </p:nvGrpSpPr>
        <p:grpSpPr>
          <a:xfrm>
            <a:off x="8061450" y="3345742"/>
            <a:ext cx="263316" cy="354807"/>
            <a:chOff x="8061450" y="3345742"/>
            <a:chExt cx="263316" cy="354807"/>
          </a:xfrm>
        </p:grpSpPr>
        <p:sp>
          <p:nvSpPr>
            <p:cNvPr id="12324" name="Google Shape;12324;p6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65"/>
          <p:cNvGrpSpPr/>
          <p:nvPr/>
        </p:nvGrpSpPr>
        <p:grpSpPr>
          <a:xfrm>
            <a:off x="8065953" y="2879911"/>
            <a:ext cx="263081" cy="354754"/>
            <a:chOff x="8065953" y="2879911"/>
            <a:chExt cx="263081" cy="354754"/>
          </a:xfrm>
        </p:grpSpPr>
        <p:sp>
          <p:nvSpPr>
            <p:cNvPr id="12341" name="Google Shape;12341;p6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5"/>
          <p:cNvGrpSpPr/>
          <p:nvPr/>
        </p:nvGrpSpPr>
        <p:grpSpPr>
          <a:xfrm>
            <a:off x="8064199" y="4268318"/>
            <a:ext cx="270308" cy="354493"/>
            <a:chOff x="8064199" y="4268318"/>
            <a:chExt cx="270308" cy="354493"/>
          </a:xfrm>
        </p:grpSpPr>
        <p:sp>
          <p:nvSpPr>
            <p:cNvPr id="12358" name="Google Shape;12358;p6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79" name="Shape 12379"/>
        <p:cNvGrpSpPr/>
        <p:nvPr/>
      </p:nvGrpSpPr>
      <p:grpSpPr>
        <a:xfrm>
          <a:off x="0" y="0"/>
          <a:ext cx="0" cy="0"/>
          <a:chOff x="0" y="0"/>
          <a:chExt cx="0" cy="0"/>
        </a:xfrm>
      </p:grpSpPr>
      <p:sp>
        <p:nvSpPr>
          <p:cNvPr id="12380" name="Google Shape;12380;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381" name="Google Shape;12381;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382" name="Google Shape;12382;p66"/>
          <p:cNvGrpSpPr/>
          <p:nvPr/>
        </p:nvGrpSpPr>
        <p:grpSpPr>
          <a:xfrm>
            <a:off x="3511608" y="3348218"/>
            <a:ext cx="381482" cy="366926"/>
            <a:chOff x="3511608" y="3348218"/>
            <a:chExt cx="381482" cy="366926"/>
          </a:xfrm>
        </p:grpSpPr>
        <p:sp>
          <p:nvSpPr>
            <p:cNvPr id="12383" name="Google Shape;12383;p6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66"/>
          <p:cNvGrpSpPr/>
          <p:nvPr/>
        </p:nvGrpSpPr>
        <p:grpSpPr>
          <a:xfrm>
            <a:off x="1849816" y="3807339"/>
            <a:ext cx="163616" cy="366665"/>
            <a:chOff x="1849816" y="3807339"/>
            <a:chExt cx="163616" cy="366665"/>
          </a:xfrm>
        </p:grpSpPr>
        <p:sp>
          <p:nvSpPr>
            <p:cNvPr id="12398" name="Google Shape;12398;p6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66"/>
          <p:cNvGrpSpPr/>
          <p:nvPr/>
        </p:nvGrpSpPr>
        <p:grpSpPr>
          <a:xfrm>
            <a:off x="2274757" y="3807313"/>
            <a:ext cx="202292" cy="366430"/>
            <a:chOff x="2274757" y="3807313"/>
            <a:chExt cx="202292" cy="366430"/>
          </a:xfrm>
        </p:grpSpPr>
        <p:sp>
          <p:nvSpPr>
            <p:cNvPr id="12413" name="Google Shape;12413;p6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66"/>
          <p:cNvGrpSpPr/>
          <p:nvPr/>
        </p:nvGrpSpPr>
        <p:grpSpPr>
          <a:xfrm>
            <a:off x="3972716" y="3348218"/>
            <a:ext cx="366404" cy="366665"/>
            <a:chOff x="3972716" y="3348218"/>
            <a:chExt cx="366404" cy="366665"/>
          </a:xfrm>
        </p:grpSpPr>
        <p:sp>
          <p:nvSpPr>
            <p:cNvPr id="12424" name="Google Shape;12424;p6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6"/>
          <p:cNvGrpSpPr/>
          <p:nvPr/>
        </p:nvGrpSpPr>
        <p:grpSpPr>
          <a:xfrm>
            <a:off x="866528" y="3348348"/>
            <a:ext cx="317405" cy="366534"/>
            <a:chOff x="866528" y="3348348"/>
            <a:chExt cx="317405" cy="366534"/>
          </a:xfrm>
        </p:grpSpPr>
        <p:sp>
          <p:nvSpPr>
            <p:cNvPr id="12437" name="Google Shape;12437;p6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66"/>
          <p:cNvGrpSpPr/>
          <p:nvPr/>
        </p:nvGrpSpPr>
        <p:grpSpPr>
          <a:xfrm>
            <a:off x="1316818" y="3348296"/>
            <a:ext cx="310872" cy="366848"/>
            <a:chOff x="1316818" y="3348296"/>
            <a:chExt cx="310872" cy="366848"/>
          </a:xfrm>
        </p:grpSpPr>
        <p:sp>
          <p:nvSpPr>
            <p:cNvPr id="12446" name="Google Shape;12446;p6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66"/>
          <p:cNvGrpSpPr/>
          <p:nvPr/>
        </p:nvGrpSpPr>
        <p:grpSpPr>
          <a:xfrm>
            <a:off x="3105248" y="3348244"/>
            <a:ext cx="305620" cy="366430"/>
            <a:chOff x="3105248" y="3348244"/>
            <a:chExt cx="305620" cy="366430"/>
          </a:xfrm>
        </p:grpSpPr>
        <p:sp>
          <p:nvSpPr>
            <p:cNvPr id="12471" name="Google Shape;12471;p6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6"/>
          <p:cNvGrpSpPr/>
          <p:nvPr/>
        </p:nvGrpSpPr>
        <p:grpSpPr>
          <a:xfrm>
            <a:off x="2661988" y="3348218"/>
            <a:ext cx="304078" cy="366665"/>
            <a:chOff x="2661988" y="3348218"/>
            <a:chExt cx="304078" cy="366665"/>
          </a:xfrm>
        </p:grpSpPr>
        <p:sp>
          <p:nvSpPr>
            <p:cNvPr id="12479" name="Google Shape;12479;p6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66"/>
          <p:cNvGrpSpPr/>
          <p:nvPr/>
        </p:nvGrpSpPr>
        <p:grpSpPr>
          <a:xfrm>
            <a:off x="2212927" y="3348897"/>
            <a:ext cx="307606" cy="366482"/>
            <a:chOff x="2212927" y="3348897"/>
            <a:chExt cx="307606" cy="366482"/>
          </a:xfrm>
        </p:grpSpPr>
        <p:sp>
          <p:nvSpPr>
            <p:cNvPr id="12499" name="Google Shape;12499;p6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66"/>
          <p:cNvGrpSpPr/>
          <p:nvPr/>
        </p:nvGrpSpPr>
        <p:grpSpPr>
          <a:xfrm>
            <a:off x="1764389" y="3348218"/>
            <a:ext cx="310114" cy="366665"/>
            <a:chOff x="1764389" y="3348218"/>
            <a:chExt cx="310114" cy="366665"/>
          </a:xfrm>
        </p:grpSpPr>
        <p:sp>
          <p:nvSpPr>
            <p:cNvPr id="12510" name="Google Shape;12510;p6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66"/>
          <p:cNvGrpSpPr/>
          <p:nvPr/>
        </p:nvGrpSpPr>
        <p:grpSpPr>
          <a:xfrm>
            <a:off x="2777572" y="3807287"/>
            <a:ext cx="81716" cy="366717"/>
            <a:chOff x="2777572" y="3807287"/>
            <a:chExt cx="81716" cy="366717"/>
          </a:xfrm>
        </p:grpSpPr>
        <p:sp>
          <p:nvSpPr>
            <p:cNvPr id="12531" name="Google Shape;12531;p6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6"/>
          <p:cNvGrpSpPr/>
          <p:nvPr/>
        </p:nvGrpSpPr>
        <p:grpSpPr>
          <a:xfrm>
            <a:off x="3934014" y="4329780"/>
            <a:ext cx="366665" cy="256334"/>
            <a:chOff x="3934014" y="4329780"/>
            <a:chExt cx="366665" cy="256334"/>
          </a:xfrm>
        </p:grpSpPr>
        <p:sp>
          <p:nvSpPr>
            <p:cNvPr id="12543" name="Google Shape;12543;p6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66"/>
          <p:cNvGrpSpPr/>
          <p:nvPr/>
        </p:nvGrpSpPr>
        <p:grpSpPr>
          <a:xfrm>
            <a:off x="947670" y="3807339"/>
            <a:ext cx="194295" cy="366404"/>
            <a:chOff x="947670" y="3807339"/>
            <a:chExt cx="194295" cy="366404"/>
          </a:xfrm>
        </p:grpSpPr>
        <p:sp>
          <p:nvSpPr>
            <p:cNvPr id="12557" name="Google Shape;12557;p6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6"/>
          <p:cNvGrpSpPr/>
          <p:nvPr/>
        </p:nvGrpSpPr>
        <p:grpSpPr>
          <a:xfrm>
            <a:off x="3420379" y="4286557"/>
            <a:ext cx="368939" cy="342283"/>
            <a:chOff x="3420379" y="4286557"/>
            <a:chExt cx="368939" cy="342283"/>
          </a:xfrm>
        </p:grpSpPr>
        <p:sp>
          <p:nvSpPr>
            <p:cNvPr id="12568" name="Google Shape;12568;p6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66"/>
          <p:cNvGrpSpPr/>
          <p:nvPr/>
        </p:nvGrpSpPr>
        <p:grpSpPr>
          <a:xfrm>
            <a:off x="3965190" y="3842252"/>
            <a:ext cx="369801" cy="296813"/>
            <a:chOff x="3965190" y="3842252"/>
            <a:chExt cx="369801" cy="296813"/>
          </a:xfrm>
        </p:grpSpPr>
        <p:sp>
          <p:nvSpPr>
            <p:cNvPr id="12585" name="Google Shape;12585;p6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66"/>
          <p:cNvGrpSpPr/>
          <p:nvPr/>
        </p:nvGrpSpPr>
        <p:grpSpPr>
          <a:xfrm>
            <a:off x="3506590" y="3833812"/>
            <a:ext cx="396796" cy="313407"/>
            <a:chOff x="3506590" y="3833812"/>
            <a:chExt cx="396796" cy="313407"/>
          </a:xfrm>
        </p:grpSpPr>
        <p:sp>
          <p:nvSpPr>
            <p:cNvPr id="12607" name="Google Shape;12607;p6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66"/>
          <p:cNvGrpSpPr/>
          <p:nvPr/>
        </p:nvGrpSpPr>
        <p:grpSpPr>
          <a:xfrm>
            <a:off x="2769288" y="1965364"/>
            <a:ext cx="104556" cy="366665"/>
            <a:chOff x="2769288" y="1965364"/>
            <a:chExt cx="104556" cy="366665"/>
          </a:xfrm>
        </p:grpSpPr>
        <p:sp>
          <p:nvSpPr>
            <p:cNvPr id="12611" name="Google Shape;12611;p6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66"/>
          <p:cNvGrpSpPr/>
          <p:nvPr/>
        </p:nvGrpSpPr>
        <p:grpSpPr>
          <a:xfrm>
            <a:off x="3966679" y="2010861"/>
            <a:ext cx="367162" cy="275698"/>
            <a:chOff x="3966679" y="2010861"/>
            <a:chExt cx="367162" cy="275698"/>
          </a:xfrm>
        </p:grpSpPr>
        <p:sp>
          <p:nvSpPr>
            <p:cNvPr id="12624" name="Google Shape;12624;p6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66"/>
          <p:cNvGrpSpPr/>
          <p:nvPr/>
        </p:nvGrpSpPr>
        <p:grpSpPr>
          <a:xfrm>
            <a:off x="1752577" y="2025495"/>
            <a:ext cx="366404" cy="246220"/>
            <a:chOff x="1752577" y="2025495"/>
            <a:chExt cx="366404" cy="246220"/>
          </a:xfrm>
        </p:grpSpPr>
        <p:sp>
          <p:nvSpPr>
            <p:cNvPr id="12629" name="Google Shape;12629;p6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66"/>
          <p:cNvGrpSpPr/>
          <p:nvPr/>
        </p:nvGrpSpPr>
        <p:grpSpPr>
          <a:xfrm>
            <a:off x="1309553" y="2069580"/>
            <a:ext cx="366404" cy="158363"/>
            <a:chOff x="1309553" y="2069580"/>
            <a:chExt cx="366404" cy="158363"/>
          </a:xfrm>
        </p:grpSpPr>
        <p:sp>
          <p:nvSpPr>
            <p:cNvPr id="12646" name="Google Shape;12646;p6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66"/>
          <p:cNvGrpSpPr/>
          <p:nvPr/>
        </p:nvGrpSpPr>
        <p:grpSpPr>
          <a:xfrm>
            <a:off x="866528" y="2088762"/>
            <a:ext cx="366639" cy="119635"/>
            <a:chOff x="866528" y="2088762"/>
            <a:chExt cx="366639" cy="119635"/>
          </a:xfrm>
        </p:grpSpPr>
        <p:sp>
          <p:nvSpPr>
            <p:cNvPr id="12673" name="Google Shape;12673;p6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66"/>
          <p:cNvGrpSpPr/>
          <p:nvPr/>
        </p:nvGrpSpPr>
        <p:grpSpPr>
          <a:xfrm>
            <a:off x="2329269" y="1965312"/>
            <a:ext cx="98807" cy="366273"/>
            <a:chOff x="2329269" y="1965312"/>
            <a:chExt cx="98807" cy="366273"/>
          </a:xfrm>
        </p:grpSpPr>
        <p:sp>
          <p:nvSpPr>
            <p:cNvPr id="12688" name="Google Shape;12688;p6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66"/>
          <p:cNvGrpSpPr/>
          <p:nvPr/>
        </p:nvGrpSpPr>
        <p:grpSpPr>
          <a:xfrm>
            <a:off x="3208053" y="1964972"/>
            <a:ext cx="112344" cy="366926"/>
            <a:chOff x="3208053" y="1964972"/>
            <a:chExt cx="112344" cy="366926"/>
          </a:xfrm>
        </p:grpSpPr>
        <p:sp>
          <p:nvSpPr>
            <p:cNvPr id="12692" name="Google Shape;12692;p6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6"/>
          <p:cNvGrpSpPr/>
          <p:nvPr/>
        </p:nvGrpSpPr>
        <p:grpSpPr>
          <a:xfrm>
            <a:off x="3225379" y="3807339"/>
            <a:ext cx="72413" cy="366404"/>
            <a:chOff x="3225379" y="3807339"/>
            <a:chExt cx="72413" cy="366404"/>
          </a:xfrm>
        </p:grpSpPr>
        <p:sp>
          <p:nvSpPr>
            <p:cNvPr id="12699" name="Google Shape;12699;p6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66"/>
          <p:cNvGrpSpPr/>
          <p:nvPr/>
        </p:nvGrpSpPr>
        <p:grpSpPr>
          <a:xfrm>
            <a:off x="3523916" y="2011096"/>
            <a:ext cx="366665" cy="275201"/>
            <a:chOff x="3523916" y="2011096"/>
            <a:chExt cx="366665" cy="275201"/>
          </a:xfrm>
        </p:grpSpPr>
        <p:sp>
          <p:nvSpPr>
            <p:cNvPr id="12708" name="Google Shape;12708;p6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66"/>
          <p:cNvGrpSpPr/>
          <p:nvPr/>
        </p:nvGrpSpPr>
        <p:grpSpPr>
          <a:xfrm>
            <a:off x="1742777" y="1499997"/>
            <a:ext cx="393791" cy="366744"/>
            <a:chOff x="1742777" y="1499997"/>
            <a:chExt cx="393791" cy="366744"/>
          </a:xfrm>
        </p:grpSpPr>
        <p:sp>
          <p:nvSpPr>
            <p:cNvPr id="12729" name="Google Shape;12729;p6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66"/>
          <p:cNvGrpSpPr/>
          <p:nvPr/>
        </p:nvGrpSpPr>
        <p:grpSpPr>
          <a:xfrm>
            <a:off x="4014449" y="1499997"/>
            <a:ext cx="319914" cy="366639"/>
            <a:chOff x="4014449" y="1499997"/>
            <a:chExt cx="319914" cy="366639"/>
          </a:xfrm>
        </p:grpSpPr>
        <p:sp>
          <p:nvSpPr>
            <p:cNvPr id="12744" name="Google Shape;12744;p6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6"/>
          <p:cNvGrpSpPr/>
          <p:nvPr/>
        </p:nvGrpSpPr>
        <p:grpSpPr>
          <a:xfrm>
            <a:off x="866267" y="1591460"/>
            <a:ext cx="367397" cy="183711"/>
            <a:chOff x="866267" y="1591460"/>
            <a:chExt cx="367397" cy="183711"/>
          </a:xfrm>
        </p:grpSpPr>
        <p:sp>
          <p:nvSpPr>
            <p:cNvPr id="12750" name="Google Shape;12750;p6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66"/>
          <p:cNvGrpSpPr/>
          <p:nvPr/>
        </p:nvGrpSpPr>
        <p:grpSpPr>
          <a:xfrm>
            <a:off x="3117843" y="1499892"/>
            <a:ext cx="327440" cy="366744"/>
            <a:chOff x="3117843" y="1499892"/>
            <a:chExt cx="327440" cy="366744"/>
          </a:xfrm>
        </p:grpSpPr>
        <p:sp>
          <p:nvSpPr>
            <p:cNvPr id="12769" name="Google Shape;12769;p6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66"/>
          <p:cNvGrpSpPr/>
          <p:nvPr/>
        </p:nvGrpSpPr>
        <p:grpSpPr>
          <a:xfrm>
            <a:off x="2667005" y="1499997"/>
            <a:ext cx="336770" cy="366639"/>
            <a:chOff x="2667005" y="1499997"/>
            <a:chExt cx="336770" cy="366639"/>
          </a:xfrm>
        </p:grpSpPr>
        <p:sp>
          <p:nvSpPr>
            <p:cNvPr id="12777" name="Google Shape;12777;p6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66"/>
          <p:cNvGrpSpPr/>
          <p:nvPr/>
        </p:nvGrpSpPr>
        <p:grpSpPr>
          <a:xfrm>
            <a:off x="3564866" y="1499997"/>
            <a:ext cx="326473" cy="366639"/>
            <a:chOff x="3564866" y="1499997"/>
            <a:chExt cx="326473" cy="366639"/>
          </a:xfrm>
        </p:grpSpPr>
        <p:sp>
          <p:nvSpPr>
            <p:cNvPr id="12797" name="Google Shape;12797;p6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66"/>
          <p:cNvGrpSpPr/>
          <p:nvPr/>
        </p:nvGrpSpPr>
        <p:grpSpPr>
          <a:xfrm>
            <a:off x="1314074" y="1499997"/>
            <a:ext cx="364392" cy="366639"/>
            <a:chOff x="1314074" y="1499997"/>
            <a:chExt cx="364392" cy="366639"/>
          </a:xfrm>
        </p:grpSpPr>
        <p:sp>
          <p:nvSpPr>
            <p:cNvPr id="12807" name="Google Shape;12807;p6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66"/>
          <p:cNvGrpSpPr/>
          <p:nvPr/>
        </p:nvGrpSpPr>
        <p:grpSpPr>
          <a:xfrm>
            <a:off x="2220479" y="1499997"/>
            <a:ext cx="337005" cy="366639"/>
            <a:chOff x="2220479" y="1499997"/>
            <a:chExt cx="337005" cy="366639"/>
          </a:xfrm>
        </p:grpSpPr>
        <p:sp>
          <p:nvSpPr>
            <p:cNvPr id="12820" name="Google Shape;12820;p6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66"/>
          <p:cNvGrpSpPr/>
          <p:nvPr/>
        </p:nvGrpSpPr>
        <p:grpSpPr>
          <a:xfrm>
            <a:off x="4105155" y="2425976"/>
            <a:ext cx="87230" cy="366430"/>
            <a:chOff x="4105155" y="2425976"/>
            <a:chExt cx="87230" cy="366430"/>
          </a:xfrm>
        </p:grpSpPr>
        <p:sp>
          <p:nvSpPr>
            <p:cNvPr id="12832" name="Google Shape;12832;p6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66"/>
          <p:cNvGrpSpPr/>
          <p:nvPr/>
        </p:nvGrpSpPr>
        <p:grpSpPr>
          <a:xfrm>
            <a:off x="1808109" y="2426002"/>
            <a:ext cx="267884" cy="366639"/>
            <a:chOff x="1808109" y="2426002"/>
            <a:chExt cx="267884" cy="366639"/>
          </a:xfrm>
        </p:grpSpPr>
        <p:sp>
          <p:nvSpPr>
            <p:cNvPr id="12839" name="Google Shape;12839;p6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6"/>
          <p:cNvGrpSpPr/>
          <p:nvPr/>
        </p:nvGrpSpPr>
        <p:grpSpPr>
          <a:xfrm>
            <a:off x="3603568" y="2426002"/>
            <a:ext cx="207597" cy="366639"/>
            <a:chOff x="3603568" y="2426002"/>
            <a:chExt cx="207597" cy="366639"/>
          </a:xfrm>
        </p:grpSpPr>
        <p:sp>
          <p:nvSpPr>
            <p:cNvPr id="12861" name="Google Shape;12861;p6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66"/>
          <p:cNvGrpSpPr/>
          <p:nvPr/>
        </p:nvGrpSpPr>
        <p:grpSpPr>
          <a:xfrm>
            <a:off x="2246115" y="2426002"/>
            <a:ext cx="274417" cy="366404"/>
            <a:chOff x="2246115" y="2426002"/>
            <a:chExt cx="274417" cy="366404"/>
          </a:xfrm>
        </p:grpSpPr>
        <p:sp>
          <p:nvSpPr>
            <p:cNvPr id="12868" name="Google Shape;12868;p6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66"/>
          <p:cNvGrpSpPr/>
          <p:nvPr/>
        </p:nvGrpSpPr>
        <p:grpSpPr>
          <a:xfrm>
            <a:off x="2696666" y="2426002"/>
            <a:ext cx="256099" cy="366639"/>
            <a:chOff x="2696666" y="2426002"/>
            <a:chExt cx="256099" cy="366639"/>
          </a:xfrm>
        </p:grpSpPr>
        <p:sp>
          <p:nvSpPr>
            <p:cNvPr id="12877" name="Google Shape;12877;p6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66"/>
          <p:cNvGrpSpPr/>
          <p:nvPr/>
        </p:nvGrpSpPr>
        <p:grpSpPr>
          <a:xfrm>
            <a:off x="3149072" y="2426002"/>
            <a:ext cx="225863" cy="366430"/>
            <a:chOff x="3149072" y="2426002"/>
            <a:chExt cx="225863" cy="366430"/>
          </a:xfrm>
        </p:grpSpPr>
        <p:sp>
          <p:nvSpPr>
            <p:cNvPr id="12884" name="Google Shape;12884;p6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66"/>
          <p:cNvGrpSpPr/>
          <p:nvPr/>
        </p:nvGrpSpPr>
        <p:grpSpPr>
          <a:xfrm>
            <a:off x="1361556" y="2425923"/>
            <a:ext cx="283224" cy="366482"/>
            <a:chOff x="1361556" y="2425923"/>
            <a:chExt cx="283224" cy="366482"/>
          </a:xfrm>
        </p:grpSpPr>
        <p:sp>
          <p:nvSpPr>
            <p:cNvPr id="12896" name="Google Shape;12896;p6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66"/>
          <p:cNvGrpSpPr/>
          <p:nvPr/>
        </p:nvGrpSpPr>
        <p:grpSpPr>
          <a:xfrm>
            <a:off x="3973735" y="2891056"/>
            <a:ext cx="361883" cy="366979"/>
            <a:chOff x="3973735" y="2891056"/>
            <a:chExt cx="361883" cy="366979"/>
          </a:xfrm>
        </p:grpSpPr>
        <p:sp>
          <p:nvSpPr>
            <p:cNvPr id="12917" name="Google Shape;12917;p6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6"/>
          <p:cNvGrpSpPr/>
          <p:nvPr/>
        </p:nvGrpSpPr>
        <p:grpSpPr>
          <a:xfrm>
            <a:off x="3527941" y="2916744"/>
            <a:ext cx="366665" cy="315654"/>
            <a:chOff x="3527941" y="2916744"/>
            <a:chExt cx="366665" cy="315654"/>
          </a:xfrm>
        </p:grpSpPr>
        <p:sp>
          <p:nvSpPr>
            <p:cNvPr id="12935" name="Google Shape;12935;p6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66"/>
          <p:cNvGrpSpPr/>
          <p:nvPr/>
        </p:nvGrpSpPr>
        <p:grpSpPr>
          <a:xfrm>
            <a:off x="2640873" y="2891631"/>
            <a:ext cx="366404" cy="366404"/>
            <a:chOff x="2640873" y="2891631"/>
            <a:chExt cx="366404" cy="366404"/>
          </a:xfrm>
        </p:grpSpPr>
        <p:sp>
          <p:nvSpPr>
            <p:cNvPr id="12966" name="Google Shape;12966;p6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66"/>
          <p:cNvGrpSpPr/>
          <p:nvPr/>
        </p:nvGrpSpPr>
        <p:grpSpPr>
          <a:xfrm>
            <a:off x="2197091" y="2938120"/>
            <a:ext cx="366665" cy="273189"/>
            <a:chOff x="2197091" y="2938120"/>
            <a:chExt cx="366665" cy="273189"/>
          </a:xfrm>
        </p:grpSpPr>
        <p:sp>
          <p:nvSpPr>
            <p:cNvPr id="12981" name="Google Shape;12981;p6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66"/>
          <p:cNvGrpSpPr/>
          <p:nvPr/>
        </p:nvGrpSpPr>
        <p:grpSpPr>
          <a:xfrm>
            <a:off x="1753570" y="2892127"/>
            <a:ext cx="366665" cy="365202"/>
            <a:chOff x="1753570" y="2892127"/>
            <a:chExt cx="366665" cy="365202"/>
          </a:xfrm>
        </p:grpSpPr>
        <p:sp>
          <p:nvSpPr>
            <p:cNvPr id="13006" name="Google Shape;13006;p6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66"/>
          <p:cNvGrpSpPr/>
          <p:nvPr/>
        </p:nvGrpSpPr>
        <p:grpSpPr>
          <a:xfrm>
            <a:off x="1303751" y="3807339"/>
            <a:ext cx="367684" cy="366561"/>
            <a:chOff x="1303751" y="3807339"/>
            <a:chExt cx="367684" cy="366561"/>
          </a:xfrm>
        </p:grpSpPr>
        <p:sp>
          <p:nvSpPr>
            <p:cNvPr id="13025" name="Google Shape;13025;p6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6" name="Google Shape;13066;p66"/>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7" name="Google Shape;13067;p66"/>
          <p:cNvGrpSpPr/>
          <p:nvPr/>
        </p:nvGrpSpPr>
        <p:grpSpPr>
          <a:xfrm>
            <a:off x="1310049" y="2891421"/>
            <a:ext cx="384749" cy="366613"/>
            <a:chOff x="1310049" y="2891421"/>
            <a:chExt cx="384749" cy="366613"/>
          </a:xfrm>
        </p:grpSpPr>
        <p:sp>
          <p:nvSpPr>
            <p:cNvPr id="13068" name="Google Shape;13068;p6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66"/>
          <p:cNvGrpSpPr/>
          <p:nvPr/>
        </p:nvGrpSpPr>
        <p:grpSpPr>
          <a:xfrm>
            <a:off x="849673" y="2891343"/>
            <a:ext cx="383468" cy="366665"/>
            <a:chOff x="849673" y="2891343"/>
            <a:chExt cx="383468" cy="366665"/>
          </a:xfrm>
        </p:grpSpPr>
        <p:sp>
          <p:nvSpPr>
            <p:cNvPr id="13083" name="Google Shape;13083;p6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66"/>
          <p:cNvGrpSpPr/>
          <p:nvPr/>
        </p:nvGrpSpPr>
        <p:grpSpPr>
          <a:xfrm>
            <a:off x="920257" y="2426002"/>
            <a:ext cx="278024" cy="366508"/>
            <a:chOff x="920257" y="2426002"/>
            <a:chExt cx="278024" cy="366508"/>
          </a:xfrm>
        </p:grpSpPr>
        <p:sp>
          <p:nvSpPr>
            <p:cNvPr id="13096" name="Google Shape;13096;p6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66"/>
          <p:cNvGrpSpPr/>
          <p:nvPr/>
        </p:nvGrpSpPr>
        <p:grpSpPr>
          <a:xfrm>
            <a:off x="866528" y="4274484"/>
            <a:ext cx="349810" cy="366665"/>
            <a:chOff x="866528" y="4274484"/>
            <a:chExt cx="349810" cy="366665"/>
          </a:xfrm>
        </p:grpSpPr>
        <p:sp>
          <p:nvSpPr>
            <p:cNvPr id="13110" name="Google Shape;13110;p6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66"/>
          <p:cNvGrpSpPr/>
          <p:nvPr/>
        </p:nvGrpSpPr>
        <p:grpSpPr>
          <a:xfrm>
            <a:off x="1388708" y="4274484"/>
            <a:ext cx="330210" cy="366665"/>
            <a:chOff x="1388708" y="4274484"/>
            <a:chExt cx="330210" cy="366665"/>
          </a:xfrm>
        </p:grpSpPr>
        <p:sp>
          <p:nvSpPr>
            <p:cNvPr id="13122" name="Google Shape;13122;p6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66"/>
          <p:cNvGrpSpPr/>
          <p:nvPr/>
        </p:nvGrpSpPr>
        <p:grpSpPr>
          <a:xfrm>
            <a:off x="1874694" y="4293326"/>
            <a:ext cx="375446" cy="328982"/>
            <a:chOff x="1874694" y="4293326"/>
            <a:chExt cx="375446" cy="328982"/>
          </a:xfrm>
        </p:grpSpPr>
        <p:sp>
          <p:nvSpPr>
            <p:cNvPr id="13143" name="Google Shape;13143;p6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66"/>
          <p:cNvGrpSpPr/>
          <p:nvPr/>
        </p:nvGrpSpPr>
        <p:grpSpPr>
          <a:xfrm>
            <a:off x="2396116" y="4293090"/>
            <a:ext cx="366665" cy="329714"/>
            <a:chOff x="2396116" y="4293090"/>
            <a:chExt cx="366665" cy="329714"/>
          </a:xfrm>
        </p:grpSpPr>
        <p:sp>
          <p:nvSpPr>
            <p:cNvPr id="13166" name="Google Shape;13166;p6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66"/>
          <p:cNvGrpSpPr/>
          <p:nvPr/>
        </p:nvGrpSpPr>
        <p:grpSpPr>
          <a:xfrm>
            <a:off x="2908757" y="4289824"/>
            <a:ext cx="367162" cy="336116"/>
            <a:chOff x="2908757" y="4289824"/>
            <a:chExt cx="367162" cy="336116"/>
          </a:xfrm>
        </p:grpSpPr>
        <p:sp>
          <p:nvSpPr>
            <p:cNvPr id="13180" name="Google Shape;13180;p6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66"/>
          <p:cNvGrpSpPr/>
          <p:nvPr/>
        </p:nvGrpSpPr>
        <p:grpSpPr>
          <a:xfrm>
            <a:off x="3082408" y="2919540"/>
            <a:ext cx="368651" cy="310350"/>
            <a:chOff x="3082408" y="2919540"/>
            <a:chExt cx="368651" cy="310350"/>
          </a:xfrm>
        </p:grpSpPr>
        <p:sp>
          <p:nvSpPr>
            <p:cNvPr id="13208" name="Google Shape;13208;p6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66"/>
          <p:cNvGrpSpPr/>
          <p:nvPr/>
        </p:nvGrpSpPr>
        <p:grpSpPr>
          <a:xfrm>
            <a:off x="7069130" y="2424800"/>
            <a:ext cx="366169" cy="360498"/>
            <a:chOff x="7069130" y="2424800"/>
            <a:chExt cx="366169" cy="360498"/>
          </a:xfrm>
        </p:grpSpPr>
        <p:sp>
          <p:nvSpPr>
            <p:cNvPr id="13221" name="Google Shape;13221;p6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6"/>
          <p:cNvGrpSpPr/>
          <p:nvPr/>
        </p:nvGrpSpPr>
        <p:grpSpPr>
          <a:xfrm>
            <a:off x="4885655" y="2424721"/>
            <a:ext cx="281473" cy="360629"/>
            <a:chOff x="4885655" y="2424721"/>
            <a:chExt cx="281473" cy="360629"/>
          </a:xfrm>
        </p:grpSpPr>
        <p:sp>
          <p:nvSpPr>
            <p:cNvPr id="13242" name="Google Shape;13242;p6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66"/>
          <p:cNvGrpSpPr/>
          <p:nvPr/>
        </p:nvGrpSpPr>
        <p:grpSpPr>
          <a:xfrm>
            <a:off x="6625609" y="2446777"/>
            <a:ext cx="364130" cy="316726"/>
            <a:chOff x="6625609" y="2446777"/>
            <a:chExt cx="364130" cy="316726"/>
          </a:xfrm>
        </p:grpSpPr>
        <p:sp>
          <p:nvSpPr>
            <p:cNvPr id="13254" name="Google Shape;13254;p6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66"/>
          <p:cNvGrpSpPr/>
          <p:nvPr/>
        </p:nvGrpSpPr>
        <p:grpSpPr>
          <a:xfrm>
            <a:off x="5757644" y="2012350"/>
            <a:ext cx="360628" cy="298825"/>
            <a:chOff x="5757644" y="2012350"/>
            <a:chExt cx="360628" cy="298825"/>
          </a:xfrm>
        </p:grpSpPr>
        <p:sp>
          <p:nvSpPr>
            <p:cNvPr id="13267" name="Google Shape;13267;p6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6"/>
          <p:cNvGrpSpPr/>
          <p:nvPr/>
        </p:nvGrpSpPr>
        <p:grpSpPr>
          <a:xfrm>
            <a:off x="5317625" y="1983474"/>
            <a:ext cx="360628" cy="356839"/>
            <a:chOff x="5317625" y="1983474"/>
            <a:chExt cx="360628" cy="356839"/>
          </a:xfrm>
        </p:grpSpPr>
        <p:sp>
          <p:nvSpPr>
            <p:cNvPr id="13290" name="Google Shape;13290;p6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66"/>
          <p:cNvGrpSpPr/>
          <p:nvPr/>
        </p:nvGrpSpPr>
        <p:grpSpPr>
          <a:xfrm>
            <a:off x="6181827" y="2463685"/>
            <a:ext cx="360629" cy="282989"/>
            <a:chOff x="6181827" y="2463685"/>
            <a:chExt cx="360629" cy="282989"/>
          </a:xfrm>
        </p:grpSpPr>
        <p:sp>
          <p:nvSpPr>
            <p:cNvPr id="13310" name="Google Shape;13310;p6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66"/>
          <p:cNvGrpSpPr/>
          <p:nvPr/>
        </p:nvGrpSpPr>
        <p:grpSpPr>
          <a:xfrm>
            <a:off x="5346292" y="3340691"/>
            <a:ext cx="291247" cy="360628"/>
            <a:chOff x="5346292" y="3340691"/>
            <a:chExt cx="291247" cy="360628"/>
          </a:xfrm>
        </p:grpSpPr>
        <p:sp>
          <p:nvSpPr>
            <p:cNvPr id="13322" name="Google Shape;13322;p6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66"/>
          <p:cNvGrpSpPr/>
          <p:nvPr/>
        </p:nvGrpSpPr>
        <p:grpSpPr>
          <a:xfrm>
            <a:off x="7969264" y="1981697"/>
            <a:ext cx="337763" cy="360393"/>
            <a:chOff x="7969264" y="1981697"/>
            <a:chExt cx="337763" cy="360393"/>
          </a:xfrm>
        </p:grpSpPr>
        <p:sp>
          <p:nvSpPr>
            <p:cNvPr id="13348" name="Google Shape;13348;p6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66"/>
          <p:cNvGrpSpPr/>
          <p:nvPr/>
        </p:nvGrpSpPr>
        <p:grpSpPr>
          <a:xfrm>
            <a:off x="5736032" y="2430000"/>
            <a:ext cx="360890" cy="350332"/>
            <a:chOff x="5736032" y="2430000"/>
            <a:chExt cx="360890" cy="350332"/>
          </a:xfrm>
        </p:grpSpPr>
        <p:sp>
          <p:nvSpPr>
            <p:cNvPr id="13367" name="Google Shape;13367;p6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66"/>
          <p:cNvGrpSpPr/>
          <p:nvPr/>
        </p:nvGrpSpPr>
        <p:grpSpPr>
          <a:xfrm>
            <a:off x="4877867" y="1995991"/>
            <a:ext cx="360628" cy="331778"/>
            <a:chOff x="4877867" y="1995991"/>
            <a:chExt cx="360628" cy="331778"/>
          </a:xfrm>
        </p:grpSpPr>
        <p:sp>
          <p:nvSpPr>
            <p:cNvPr id="13385" name="Google Shape;13385;p6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66"/>
          <p:cNvGrpSpPr/>
          <p:nvPr/>
        </p:nvGrpSpPr>
        <p:grpSpPr>
          <a:xfrm>
            <a:off x="7050889" y="2913503"/>
            <a:ext cx="363529" cy="339513"/>
            <a:chOff x="7050889" y="2913503"/>
            <a:chExt cx="363529" cy="339513"/>
          </a:xfrm>
        </p:grpSpPr>
        <p:sp>
          <p:nvSpPr>
            <p:cNvPr id="13400" name="Google Shape;13400;p6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66"/>
          <p:cNvGrpSpPr/>
          <p:nvPr/>
        </p:nvGrpSpPr>
        <p:grpSpPr>
          <a:xfrm>
            <a:off x="7510900" y="1981462"/>
            <a:ext cx="372937" cy="360629"/>
            <a:chOff x="7510900" y="1981462"/>
            <a:chExt cx="372937" cy="360629"/>
          </a:xfrm>
        </p:grpSpPr>
        <p:sp>
          <p:nvSpPr>
            <p:cNvPr id="13410" name="Google Shape;13410;p6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66"/>
          <p:cNvGrpSpPr/>
          <p:nvPr/>
        </p:nvGrpSpPr>
        <p:grpSpPr>
          <a:xfrm>
            <a:off x="6599476" y="2918260"/>
            <a:ext cx="360629" cy="329975"/>
            <a:chOff x="6599476" y="2918260"/>
            <a:chExt cx="360629" cy="329975"/>
          </a:xfrm>
        </p:grpSpPr>
        <p:sp>
          <p:nvSpPr>
            <p:cNvPr id="13427" name="Google Shape;13427;p6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66"/>
          <p:cNvGrpSpPr/>
          <p:nvPr/>
        </p:nvGrpSpPr>
        <p:grpSpPr>
          <a:xfrm>
            <a:off x="5290499" y="2481533"/>
            <a:ext cx="360628" cy="247292"/>
            <a:chOff x="5290499" y="2481533"/>
            <a:chExt cx="360628" cy="247292"/>
          </a:xfrm>
        </p:grpSpPr>
        <p:sp>
          <p:nvSpPr>
            <p:cNvPr id="13453" name="Google Shape;13453;p6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0" name="Google Shape;13480;p66"/>
          <p:cNvGrpSpPr/>
          <p:nvPr/>
        </p:nvGrpSpPr>
        <p:grpSpPr>
          <a:xfrm>
            <a:off x="6201923" y="1981514"/>
            <a:ext cx="351325" cy="360576"/>
            <a:chOff x="6201923" y="1981514"/>
            <a:chExt cx="351325" cy="360576"/>
          </a:xfrm>
        </p:grpSpPr>
        <p:sp>
          <p:nvSpPr>
            <p:cNvPr id="13481" name="Google Shape;13481;p6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66"/>
          <p:cNvGrpSpPr/>
          <p:nvPr/>
        </p:nvGrpSpPr>
        <p:grpSpPr>
          <a:xfrm>
            <a:off x="4894461" y="3340691"/>
            <a:ext cx="312884" cy="360785"/>
            <a:chOff x="4894461" y="3340691"/>
            <a:chExt cx="312884" cy="360785"/>
          </a:xfrm>
        </p:grpSpPr>
        <p:sp>
          <p:nvSpPr>
            <p:cNvPr id="13489" name="Google Shape;13489;p6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5" name="Google Shape;13505;p66"/>
          <p:cNvGrpSpPr/>
          <p:nvPr/>
        </p:nvGrpSpPr>
        <p:grpSpPr>
          <a:xfrm>
            <a:off x="5339237" y="1501251"/>
            <a:ext cx="245541" cy="360628"/>
            <a:chOff x="5339237" y="1501251"/>
            <a:chExt cx="245541" cy="360628"/>
          </a:xfrm>
        </p:grpSpPr>
        <p:sp>
          <p:nvSpPr>
            <p:cNvPr id="13506" name="Google Shape;13506;p6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66"/>
          <p:cNvGrpSpPr/>
          <p:nvPr/>
        </p:nvGrpSpPr>
        <p:grpSpPr>
          <a:xfrm>
            <a:off x="7959464" y="2474216"/>
            <a:ext cx="370428" cy="261926"/>
            <a:chOff x="7959464" y="2474216"/>
            <a:chExt cx="370428" cy="261926"/>
          </a:xfrm>
        </p:grpSpPr>
        <p:sp>
          <p:nvSpPr>
            <p:cNvPr id="13549" name="Google Shape;13549;p6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66"/>
          <p:cNvGrpSpPr/>
          <p:nvPr/>
        </p:nvGrpSpPr>
        <p:grpSpPr>
          <a:xfrm>
            <a:off x="7518687" y="2457909"/>
            <a:ext cx="360629" cy="294461"/>
            <a:chOff x="7518687" y="2457909"/>
            <a:chExt cx="360629" cy="294461"/>
          </a:xfrm>
        </p:grpSpPr>
        <p:sp>
          <p:nvSpPr>
            <p:cNvPr id="13562" name="Google Shape;13562;p6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66"/>
          <p:cNvGrpSpPr/>
          <p:nvPr/>
        </p:nvGrpSpPr>
        <p:grpSpPr>
          <a:xfrm>
            <a:off x="7086220" y="1981566"/>
            <a:ext cx="343799" cy="360524"/>
            <a:chOff x="7086220" y="1981566"/>
            <a:chExt cx="343799" cy="360524"/>
          </a:xfrm>
        </p:grpSpPr>
        <p:sp>
          <p:nvSpPr>
            <p:cNvPr id="13582" name="Google Shape;13582;p6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66"/>
          <p:cNvGrpSpPr/>
          <p:nvPr/>
        </p:nvGrpSpPr>
        <p:grpSpPr>
          <a:xfrm>
            <a:off x="6141112" y="2927563"/>
            <a:ext cx="368416" cy="311369"/>
            <a:chOff x="6141112" y="2927563"/>
            <a:chExt cx="368416" cy="311369"/>
          </a:xfrm>
        </p:grpSpPr>
        <p:sp>
          <p:nvSpPr>
            <p:cNvPr id="13599" name="Google Shape;13599;p6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66"/>
          <p:cNvGrpSpPr/>
          <p:nvPr/>
        </p:nvGrpSpPr>
        <p:grpSpPr>
          <a:xfrm>
            <a:off x="7520699" y="2902946"/>
            <a:ext cx="335489" cy="360629"/>
            <a:chOff x="7520699" y="2902946"/>
            <a:chExt cx="335489" cy="360629"/>
          </a:xfrm>
        </p:grpSpPr>
        <p:sp>
          <p:nvSpPr>
            <p:cNvPr id="13607" name="Google Shape;13607;p6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66"/>
          <p:cNvGrpSpPr/>
          <p:nvPr/>
        </p:nvGrpSpPr>
        <p:grpSpPr>
          <a:xfrm>
            <a:off x="7988340" y="2902946"/>
            <a:ext cx="308886" cy="360628"/>
            <a:chOff x="7988340" y="2902946"/>
            <a:chExt cx="308886" cy="360628"/>
          </a:xfrm>
        </p:grpSpPr>
        <p:sp>
          <p:nvSpPr>
            <p:cNvPr id="13623" name="Google Shape;13623;p6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66"/>
          <p:cNvGrpSpPr/>
          <p:nvPr/>
        </p:nvGrpSpPr>
        <p:grpSpPr>
          <a:xfrm>
            <a:off x="5690039" y="2902998"/>
            <a:ext cx="362902" cy="360498"/>
            <a:chOff x="5690039" y="2902998"/>
            <a:chExt cx="362902" cy="360498"/>
          </a:xfrm>
        </p:grpSpPr>
        <p:sp>
          <p:nvSpPr>
            <p:cNvPr id="13647" name="Google Shape;13647;p6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66"/>
          <p:cNvGrpSpPr/>
          <p:nvPr/>
        </p:nvGrpSpPr>
        <p:grpSpPr>
          <a:xfrm>
            <a:off x="4871935" y="1500990"/>
            <a:ext cx="258503" cy="360890"/>
            <a:chOff x="4871935" y="1500990"/>
            <a:chExt cx="258503" cy="360890"/>
          </a:xfrm>
        </p:grpSpPr>
        <p:sp>
          <p:nvSpPr>
            <p:cNvPr id="13655" name="Google Shape;13655;p6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9" name="Google Shape;13669;p66"/>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0" name="Google Shape;13670;p66"/>
          <p:cNvGrpSpPr/>
          <p:nvPr/>
        </p:nvGrpSpPr>
        <p:grpSpPr>
          <a:xfrm>
            <a:off x="6265764" y="1501251"/>
            <a:ext cx="234983" cy="360628"/>
            <a:chOff x="6265764" y="1501251"/>
            <a:chExt cx="234983" cy="360628"/>
          </a:xfrm>
        </p:grpSpPr>
        <p:sp>
          <p:nvSpPr>
            <p:cNvPr id="13671" name="Google Shape;13671;p6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66"/>
          <p:cNvGrpSpPr/>
          <p:nvPr/>
        </p:nvGrpSpPr>
        <p:grpSpPr>
          <a:xfrm>
            <a:off x="6193639" y="3401998"/>
            <a:ext cx="360628" cy="238250"/>
            <a:chOff x="6193639" y="3401998"/>
            <a:chExt cx="360628" cy="238250"/>
          </a:xfrm>
        </p:grpSpPr>
        <p:sp>
          <p:nvSpPr>
            <p:cNvPr id="13684" name="Google Shape;13684;p6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66"/>
          <p:cNvGrpSpPr/>
          <p:nvPr/>
        </p:nvGrpSpPr>
        <p:grpSpPr>
          <a:xfrm>
            <a:off x="5801625" y="1501251"/>
            <a:ext cx="246037" cy="360629"/>
            <a:chOff x="5801625" y="1501251"/>
            <a:chExt cx="246037" cy="360629"/>
          </a:xfrm>
        </p:grpSpPr>
        <p:sp>
          <p:nvSpPr>
            <p:cNvPr id="13696" name="Google Shape;13696;p6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66"/>
          <p:cNvGrpSpPr/>
          <p:nvPr/>
        </p:nvGrpSpPr>
        <p:grpSpPr>
          <a:xfrm>
            <a:off x="6641680" y="1981462"/>
            <a:ext cx="352083" cy="360864"/>
            <a:chOff x="6641680" y="1981462"/>
            <a:chExt cx="352083" cy="360864"/>
          </a:xfrm>
        </p:grpSpPr>
        <p:sp>
          <p:nvSpPr>
            <p:cNvPr id="13716" name="Google Shape;13716;p6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66"/>
          <p:cNvGrpSpPr/>
          <p:nvPr/>
        </p:nvGrpSpPr>
        <p:grpSpPr>
          <a:xfrm>
            <a:off x="7205332" y="1501251"/>
            <a:ext cx="198032" cy="360629"/>
            <a:chOff x="7205332" y="1501251"/>
            <a:chExt cx="198032" cy="360629"/>
          </a:xfrm>
        </p:grpSpPr>
        <p:sp>
          <p:nvSpPr>
            <p:cNvPr id="13745" name="Google Shape;13745;p6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66"/>
          <p:cNvGrpSpPr/>
          <p:nvPr/>
        </p:nvGrpSpPr>
        <p:grpSpPr>
          <a:xfrm>
            <a:off x="7688313" y="1501251"/>
            <a:ext cx="153058" cy="360628"/>
            <a:chOff x="7688313" y="1501251"/>
            <a:chExt cx="153058" cy="360628"/>
          </a:xfrm>
        </p:grpSpPr>
        <p:sp>
          <p:nvSpPr>
            <p:cNvPr id="13766" name="Google Shape;13766;p6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6"/>
          <p:cNvGrpSpPr/>
          <p:nvPr/>
        </p:nvGrpSpPr>
        <p:grpSpPr>
          <a:xfrm>
            <a:off x="8150179" y="1501251"/>
            <a:ext cx="150811" cy="360628"/>
            <a:chOff x="8150179" y="1501251"/>
            <a:chExt cx="150811" cy="360628"/>
          </a:xfrm>
        </p:grpSpPr>
        <p:sp>
          <p:nvSpPr>
            <p:cNvPr id="13783" name="Google Shape;13783;p6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2" name="Google Shape;13792;p66"/>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3" name="Google Shape;13793;p66"/>
          <p:cNvGrpSpPr/>
          <p:nvPr/>
        </p:nvGrpSpPr>
        <p:grpSpPr>
          <a:xfrm>
            <a:off x="4877867" y="2902946"/>
            <a:ext cx="170149" cy="360629"/>
            <a:chOff x="4877867" y="2902946"/>
            <a:chExt cx="170149" cy="360629"/>
          </a:xfrm>
        </p:grpSpPr>
        <p:sp>
          <p:nvSpPr>
            <p:cNvPr id="13794" name="Google Shape;13794;p6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66"/>
          <p:cNvGrpSpPr/>
          <p:nvPr/>
        </p:nvGrpSpPr>
        <p:grpSpPr>
          <a:xfrm>
            <a:off x="6741689" y="1500676"/>
            <a:ext cx="207962" cy="361203"/>
            <a:chOff x="6741689" y="1500676"/>
            <a:chExt cx="207962" cy="361203"/>
          </a:xfrm>
        </p:grpSpPr>
        <p:sp>
          <p:nvSpPr>
            <p:cNvPr id="13808" name="Google Shape;13808;p6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66"/>
          <p:cNvGrpSpPr/>
          <p:nvPr/>
        </p:nvGrpSpPr>
        <p:grpSpPr>
          <a:xfrm>
            <a:off x="5752627" y="3430404"/>
            <a:ext cx="360628" cy="181464"/>
            <a:chOff x="5752627" y="3430404"/>
            <a:chExt cx="360628" cy="181464"/>
          </a:xfrm>
        </p:grpSpPr>
        <p:sp>
          <p:nvSpPr>
            <p:cNvPr id="13828" name="Google Shape;13828;p6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66"/>
          <p:cNvGrpSpPr/>
          <p:nvPr/>
        </p:nvGrpSpPr>
        <p:grpSpPr>
          <a:xfrm>
            <a:off x="5235700" y="2902998"/>
            <a:ext cx="361909" cy="360759"/>
            <a:chOff x="5235700" y="2902998"/>
            <a:chExt cx="361909" cy="360759"/>
          </a:xfrm>
        </p:grpSpPr>
        <p:sp>
          <p:nvSpPr>
            <p:cNvPr id="13857" name="Google Shape;13857;p6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66"/>
          <p:cNvGrpSpPr/>
          <p:nvPr/>
        </p:nvGrpSpPr>
        <p:grpSpPr>
          <a:xfrm>
            <a:off x="6634912" y="3394969"/>
            <a:ext cx="360367" cy="252309"/>
            <a:chOff x="6634912" y="3394969"/>
            <a:chExt cx="360367" cy="252309"/>
          </a:xfrm>
        </p:grpSpPr>
        <p:sp>
          <p:nvSpPr>
            <p:cNvPr id="13865" name="Google Shape;13865;p6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66"/>
          <p:cNvGrpSpPr/>
          <p:nvPr/>
        </p:nvGrpSpPr>
        <p:grpSpPr>
          <a:xfrm>
            <a:off x="7059330" y="3340796"/>
            <a:ext cx="377170" cy="360655"/>
            <a:chOff x="7059330" y="3340796"/>
            <a:chExt cx="377170" cy="360655"/>
          </a:xfrm>
        </p:grpSpPr>
        <p:sp>
          <p:nvSpPr>
            <p:cNvPr id="13879" name="Google Shape;13879;p6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66"/>
          <p:cNvGrpSpPr/>
          <p:nvPr/>
        </p:nvGrpSpPr>
        <p:grpSpPr>
          <a:xfrm>
            <a:off x="7957948" y="3375631"/>
            <a:ext cx="360629" cy="291012"/>
            <a:chOff x="7957948" y="3375631"/>
            <a:chExt cx="360629" cy="291012"/>
          </a:xfrm>
        </p:grpSpPr>
        <p:sp>
          <p:nvSpPr>
            <p:cNvPr id="13892" name="Google Shape;13892;p6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66"/>
          <p:cNvGrpSpPr/>
          <p:nvPr/>
        </p:nvGrpSpPr>
        <p:grpSpPr>
          <a:xfrm>
            <a:off x="6198656" y="3867888"/>
            <a:ext cx="347562" cy="227954"/>
            <a:chOff x="6198656" y="3867888"/>
            <a:chExt cx="347562" cy="227954"/>
          </a:xfrm>
        </p:grpSpPr>
        <p:sp>
          <p:nvSpPr>
            <p:cNvPr id="13911" name="Google Shape;13911;p6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66"/>
          <p:cNvGrpSpPr/>
          <p:nvPr/>
        </p:nvGrpSpPr>
        <p:grpSpPr>
          <a:xfrm>
            <a:off x="5706895" y="3819151"/>
            <a:ext cx="349392" cy="325454"/>
            <a:chOff x="5706895" y="3819151"/>
            <a:chExt cx="349392" cy="325454"/>
          </a:xfrm>
        </p:grpSpPr>
        <p:sp>
          <p:nvSpPr>
            <p:cNvPr id="13923" name="Google Shape;13923;p6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66"/>
          <p:cNvGrpSpPr/>
          <p:nvPr/>
        </p:nvGrpSpPr>
        <p:grpSpPr>
          <a:xfrm>
            <a:off x="7648618" y="3340744"/>
            <a:ext cx="97265" cy="360393"/>
            <a:chOff x="7648618" y="3340744"/>
            <a:chExt cx="97265" cy="360393"/>
          </a:xfrm>
        </p:grpSpPr>
        <p:sp>
          <p:nvSpPr>
            <p:cNvPr id="13939" name="Google Shape;13939;p6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66"/>
          <p:cNvGrpSpPr/>
          <p:nvPr/>
        </p:nvGrpSpPr>
        <p:grpSpPr>
          <a:xfrm>
            <a:off x="7164356" y="3790667"/>
            <a:ext cx="385507" cy="382501"/>
            <a:chOff x="7164356" y="3790667"/>
            <a:chExt cx="385507" cy="382501"/>
          </a:xfrm>
        </p:grpSpPr>
        <p:sp>
          <p:nvSpPr>
            <p:cNvPr id="13943" name="Google Shape;13943;p6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66"/>
          <p:cNvGrpSpPr/>
          <p:nvPr/>
        </p:nvGrpSpPr>
        <p:grpSpPr>
          <a:xfrm>
            <a:off x="6670400" y="3826468"/>
            <a:ext cx="387911" cy="310846"/>
            <a:chOff x="6670400" y="3826468"/>
            <a:chExt cx="387911" cy="310846"/>
          </a:xfrm>
        </p:grpSpPr>
        <p:sp>
          <p:nvSpPr>
            <p:cNvPr id="13968" name="Google Shape;13968;p6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66"/>
          <p:cNvGrpSpPr/>
          <p:nvPr/>
        </p:nvGrpSpPr>
        <p:grpSpPr>
          <a:xfrm>
            <a:off x="7662181" y="3803446"/>
            <a:ext cx="302823" cy="360498"/>
            <a:chOff x="7662181" y="3803446"/>
            <a:chExt cx="302823" cy="360498"/>
          </a:xfrm>
        </p:grpSpPr>
        <p:sp>
          <p:nvSpPr>
            <p:cNvPr id="13987" name="Google Shape;13987;p6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66"/>
          <p:cNvGrpSpPr/>
          <p:nvPr/>
        </p:nvGrpSpPr>
        <p:grpSpPr>
          <a:xfrm>
            <a:off x="5206562" y="3803994"/>
            <a:ext cx="363895" cy="355663"/>
            <a:chOff x="5206562" y="3803994"/>
            <a:chExt cx="363895" cy="355663"/>
          </a:xfrm>
        </p:grpSpPr>
        <p:sp>
          <p:nvSpPr>
            <p:cNvPr id="13998" name="Google Shape;13998;p6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15" name="Shape 14015"/>
        <p:cNvGrpSpPr/>
        <p:nvPr/>
      </p:nvGrpSpPr>
      <p:grpSpPr>
        <a:xfrm>
          <a:off x="0" y="0"/>
          <a:ext cx="0" cy="0"/>
          <a:chOff x="0" y="0"/>
          <a:chExt cx="0" cy="0"/>
        </a:xfrm>
      </p:grpSpPr>
      <p:sp>
        <p:nvSpPr>
          <p:cNvPr id="14016" name="Google Shape;14016;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017" name="Google Shape;14017;p67"/>
          <p:cNvGrpSpPr/>
          <p:nvPr/>
        </p:nvGrpSpPr>
        <p:grpSpPr>
          <a:xfrm>
            <a:off x="4682526" y="1512217"/>
            <a:ext cx="369948" cy="370132"/>
            <a:chOff x="4682526" y="1512217"/>
            <a:chExt cx="369948" cy="370132"/>
          </a:xfrm>
        </p:grpSpPr>
        <p:sp>
          <p:nvSpPr>
            <p:cNvPr id="14018" name="Google Shape;14018;p6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67"/>
          <p:cNvGrpSpPr/>
          <p:nvPr/>
        </p:nvGrpSpPr>
        <p:grpSpPr>
          <a:xfrm>
            <a:off x="3592433" y="1980212"/>
            <a:ext cx="381542" cy="370079"/>
            <a:chOff x="3592433" y="1980212"/>
            <a:chExt cx="381542" cy="370079"/>
          </a:xfrm>
        </p:grpSpPr>
        <p:sp>
          <p:nvSpPr>
            <p:cNvPr id="14034" name="Google Shape;14034;p6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67"/>
          <p:cNvGrpSpPr/>
          <p:nvPr/>
        </p:nvGrpSpPr>
        <p:grpSpPr>
          <a:xfrm>
            <a:off x="1398582" y="2973490"/>
            <a:ext cx="371391" cy="235126"/>
            <a:chOff x="1398582" y="2973490"/>
            <a:chExt cx="371391" cy="235126"/>
          </a:xfrm>
        </p:grpSpPr>
        <p:sp>
          <p:nvSpPr>
            <p:cNvPr id="14047" name="Google Shape;14047;p6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67"/>
          <p:cNvGrpSpPr/>
          <p:nvPr/>
        </p:nvGrpSpPr>
        <p:grpSpPr>
          <a:xfrm>
            <a:off x="850795" y="1512217"/>
            <a:ext cx="370132" cy="370132"/>
            <a:chOff x="850795" y="1512217"/>
            <a:chExt cx="370132" cy="370132"/>
          </a:xfrm>
        </p:grpSpPr>
        <p:sp>
          <p:nvSpPr>
            <p:cNvPr id="14063" name="Google Shape;14063;p6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67"/>
          <p:cNvGrpSpPr/>
          <p:nvPr/>
        </p:nvGrpSpPr>
        <p:grpSpPr>
          <a:xfrm>
            <a:off x="8038497" y="2906079"/>
            <a:ext cx="236568" cy="370105"/>
            <a:chOff x="8038497" y="2906079"/>
            <a:chExt cx="236568" cy="370105"/>
          </a:xfrm>
        </p:grpSpPr>
        <p:sp>
          <p:nvSpPr>
            <p:cNvPr id="14082" name="Google Shape;14082;p6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67"/>
          <p:cNvGrpSpPr/>
          <p:nvPr/>
        </p:nvGrpSpPr>
        <p:grpSpPr>
          <a:xfrm>
            <a:off x="6324130" y="1566303"/>
            <a:ext cx="370630" cy="261802"/>
            <a:chOff x="6324130" y="1566303"/>
            <a:chExt cx="370630" cy="261802"/>
          </a:xfrm>
        </p:grpSpPr>
        <p:sp>
          <p:nvSpPr>
            <p:cNvPr id="14090" name="Google Shape;14090;p6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67"/>
          <p:cNvGrpSpPr/>
          <p:nvPr/>
        </p:nvGrpSpPr>
        <p:grpSpPr>
          <a:xfrm>
            <a:off x="5232280" y="2026587"/>
            <a:ext cx="370840" cy="353213"/>
            <a:chOff x="5232280" y="2026587"/>
            <a:chExt cx="370840" cy="353213"/>
          </a:xfrm>
        </p:grpSpPr>
        <p:sp>
          <p:nvSpPr>
            <p:cNvPr id="14108" name="Google Shape;14108;p6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67"/>
          <p:cNvGrpSpPr/>
          <p:nvPr/>
        </p:nvGrpSpPr>
        <p:grpSpPr>
          <a:xfrm>
            <a:off x="7968961" y="2435329"/>
            <a:ext cx="379548" cy="365331"/>
            <a:chOff x="7968961" y="2435329"/>
            <a:chExt cx="379548" cy="365331"/>
          </a:xfrm>
        </p:grpSpPr>
        <p:sp>
          <p:nvSpPr>
            <p:cNvPr id="14119" name="Google Shape;14119;p6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67"/>
          <p:cNvGrpSpPr/>
          <p:nvPr/>
        </p:nvGrpSpPr>
        <p:grpSpPr>
          <a:xfrm>
            <a:off x="4136679" y="2115323"/>
            <a:ext cx="373305" cy="223217"/>
            <a:chOff x="4136679" y="2115323"/>
            <a:chExt cx="373305" cy="223217"/>
          </a:xfrm>
        </p:grpSpPr>
        <p:sp>
          <p:nvSpPr>
            <p:cNvPr id="14126" name="Google Shape;14126;p6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67"/>
          <p:cNvGrpSpPr/>
          <p:nvPr/>
        </p:nvGrpSpPr>
        <p:grpSpPr>
          <a:xfrm>
            <a:off x="7423823" y="2464077"/>
            <a:ext cx="372046" cy="307730"/>
            <a:chOff x="7423823" y="2464077"/>
            <a:chExt cx="372046" cy="307730"/>
          </a:xfrm>
        </p:grpSpPr>
        <p:sp>
          <p:nvSpPr>
            <p:cNvPr id="14137" name="Google Shape;14137;p6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67"/>
          <p:cNvGrpSpPr/>
          <p:nvPr/>
        </p:nvGrpSpPr>
        <p:grpSpPr>
          <a:xfrm>
            <a:off x="3882511" y="3365156"/>
            <a:ext cx="295061" cy="370263"/>
            <a:chOff x="3882511" y="3365156"/>
            <a:chExt cx="295061" cy="370263"/>
          </a:xfrm>
        </p:grpSpPr>
        <p:sp>
          <p:nvSpPr>
            <p:cNvPr id="14151" name="Google Shape;14151;p6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67"/>
          <p:cNvGrpSpPr/>
          <p:nvPr/>
        </p:nvGrpSpPr>
        <p:grpSpPr>
          <a:xfrm>
            <a:off x="5229788" y="1512217"/>
            <a:ext cx="370132" cy="370132"/>
            <a:chOff x="5229788" y="1512217"/>
            <a:chExt cx="370132" cy="370132"/>
          </a:xfrm>
        </p:grpSpPr>
        <p:sp>
          <p:nvSpPr>
            <p:cNvPr id="14157" name="Google Shape;14157;p6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67"/>
          <p:cNvGrpSpPr/>
          <p:nvPr/>
        </p:nvGrpSpPr>
        <p:grpSpPr>
          <a:xfrm>
            <a:off x="6041869" y="3365392"/>
            <a:ext cx="373882" cy="370053"/>
            <a:chOff x="6041869" y="3365392"/>
            <a:chExt cx="373882" cy="370053"/>
          </a:xfrm>
        </p:grpSpPr>
        <p:sp>
          <p:nvSpPr>
            <p:cNvPr id="14175" name="Google Shape;14175;p6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67"/>
          <p:cNvGrpSpPr/>
          <p:nvPr/>
        </p:nvGrpSpPr>
        <p:grpSpPr>
          <a:xfrm>
            <a:off x="4684309" y="2087493"/>
            <a:ext cx="374748" cy="279140"/>
            <a:chOff x="4684309" y="2087493"/>
            <a:chExt cx="374748" cy="279140"/>
          </a:xfrm>
        </p:grpSpPr>
        <p:sp>
          <p:nvSpPr>
            <p:cNvPr id="14186" name="Google Shape;14186;p6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67"/>
          <p:cNvGrpSpPr/>
          <p:nvPr/>
        </p:nvGrpSpPr>
        <p:grpSpPr>
          <a:xfrm>
            <a:off x="7521110" y="2906131"/>
            <a:ext cx="175400" cy="370053"/>
            <a:chOff x="7521110" y="2906131"/>
            <a:chExt cx="175400" cy="370053"/>
          </a:xfrm>
        </p:grpSpPr>
        <p:sp>
          <p:nvSpPr>
            <p:cNvPr id="14199" name="Google Shape;14199;p6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67"/>
          <p:cNvGrpSpPr/>
          <p:nvPr/>
        </p:nvGrpSpPr>
        <p:grpSpPr>
          <a:xfrm>
            <a:off x="3586925" y="1523286"/>
            <a:ext cx="371023" cy="347915"/>
            <a:chOff x="3586925" y="1523286"/>
            <a:chExt cx="371023" cy="347915"/>
          </a:xfrm>
        </p:grpSpPr>
        <p:sp>
          <p:nvSpPr>
            <p:cNvPr id="14209" name="Google Shape;14209;p6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67"/>
          <p:cNvGrpSpPr/>
          <p:nvPr/>
        </p:nvGrpSpPr>
        <p:grpSpPr>
          <a:xfrm>
            <a:off x="6876009" y="2475461"/>
            <a:ext cx="370158" cy="285120"/>
            <a:chOff x="6876009" y="2475461"/>
            <a:chExt cx="370158" cy="285120"/>
          </a:xfrm>
        </p:grpSpPr>
        <p:sp>
          <p:nvSpPr>
            <p:cNvPr id="14229" name="Google Shape;14229;p6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67"/>
          <p:cNvGrpSpPr/>
          <p:nvPr/>
        </p:nvGrpSpPr>
        <p:grpSpPr>
          <a:xfrm>
            <a:off x="6328222" y="2445847"/>
            <a:ext cx="370158" cy="344269"/>
            <a:chOff x="6328222" y="2445847"/>
            <a:chExt cx="370158" cy="344269"/>
          </a:xfrm>
        </p:grpSpPr>
        <p:sp>
          <p:nvSpPr>
            <p:cNvPr id="14239" name="Google Shape;14239;p6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67"/>
          <p:cNvGrpSpPr/>
          <p:nvPr/>
        </p:nvGrpSpPr>
        <p:grpSpPr>
          <a:xfrm>
            <a:off x="5249540" y="2432942"/>
            <a:ext cx="351639" cy="370184"/>
            <a:chOff x="5249540" y="2432942"/>
            <a:chExt cx="351639" cy="370184"/>
          </a:xfrm>
        </p:grpSpPr>
        <p:sp>
          <p:nvSpPr>
            <p:cNvPr id="14248" name="Google Shape;14248;p6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67"/>
          <p:cNvGrpSpPr/>
          <p:nvPr/>
        </p:nvGrpSpPr>
        <p:grpSpPr>
          <a:xfrm>
            <a:off x="4137047" y="2482176"/>
            <a:ext cx="371102" cy="271585"/>
            <a:chOff x="4137047" y="2482176"/>
            <a:chExt cx="371102" cy="271585"/>
          </a:xfrm>
        </p:grpSpPr>
        <p:sp>
          <p:nvSpPr>
            <p:cNvPr id="14256" name="Google Shape;14256;p6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67"/>
          <p:cNvGrpSpPr/>
          <p:nvPr/>
        </p:nvGrpSpPr>
        <p:grpSpPr>
          <a:xfrm>
            <a:off x="4686434" y="2432916"/>
            <a:ext cx="367377" cy="370079"/>
            <a:chOff x="4686434" y="2432916"/>
            <a:chExt cx="367377" cy="370079"/>
          </a:xfrm>
        </p:grpSpPr>
        <p:sp>
          <p:nvSpPr>
            <p:cNvPr id="14268" name="Google Shape;14268;p6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67"/>
          <p:cNvGrpSpPr/>
          <p:nvPr/>
        </p:nvGrpSpPr>
        <p:grpSpPr>
          <a:xfrm>
            <a:off x="6328222" y="2056306"/>
            <a:ext cx="372099" cy="293986"/>
            <a:chOff x="6328222" y="2056306"/>
            <a:chExt cx="372099" cy="293986"/>
          </a:xfrm>
        </p:grpSpPr>
        <p:sp>
          <p:nvSpPr>
            <p:cNvPr id="14280" name="Google Shape;14280;p6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67"/>
          <p:cNvGrpSpPr/>
          <p:nvPr/>
        </p:nvGrpSpPr>
        <p:grpSpPr>
          <a:xfrm>
            <a:off x="5789327" y="2432968"/>
            <a:ext cx="352531" cy="370132"/>
            <a:chOff x="5789327" y="2432968"/>
            <a:chExt cx="352531" cy="370132"/>
          </a:xfrm>
        </p:grpSpPr>
        <p:sp>
          <p:nvSpPr>
            <p:cNvPr id="14290" name="Google Shape;14290;p6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67"/>
          <p:cNvGrpSpPr/>
          <p:nvPr/>
        </p:nvGrpSpPr>
        <p:grpSpPr>
          <a:xfrm>
            <a:off x="874612" y="1980134"/>
            <a:ext cx="322314" cy="370158"/>
            <a:chOff x="874612" y="1980134"/>
            <a:chExt cx="322314" cy="370158"/>
          </a:xfrm>
        </p:grpSpPr>
        <p:sp>
          <p:nvSpPr>
            <p:cNvPr id="14301" name="Google Shape;14301;p6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67"/>
          <p:cNvGrpSpPr/>
          <p:nvPr/>
        </p:nvGrpSpPr>
        <p:grpSpPr>
          <a:xfrm>
            <a:off x="3039662" y="2514780"/>
            <a:ext cx="374223" cy="329764"/>
            <a:chOff x="3039662" y="2514780"/>
            <a:chExt cx="374223" cy="329764"/>
          </a:xfrm>
        </p:grpSpPr>
        <p:sp>
          <p:nvSpPr>
            <p:cNvPr id="14319" name="Google Shape;14319;p6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67"/>
          <p:cNvGrpSpPr/>
          <p:nvPr/>
        </p:nvGrpSpPr>
        <p:grpSpPr>
          <a:xfrm>
            <a:off x="1946369" y="2563122"/>
            <a:ext cx="374066" cy="233395"/>
            <a:chOff x="1946369" y="2563122"/>
            <a:chExt cx="374066" cy="233395"/>
          </a:xfrm>
        </p:grpSpPr>
        <p:sp>
          <p:nvSpPr>
            <p:cNvPr id="14338" name="Google Shape;14338;p6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67"/>
          <p:cNvGrpSpPr/>
          <p:nvPr/>
        </p:nvGrpSpPr>
        <p:grpSpPr>
          <a:xfrm>
            <a:off x="4135263" y="2906184"/>
            <a:ext cx="374040" cy="370184"/>
            <a:chOff x="4135263" y="2906184"/>
            <a:chExt cx="374040" cy="370184"/>
          </a:xfrm>
        </p:grpSpPr>
        <p:sp>
          <p:nvSpPr>
            <p:cNvPr id="14347" name="Google Shape;14347;p6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67"/>
          <p:cNvGrpSpPr/>
          <p:nvPr/>
        </p:nvGrpSpPr>
        <p:grpSpPr>
          <a:xfrm>
            <a:off x="4683601" y="2906184"/>
            <a:ext cx="372676" cy="370184"/>
            <a:chOff x="4683601" y="2906184"/>
            <a:chExt cx="372676" cy="370184"/>
          </a:xfrm>
        </p:grpSpPr>
        <p:sp>
          <p:nvSpPr>
            <p:cNvPr id="14351" name="Google Shape;14351;p6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67"/>
          <p:cNvGrpSpPr/>
          <p:nvPr/>
        </p:nvGrpSpPr>
        <p:grpSpPr>
          <a:xfrm>
            <a:off x="870808" y="2906053"/>
            <a:ext cx="329134" cy="370132"/>
            <a:chOff x="870808" y="2906053"/>
            <a:chExt cx="329134" cy="370132"/>
          </a:xfrm>
        </p:grpSpPr>
        <p:sp>
          <p:nvSpPr>
            <p:cNvPr id="14358" name="Google Shape;14358;p6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67"/>
          <p:cNvGrpSpPr/>
          <p:nvPr/>
        </p:nvGrpSpPr>
        <p:grpSpPr>
          <a:xfrm>
            <a:off x="1943878" y="2909069"/>
            <a:ext cx="374774" cy="364282"/>
            <a:chOff x="1943878" y="2909069"/>
            <a:chExt cx="374774" cy="364282"/>
          </a:xfrm>
        </p:grpSpPr>
        <p:sp>
          <p:nvSpPr>
            <p:cNvPr id="14378" name="Google Shape;14378;p6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67"/>
          <p:cNvGrpSpPr/>
          <p:nvPr/>
        </p:nvGrpSpPr>
        <p:grpSpPr>
          <a:xfrm>
            <a:off x="1128072" y="3365261"/>
            <a:ext cx="328872" cy="370158"/>
            <a:chOff x="1128072" y="3365261"/>
            <a:chExt cx="328872" cy="370158"/>
          </a:xfrm>
        </p:grpSpPr>
        <p:sp>
          <p:nvSpPr>
            <p:cNvPr id="14400" name="Google Shape;14400;p6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67"/>
          <p:cNvGrpSpPr/>
          <p:nvPr/>
        </p:nvGrpSpPr>
        <p:grpSpPr>
          <a:xfrm>
            <a:off x="5776868" y="1515181"/>
            <a:ext cx="370866" cy="364151"/>
            <a:chOff x="5776868" y="1515181"/>
            <a:chExt cx="370866" cy="364151"/>
          </a:xfrm>
        </p:grpSpPr>
        <p:sp>
          <p:nvSpPr>
            <p:cNvPr id="14445" name="Google Shape;14445;p6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67"/>
          <p:cNvGrpSpPr/>
          <p:nvPr/>
        </p:nvGrpSpPr>
        <p:grpSpPr>
          <a:xfrm>
            <a:off x="3577849" y="2432942"/>
            <a:ext cx="393660" cy="370079"/>
            <a:chOff x="3577849" y="2432942"/>
            <a:chExt cx="393660" cy="370079"/>
          </a:xfrm>
        </p:grpSpPr>
        <p:sp>
          <p:nvSpPr>
            <p:cNvPr id="14463" name="Google Shape;14463;p6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67"/>
          <p:cNvGrpSpPr/>
          <p:nvPr/>
        </p:nvGrpSpPr>
        <p:grpSpPr>
          <a:xfrm>
            <a:off x="2493999" y="2927037"/>
            <a:ext cx="370132" cy="328164"/>
            <a:chOff x="2493999" y="2927037"/>
            <a:chExt cx="370132" cy="328164"/>
          </a:xfrm>
        </p:grpSpPr>
        <p:sp>
          <p:nvSpPr>
            <p:cNvPr id="14474" name="Google Shape;14474;p6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67"/>
          <p:cNvGrpSpPr/>
          <p:nvPr/>
        </p:nvGrpSpPr>
        <p:grpSpPr>
          <a:xfrm>
            <a:off x="3589417" y="2950696"/>
            <a:ext cx="370315" cy="281028"/>
            <a:chOff x="3589417" y="2950696"/>
            <a:chExt cx="370315" cy="281028"/>
          </a:xfrm>
        </p:grpSpPr>
        <p:sp>
          <p:nvSpPr>
            <p:cNvPr id="14487" name="Google Shape;14487;p6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67"/>
          <p:cNvGrpSpPr/>
          <p:nvPr/>
        </p:nvGrpSpPr>
        <p:grpSpPr>
          <a:xfrm>
            <a:off x="3032711" y="2911718"/>
            <a:ext cx="396125" cy="359062"/>
            <a:chOff x="3032711" y="2911718"/>
            <a:chExt cx="396125" cy="359062"/>
          </a:xfrm>
        </p:grpSpPr>
        <p:sp>
          <p:nvSpPr>
            <p:cNvPr id="14508" name="Google Shape;14508;p6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67"/>
          <p:cNvGrpSpPr/>
          <p:nvPr/>
        </p:nvGrpSpPr>
        <p:grpSpPr>
          <a:xfrm>
            <a:off x="7417764" y="1513397"/>
            <a:ext cx="373174" cy="367692"/>
            <a:chOff x="7417764" y="1513397"/>
            <a:chExt cx="373174" cy="367692"/>
          </a:xfrm>
        </p:grpSpPr>
        <p:sp>
          <p:nvSpPr>
            <p:cNvPr id="14521" name="Google Shape;14521;p6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67"/>
          <p:cNvGrpSpPr/>
          <p:nvPr/>
        </p:nvGrpSpPr>
        <p:grpSpPr>
          <a:xfrm>
            <a:off x="6871944" y="1514368"/>
            <a:ext cx="370132" cy="365672"/>
            <a:chOff x="6871944" y="1514368"/>
            <a:chExt cx="370132" cy="365672"/>
          </a:xfrm>
        </p:grpSpPr>
        <p:sp>
          <p:nvSpPr>
            <p:cNvPr id="14541" name="Google Shape;14541;p6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67"/>
          <p:cNvGrpSpPr/>
          <p:nvPr/>
        </p:nvGrpSpPr>
        <p:grpSpPr>
          <a:xfrm>
            <a:off x="6561931" y="3365261"/>
            <a:ext cx="400375" cy="370184"/>
            <a:chOff x="6561931" y="3365261"/>
            <a:chExt cx="400375" cy="370184"/>
          </a:xfrm>
        </p:grpSpPr>
        <p:sp>
          <p:nvSpPr>
            <p:cNvPr id="14560" name="Google Shape;14560;p6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67"/>
          <p:cNvGrpSpPr/>
          <p:nvPr/>
        </p:nvGrpSpPr>
        <p:grpSpPr>
          <a:xfrm>
            <a:off x="1942120" y="1985852"/>
            <a:ext cx="378315" cy="358695"/>
            <a:chOff x="1942120" y="1985852"/>
            <a:chExt cx="378315" cy="358695"/>
          </a:xfrm>
        </p:grpSpPr>
        <p:sp>
          <p:nvSpPr>
            <p:cNvPr id="14573" name="Google Shape;14573;p6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67"/>
          <p:cNvGrpSpPr/>
          <p:nvPr/>
        </p:nvGrpSpPr>
        <p:grpSpPr>
          <a:xfrm>
            <a:off x="1401415" y="2429218"/>
            <a:ext cx="364282" cy="374197"/>
            <a:chOff x="1401415" y="2429218"/>
            <a:chExt cx="364282" cy="374197"/>
          </a:xfrm>
        </p:grpSpPr>
        <p:sp>
          <p:nvSpPr>
            <p:cNvPr id="14594" name="Google Shape;14594;p6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67"/>
          <p:cNvGrpSpPr/>
          <p:nvPr/>
        </p:nvGrpSpPr>
        <p:grpSpPr>
          <a:xfrm>
            <a:off x="7110427" y="3365261"/>
            <a:ext cx="400401" cy="370184"/>
            <a:chOff x="7110427" y="3365261"/>
            <a:chExt cx="400401" cy="370184"/>
          </a:xfrm>
        </p:grpSpPr>
        <p:sp>
          <p:nvSpPr>
            <p:cNvPr id="14610" name="Google Shape;14610;p6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67"/>
          <p:cNvGrpSpPr/>
          <p:nvPr/>
        </p:nvGrpSpPr>
        <p:grpSpPr>
          <a:xfrm>
            <a:off x="7658949" y="3363137"/>
            <a:ext cx="400375" cy="370132"/>
            <a:chOff x="7658949" y="3363137"/>
            <a:chExt cx="400375" cy="370132"/>
          </a:xfrm>
        </p:grpSpPr>
        <p:sp>
          <p:nvSpPr>
            <p:cNvPr id="14618" name="Google Shape;14618;p6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3" name="Google Shape;14623;p67"/>
          <p:cNvGrpSpPr/>
          <p:nvPr/>
        </p:nvGrpSpPr>
        <p:grpSpPr>
          <a:xfrm>
            <a:off x="3304481" y="3379389"/>
            <a:ext cx="356623" cy="370105"/>
            <a:chOff x="3307156" y="3365314"/>
            <a:chExt cx="356623" cy="370105"/>
          </a:xfrm>
        </p:grpSpPr>
        <p:sp>
          <p:nvSpPr>
            <p:cNvPr id="14624" name="Google Shape;14624;p6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67"/>
          <p:cNvGrpSpPr/>
          <p:nvPr/>
        </p:nvGrpSpPr>
        <p:grpSpPr>
          <a:xfrm>
            <a:off x="7422407" y="1980107"/>
            <a:ext cx="372807" cy="370079"/>
            <a:chOff x="7422407" y="1980107"/>
            <a:chExt cx="372807" cy="370079"/>
          </a:xfrm>
        </p:grpSpPr>
        <p:sp>
          <p:nvSpPr>
            <p:cNvPr id="14640" name="Google Shape;14640;p6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67"/>
          <p:cNvGrpSpPr/>
          <p:nvPr/>
        </p:nvGrpSpPr>
        <p:grpSpPr>
          <a:xfrm>
            <a:off x="6916141" y="2906184"/>
            <a:ext cx="289737" cy="370394"/>
            <a:chOff x="6916141" y="2906184"/>
            <a:chExt cx="289737" cy="370394"/>
          </a:xfrm>
        </p:grpSpPr>
        <p:sp>
          <p:nvSpPr>
            <p:cNvPr id="14654" name="Google Shape;14654;p6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67"/>
          <p:cNvGrpSpPr/>
          <p:nvPr/>
        </p:nvGrpSpPr>
        <p:grpSpPr>
          <a:xfrm>
            <a:off x="7970194" y="2013577"/>
            <a:ext cx="372676" cy="331731"/>
            <a:chOff x="7970194" y="2013577"/>
            <a:chExt cx="372676" cy="331731"/>
          </a:xfrm>
        </p:grpSpPr>
        <p:sp>
          <p:nvSpPr>
            <p:cNvPr id="14676" name="Google Shape;14676;p6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67"/>
          <p:cNvGrpSpPr/>
          <p:nvPr/>
        </p:nvGrpSpPr>
        <p:grpSpPr>
          <a:xfrm>
            <a:off x="1416733" y="1512190"/>
            <a:ext cx="332964" cy="370158"/>
            <a:chOff x="1416733" y="1512190"/>
            <a:chExt cx="332964" cy="370158"/>
          </a:xfrm>
        </p:grpSpPr>
        <p:sp>
          <p:nvSpPr>
            <p:cNvPr id="14687" name="Google Shape;14687;p6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67"/>
          <p:cNvGrpSpPr/>
          <p:nvPr/>
        </p:nvGrpSpPr>
        <p:grpSpPr>
          <a:xfrm>
            <a:off x="5246366" y="2906105"/>
            <a:ext cx="342852" cy="370079"/>
            <a:chOff x="5246366" y="2906105"/>
            <a:chExt cx="342852" cy="370079"/>
          </a:xfrm>
        </p:grpSpPr>
        <p:sp>
          <p:nvSpPr>
            <p:cNvPr id="14707" name="Google Shape;14707;p6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67"/>
          <p:cNvGrpSpPr/>
          <p:nvPr/>
        </p:nvGrpSpPr>
        <p:grpSpPr>
          <a:xfrm>
            <a:off x="849667" y="2434883"/>
            <a:ext cx="371259" cy="366249"/>
            <a:chOff x="849667" y="2434883"/>
            <a:chExt cx="371259" cy="366249"/>
          </a:xfrm>
        </p:grpSpPr>
        <p:sp>
          <p:nvSpPr>
            <p:cNvPr id="14714" name="Google Shape;14714;p6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7" name="Google Shape;14727;p67"/>
          <p:cNvGrpSpPr/>
          <p:nvPr/>
        </p:nvGrpSpPr>
        <p:grpSpPr>
          <a:xfrm>
            <a:off x="4417026" y="3365366"/>
            <a:ext cx="332728" cy="370053"/>
            <a:chOff x="4417026" y="3365366"/>
            <a:chExt cx="332728" cy="370053"/>
          </a:xfrm>
        </p:grpSpPr>
        <p:sp>
          <p:nvSpPr>
            <p:cNvPr id="14728" name="Google Shape;14728;p6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67"/>
          <p:cNvGrpSpPr/>
          <p:nvPr/>
        </p:nvGrpSpPr>
        <p:grpSpPr>
          <a:xfrm>
            <a:off x="2497068" y="1980186"/>
            <a:ext cx="363994" cy="370105"/>
            <a:chOff x="2497068" y="1980186"/>
            <a:chExt cx="363994" cy="370105"/>
          </a:xfrm>
        </p:grpSpPr>
        <p:sp>
          <p:nvSpPr>
            <p:cNvPr id="14747" name="Google Shape;14747;p6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8" name="Google Shape;14768;p67"/>
          <p:cNvGrpSpPr/>
          <p:nvPr/>
        </p:nvGrpSpPr>
        <p:grpSpPr>
          <a:xfrm>
            <a:off x="5820278" y="2906158"/>
            <a:ext cx="294904" cy="370027"/>
            <a:chOff x="5820278" y="2906158"/>
            <a:chExt cx="294904" cy="370027"/>
          </a:xfrm>
        </p:grpSpPr>
        <p:sp>
          <p:nvSpPr>
            <p:cNvPr id="14769" name="Google Shape;14769;p6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67"/>
          <p:cNvGrpSpPr/>
          <p:nvPr/>
        </p:nvGrpSpPr>
        <p:grpSpPr>
          <a:xfrm>
            <a:off x="4946819" y="3383229"/>
            <a:ext cx="370132" cy="334223"/>
            <a:chOff x="4946819" y="3383229"/>
            <a:chExt cx="370132" cy="334223"/>
          </a:xfrm>
        </p:grpSpPr>
        <p:sp>
          <p:nvSpPr>
            <p:cNvPr id="14777" name="Google Shape;14777;p6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67"/>
          <p:cNvGrpSpPr/>
          <p:nvPr/>
        </p:nvGrpSpPr>
        <p:grpSpPr>
          <a:xfrm>
            <a:off x="3038403" y="1539234"/>
            <a:ext cx="375482" cy="316072"/>
            <a:chOff x="3038403" y="1539234"/>
            <a:chExt cx="375482" cy="316072"/>
          </a:xfrm>
        </p:grpSpPr>
        <p:sp>
          <p:nvSpPr>
            <p:cNvPr id="14787" name="Google Shape;14787;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8" name="Google Shape;14788;p67"/>
            <p:cNvGrpSpPr/>
            <p:nvPr/>
          </p:nvGrpSpPr>
          <p:grpSpPr>
            <a:xfrm>
              <a:off x="3038403" y="1539234"/>
              <a:ext cx="375482" cy="316072"/>
              <a:chOff x="3038403" y="1539234"/>
              <a:chExt cx="375482" cy="316072"/>
            </a:xfrm>
          </p:grpSpPr>
          <p:sp>
            <p:nvSpPr>
              <p:cNvPr id="14789" name="Google Shape;14789;p6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98" name="Google Shape;14798;p67"/>
          <p:cNvGrpSpPr/>
          <p:nvPr/>
        </p:nvGrpSpPr>
        <p:grpSpPr>
          <a:xfrm>
            <a:off x="6332865" y="2906131"/>
            <a:ext cx="360846" cy="370184"/>
            <a:chOff x="6332865" y="2906131"/>
            <a:chExt cx="360846" cy="370184"/>
          </a:xfrm>
        </p:grpSpPr>
        <p:sp>
          <p:nvSpPr>
            <p:cNvPr id="14799" name="Google Shape;14799;p6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67"/>
          <p:cNvGrpSpPr/>
          <p:nvPr/>
        </p:nvGrpSpPr>
        <p:grpSpPr>
          <a:xfrm>
            <a:off x="4135079" y="1518066"/>
            <a:ext cx="370132" cy="358223"/>
            <a:chOff x="4135079" y="1518066"/>
            <a:chExt cx="370132" cy="358223"/>
          </a:xfrm>
        </p:grpSpPr>
        <p:sp>
          <p:nvSpPr>
            <p:cNvPr id="14811" name="Google Shape;14811;p6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67"/>
          <p:cNvGrpSpPr/>
          <p:nvPr/>
        </p:nvGrpSpPr>
        <p:grpSpPr>
          <a:xfrm>
            <a:off x="6878869" y="1980134"/>
            <a:ext cx="361240" cy="370158"/>
            <a:chOff x="6878869" y="1980134"/>
            <a:chExt cx="361240" cy="370158"/>
          </a:xfrm>
        </p:grpSpPr>
        <p:sp>
          <p:nvSpPr>
            <p:cNvPr id="14831" name="Google Shape;14831;p6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67"/>
          <p:cNvGrpSpPr/>
          <p:nvPr/>
        </p:nvGrpSpPr>
        <p:grpSpPr>
          <a:xfrm>
            <a:off x="2493999" y="2550033"/>
            <a:ext cx="370132" cy="259467"/>
            <a:chOff x="2493999" y="2550033"/>
            <a:chExt cx="370132" cy="259467"/>
          </a:xfrm>
        </p:grpSpPr>
        <p:sp>
          <p:nvSpPr>
            <p:cNvPr id="14845" name="Google Shape;14845;p6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67"/>
          <p:cNvGrpSpPr/>
          <p:nvPr/>
        </p:nvGrpSpPr>
        <p:grpSpPr>
          <a:xfrm>
            <a:off x="1699703" y="3365261"/>
            <a:ext cx="281054" cy="370158"/>
            <a:chOff x="1699703" y="3365261"/>
            <a:chExt cx="281054" cy="370158"/>
          </a:xfrm>
        </p:grpSpPr>
        <p:sp>
          <p:nvSpPr>
            <p:cNvPr id="14865" name="Google Shape;14865;p6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67"/>
          <p:cNvGrpSpPr/>
          <p:nvPr/>
        </p:nvGrpSpPr>
        <p:grpSpPr>
          <a:xfrm>
            <a:off x="7966810" y="1519430"/>
            <a:ext cx="369974" cy="355626"/>
            <a:chOff x="7966810" y="1519430"/>
            <a:chExt cx="369974" cy="355626"/>
          </a:xfrm>
        </p:grpSpPr>
        <p:sp>
          <p:nvSpPr>
            <p:cNvPr id="14879" name="Google Shape;14879;p6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7"/>
          <p:cNvGrpSpPr/>
          <p:nvPr/>
        </p:nvGrpSpPr>
        <p:grpSpPr>
          <a:xfrm>
            <a:off x="2792628" y="3365340"/>
            <a:ext cx="290445" cy="370079"/>
            <a:chOff x="2792628" y="3365340"/>
            <a:chExt cx="290445" cy="370079"/>
          </a:xfrm>
        </p:grpSpPr>
        <p:sp>
          <p:nvSpPr>
            <p:cNvPr id="14896" name="Google Shape;14896;p6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67"/>
          <p:cNvGrpSpPr/>
          <p:nvPr/>
        </p:nvGrpSpPr>
        <p:grpSpPr>
          <a:xfrm>
            <a:off x="1389585" y="1988317"/>
            <a:ext cx="388125" cy="353790"/>
            <a:chOff x="1389585" y="1988317"/>
            <a:chExt cx="388125" cy="353790"/>
          </a:xfrm>
        </p:grpSpPr>
        <p:sp>
          <p:nvSpPr>
            <p:cNvPr id="14911" name="Google Shape;14911;p6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67"/>
          <p:cNvGrpSpPr/>
          <p:nvPr/>
        </p:nvGrpSpPr>
        <p:grpSpPr>
          <a:xfrm>
            <a:off x="2492924" y="1512190"/>
            <a:ext cx="370158" cy="370158"/>
            <a:chOff x="2492924" y="1512190"/>
            <a:chExt cx="370158" cy="370158"/>
          </a:xfrm>
        </p:grpSpPr>
        <p:sp>
          <p:nvSpPr>
            <p:cNvPr id="14934" name="Google Shape;14934;p6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67"/>
          <p:cNvGrpSpPr/>
          <p:nvPr/>
        </p:nvGrpSpPr>
        <p:grpSpPr>
          <a:xfrm>
            <a:off x="1933569" y="1512243"/>
            <a:ext cx="393975" cy="370105"/>
            <a:chOff x="1933569" y="1512243"/>
            <a:chExt cx="393975" cy="370105"/>
          </a:xfrm>
        </p:grpSpPr>
        <p:sp>
          <p:nvSpPr>
            <p:cNvPr id="14957" name="Google Shape;14957;p6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67"/>
          <p:cNvGrpSpPr/>
          <p:nvPr/>
        </p:nvGrpSpPr>
        <p:grpSpPr>
          <a:xfrm>
            <a:off x="2236106" y="3365392"/>
            <a:ext cx="306471" cy="370000"/>
            <a:chOff x="2236106" y="3365392"/>
            <a:chExt cx="306471" cy="370000"/>
          </a:xfrm>
        </p:grpSpPr>
        <p:sp>
          <p:nvSpPr>
            <p:cNvPr id="14986" name="Google Shape;14986;p6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67"/>
          <p:cNvGrpSpPr/>
          <p:nvPr/>
        </p:nvGrpSpPr>
        <p:grpSpPr>
          <a:xfrm>
            <a:off x="5492823" y="3385563"/>
            <a:ext cx="375325" cy="329606"/>
            <a:chOff x="5492823" y="3385563"/>
            <a:chExt cx="375325" cy="329606"/>
          </a:xfrm>
        </p:grpSpPr>
        <p:sp>
          <p:nvSpPr>
            <p:cNvPr id="15001" name="Google Shape;15001;p6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67"/>
          <p:cNvGrpSpPr/>
          <p:nvPr/>
        </p:nvGrpSpPr>
        <p:grpSpPr>
          <a:xfrm>
            <a:off x="3041787" y="2001118"/>
            <a:ext cx="370158" cy="328164"/>
            <a:chOff x="3041787" y="2001118"/>
            <a:chExt cx="370158" cy="328164"/>
          </a:xfrm>
        </p:grpSpPr>
        <p:sp>
          <p:nvSpPr>
            <p:cNvPr id="15022" name="Google Shape;15022;p6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67"/>
          <p:cNvGrpSpPr/>
          <p:nvPr/>
        </p:nvGrpSpPr>
        <p:grpSpPr>
          <a:xfrm>
            <a:off x="5779884" y="2039125"/>
            <a:ext cx="372309" cy="328216"/>
            <a:chOff x="5779884" y="2039125"/>
            <a:chExt cx="372309" cy="328216"/>
          </a:xfrm>
        </p:grpSpPr>
        <p:sp>
          <p:nvSpPr>
            <p:cNvPr id="15041" name="Google Shape;15041;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57" name="Shape 15057"/>
        <p:cNvGrpSpPr/>
        <p:nvPr/>
      </p:nvGrpSpPr>
      <p:grpSpPr>
        <a:xfrm>
          <a:off x="0" y="0"/>
          <a:ext cx="0" cy="0"/>
          <a:chOff x="0" y="0"/>
          <a:chExt cx="0" cy="0"/>
        </a:xfrm>
      </p:grpSpPr>
      <p:sp>
        <p:nvSpPr>
          <p:cNvPr id="15058" name="Google Shape;15058;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059" name="Google Shape;15059;p68"/>
          <p:cNvGrpSpPr/>
          <p:nvPr/>
        </p:nvGrpSpPr>
        <p:grpSpPr>
          <a:xfrm>
            <a:off x="878066" y="1981993"/>
            <a:ext cx="354610" cy="372358"/>
            <a:chOff x="878066" y="1981993"/>
            <a:chExt cx="354610" cy="372358"/>
          </a:xfrm>
        </p:grpSpPr>
        <p:sp>
          <p:nvSpPr>
            <p:cNvPr id="15060" name="Google Shape;15060;p6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68"/>
          <p:cNvGrpSpPr/>
          <p:nvPr/>
        </p:nvGrpSpPr>
        <p:grpSpPr>
          <a:xfrm>
            <a:off x="1345794" y="1982386"/>
            <a:ext cx="371650" cy="371624"/>
            <a:chOff x="1345794" y="1982386"/>
            <a:chExt cx="371650" cy="371624"/>
          </a:xfrm>
        </p:grpSpPr>
        <p:sp>
          <p:nvSpPr>
            <p:cNvPr id="15075" name="Google Shape;15075;p6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68"/>
          <p:cNvGrpSpPr/>
          <p:nvPr/>
        </p:nvGrpSpPr>
        <p:grpSpPr>
          <a:xfrm>
            <a:off x="1821465" y="1981993"/>
            <a:ext cx="372410" cy="372410"/>
            <a:chOff x="1821465" y="1981993"/>
            <a:chExt cx="372410" cy="372410"/>
          </a:xfrm>
        </p:grpSpPr>
        <p:sp>
          <p:nvSpPr>
            <p:cNvPr id="15113" name="Google Shape;15113;p6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68"/>
          <p:cNvGrpSpPr/>
          <p:nvPr/>
        </p:nvGrpSpPr>
        <p:grpSpPr>
          <a:xfrm>
            <a:off x="2276348" y="1981809"/>
            <a:ext cx="415901" cy="372699"/>
            <a:chOff x="2276348" y="1981809"/>
            <a:chExt cx="415901" cy="372699"/>
          </a:xfrm>
        </p:grpSpPr>
        <p:sp>
          <p:nvSpPr>
            <p:cNvPr id="15128" name="Google Shape;15128;p6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8"/>
          <p:cNvGrpSpPr/>
          <p:nvPr/>
        </p:nvGrpSpPr>
        <p:grpSpPr>
          <a:xfrm>
            <a:off x="2774354" y="2009990"/>
            <a:ext cx="372017" cy="316310"/>
            <a:chOff x="2774354" y="2009990"/>
            <a:chExt cx="372017" cy="316310"/>
          </a:xfrm>
        </p:grpSpPr>
        <p:sp>
          <p:nvSpPr>
            <p:cNvPr id="15136" name="Google Shape;15136;p6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68"/>
          <p:cNvGrpSpPr/>
          <p:nvPr/>
        </p:nvGrpSpPr>
        <p:grpSpPr>
          <a:xfrm>
            <a:off x="3722682" y="1981993"/>
            <a:ext cx="375818" cy="372043"/>
            <a:chOff x="3722682" y="1981993"/>
            <a:chExt cx="375818" cy="372043"/>
          </a:xfrm>
        </p:grpSpPr>
        <p:sp>
          <p:nvSpPr>
            <p:cNvPr id="15163" name="Google Shape;15163;p6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68"/>
          <p:cNvGrpSpPr/>
          <p:nvPr/>
        </p:nvGrpSpPr>
        <p:grpSpPr>
          <a:xfrm>
            <a:off x="4201394" y="1981809"/>
            <a:ext cx="373538" cy="372305"/>
            <a:chOff x="4201394" y="1981809"/>
            <a:chExt cx="373538" cy="372305"/>
          </a:xfrm>
        </p:grpSpPr>
        <p:sp>
          <p:nvSpPr>
            <p:cNvPr id="15179" name="Google Shape;15179;p6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8"/>
          <p:cNvGrpSpPr/>
          <p:nvPr/>
        </p:nvGrpSpPr>
        <p:grpSpPr>
          <a:xfrm>
            <a:off x="4659658" y="1500266"/>
            <a:ext cx="422743" cy="377784"/>
            <a:chOff x="4659658" y="1500266"/>
            <a:chExt cx="422743" cy="377784"/>
          </a:xfrm>
        </p:grpSpPr>
        <p:sp>
          <p:nvSpPr>
            <p:cNvPr id="15196" name="Google Shape;15196;p6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68"/>
          <p:cNvGrpSpPr/>
          <p:nvPr/>
        </p:nvGrpSpPr>
        <p:grpSpPr>
          <a:xfrm>
            <a:off x="5211406" y="1513504"/>
            <a:ext cx="260394" cy="351202"/>
            <a:chOff x="5211406" y="1513504"/>
            <a:chExt cx="260394" cy="351202"/>
          </a:xfrm>
        </p:grpSpPr>
        <p:sp>
          <p:nvSpPr>
            <p:cNvPr id="15214" name="Google Shape;15214;p6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68"/>
          <p:cNvGrpSpPr/>
          <p:nvPr/>
        </p:nvGrpSpPr>
        <p:grpSpPr>
          <a:xfrm>
            <a:off x="5632602" y="1513216"/>
            <a:ext cx="366722" cy="351779"/>
            <a:chOff x="5632602" y="1513216"/>
            <a:chExt cx="366722" cy="351779"/>
          </a:xfrm>
        </p:grpSpPr>
        <p:sp>
          <p:nvSpPr>
            <p:cNvPr id="15228" name="Google Shape;15228;p6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68"/>
          <p:cNvGrpSpPr/>
          <p:nvPr/>
        </p:nvGrpSpPr>
        <p:grpSpPr>
          <a:xfrm>
            <a:off x="6089372" y="1527136"/>
            <a:ext cx="401902" cy="323965"/>
            <a:chOff x="6089372" y="1527136"/>
            <a:chExt cx="401902" cy="323965"/>
          </a:xfrm>
        </p:grpSpPr>
        <p:sp>
          <p:nvSpPr>
            <p:cNvPr id="15237" name="Google Shape;15237;p6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68"/>
          <p:cNvGrpSpPr/>
          <p:nvPr/>
        </p:nvGrpSpPr>
        <p:grpSpPr>
          <a:xfrm>
            <a:off x="6579435" y="1527897"/>
            <a:ext cx="370103" cy="322445"/>
            <a:chOff x="6579435" y="1527897"/>
            <a:chExt cx="370103" cy="322445"/>
          </a:xfrm>
        </p:grpSpPr>
        <p:sp>
          <p:nvSpPr>
            <p:cNvPr id="15268" name="Google Shape;15268;p6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68"/>
          <p:cNvGrpSpPr/>
          <p:nvPr/>
        </p:nvGrpSpPr>
        <p:grpSpPr>
          <a:xfrm>
            <a:off x="6988887" y="1538854"/>
            <a:ext cx="499920" cy="300136"/>
            <a:chOff x="6988887" y="1538854"/>
            <a:chExt cx="499920" cy="300136"/>
          </a:xfrm>
        </p:grpSpPr>
        <p:sp>
          <p:nvSpPr>
            <p:cNvPr id="15290" name="Google Shape;15290;p6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68"/>
          <p:cNvGrpSpPr/>
          <p:nvPr/>
        </p:nvGrpSpPr>
        <p:grpSpPr>
          <a:xfrm>
            <a:off x="8050359" y="1520687"/>
            <a:ext cx="279321" cy="336837"/>
            <a:chOff x="8050359" y="1520687"/>
            <a:chExt cx="279321" cy="336837"/>
          </a:xfrm>
        </p:grpSpPr>
        <p:sp>
          <p:nvSpPr>
            <p:cNvPr id="15304" name="Google Shape;15304;p6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68"/>
          <p:cNvGrpSpPr/>
          <p:nvPr/>
        </p:nvGrpSpPr>
        <p:grpSpPr>
          <a:xfrm>
            <a:off x="6093907" y="2461832"/>
            <a:ext cx="364441" cy="339091"/>
            <a:chOff x="6093907" y="2461832"/>
            <a:chExt cx="364441" cy="339091"/>
          </a:xfrm>
        </p:grpSpPr>
        <p:sp>
          <p:nvSpPr>
            <p:cNvPr id="15318" name="Google Shape;15318;p6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68"/>
          <p:cNvGrpSpPr/>
          <p:nvPr/>
        </p:nvGrpSpPr>
        <p:grpSpPr>
          <a:xfrm>
            <a:off x="4676331" y="1980866"/>
            <a:ext cx="377680" cy="377680"/>
            <a:chOff x="4676331" y="1980866"/>
            <a:chExt cx="377680" cy="377680"/>
          </a:xfrm>
        </p:grpSpPr>
        <p:sp>
          <p:nvSpPr>
            <p:cNvPr id="15329" name="Google Shape;15329;p6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68"/>
          <p:cNvGrpSpPr/>
          <p:nvPr/>
        </p:nvGrpSpPr>
        <p:grpSpPr>
          <a:xfrm>
            <a:off x="7526242" y="1522968"/>
            <a:ext cx="357651" cy="332275"/>
            <a:chOff x="7526242" y="1522968"/>
            <a:chExt cx="357651" cy="332275"/>
          </a:xfrm>
        </p:grpSpPr>
        <p:sp>
          <p:nvSpPr>
            <p:cNvPr id="15349" name="Google Shape;15349;p6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68"/>
          <p:cNvGrpSpPr/>
          <p:nvPr/>
        </p:nvGrpSpPr>
        <p:grpSpPr>
          <a:xfrm>
            <a:off x="3250786" y="1982386"/>
            <a:ext cx="371650" cy="371624"/>
            <a:chOff x="3250786" y="1982386"/>
            <a:chExt cx="371650" cy="371624"/>
          </a:xfrm>
        </p:grpSpPr>
        <p:sp>
          <p:nvSpPr>
            <p:cNvPr id="15366" name="Google Shape;15366;p6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6" name="Google Shape;15396;p68"/>
          <p:cNvGrpSpPr/>
          <p:nvPr/>
        </p:nvGrpSpPr>
        <p:grpSpPr>
          <a:xfrm>
            <a:off x="1342386" y="2916322"/>
            <a:ext cx="373538" cy="331515"/>
            <a:chOff x="1342386" y="2916322"/>
            <a:chExt cx="373538" cy="331515"/>
          </a:xfrm>
        </p:grpSpPr>
        <p:sp>
          <p:nvSpPr>
            <p:cNvPr id="15397" name="Google Shape;15397;p6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68"/>
          <p:cNvGrpSpPr/>
          <p:nvPr/>
        </p:nvGrpSpPr>
        <p:grpSpPr>
          <a:xfrm>
            <a:off x="2294122" y="2946600"/>
            <a:ext cx="373931" cy="271351"/>
            <a:chOff x="2294122" y="2946600"/>
            <a:chExt cx="373931" cy="271351"/>
          </a:xfrm>
        </p:grpSpPr>
        <p:sp>
          <p:nvSpPr>
            <p:cNvPr id="15409" name="Google Shape;15409;p6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68"/>
          <p:cNvGrpSpPr/>
          <p:nvPr/>
        </p:nvGrpSpPr>
        <p:grpSpPr>
          <a:xfrm>
            <a:off x="2769819" y="2907251"/>
            <a:ext cx="373905" cy="349682"/>
            <a:chOff x="2769819" y="2907251"/>
            <a:chExt cx="373905" cy="349682"/>
          </a:xfrm>
        </p:grpSpPr>
        <p:sp>
          <p:nvSpPr>
            <p:cNvPr id="15440" name="Google Shape;15440;p6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68"/>
          <p:cNvGrpSpPr/>
          <p:nvPr/>
        </p:nvGrpSpPr>
        <p:grpSpPr>
          <a:xfrm>
            <a:off x="3246251" y="2895245"/>
            <a:ext cx="375792" cy="373800"/>
            <a:chOff x="3246251" y="2895245"/>
            <a:chExt cx="375792" cy="373800"/>
          </a:xfrm>
        </p:grpSpPr>
        <p:sp>
          <p:nvSpPr>
            <p:cNvPr id="15458" name="Google Shape;15458;p6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68"/>
          <p:cNvGrpSpPr/>
          <p:nvPr/>
        </p:nvGrpSpPr>
        <p:grpSpPr>
          <a:xfrm>
            <a:off x="3791182" y="2895454"/>
            <a:ext cx="234650" cy="373590"/>
            <a:chOff x="3791182" y="2895454"/>
            <a:chExt cx="234650" cy="373590"/>
          </a:xfrm>
        </p:grpSpPr>
        <p:sp>
          <p:nvSpPr>
            <p:cNvPr id="15473" name="Google Shape;15473;p6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68"/>
          <p:cNvGrpSpPr/>
          <p:nvPr/>
        </p:nvGrpSpPr>
        <p:grpSpPr>
          <a:xfrm>
            <a:off x="7042995" y="2489463"/>
            <a:ext cx="364441" cy="256225"/>
            <a:chOff x="7042995" y="2489463"/>
            <a:chExt cx="364441" cy="256225"/>
          </a:xfrm>
        </p:grpSpPr>
        <p:sp>
          <p:nvSpPr>
            <p:cNvPr id="15483" name="Google Shape;15483;p6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68"/>
          <p:cNvGrpSpPr/>
          <p:nvPr/>
        </p:nvGrpSpPr>
        <p:grpSpPr>
          <a:xfrm>
            <a:off x="7517172" y="2437007"/>
            <a:ext cx="364284" cy="361243"/>
            <a:chOff x="7517172" y="2437007"/>
            <a:chExt cx="364284" cy="361243"/>
          </a:xfrm>
        </p:grpSpPr>
        <p:sp>
          <p:nvSpPr>
            <p:cNvPr id="15493" name="Google Shape;15493;p6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4" name="Google Shape;15514;p68"/>
          <p:cNvGrpSpPr/>
          <p:nvPr/>
        </p:nvGrpSpPr>
        <p:grpSpPr>
          <a:xfrm>
            <a:off x="8006475" y="2436954"/>
            <a:ext cx="335290" cy="361321"/>
            <a:chOff x="8006475" y="2436954"/>
            <a:chExt cx="335290" cy="361321"/>
          </a:xfrm>
        </p:grpSpPr>
        <p:sp>
          <p:nvSpPr>
            <p:cNvPr id="15515" name="Google Shape;15515;p6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4" name="Google Shape;15534;p68"/>
          <p:cNvGrpSpPr/>
          <p:nvPr/>
        </p:nvGrpSpPr>
        <p:grpSpPr>
          <a:xfrm>
            <a:off x="5596661" y="2909139"/>
            <a:ext cx="394326" cy="349682"/>
            <a:chOff x="5596661" y="2909139"/>
            <a:chExt cx="394326" cy="349682"/>
          </a:xfrm>
        </p:grpSpPr>
        <p:sp>
          <p:nvSpPr>
            <p:cNvPr id="15535" name="Google Shape;15535;p6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68"/>
          <p:cNvGrpSpPr/>
          <p:nvPr/>
        </p:nvGrpSpPr>
        <p:grpSpPr>
          <a:xfrm>
            <a:off x="874658" y="2914408"/>
            <a:ext cx="356891" cy="335709"/>
            <a:chOff x="874658" y="2914408"/>
            <a:chExt cx="356891" cy="335709"/>
          </a:xfrm>
        </p:grpSpPr>
        <p:sp>
          <p:nvSpPr>
            <p:cNvPr id="15552" name="Google Shape;15552;p6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2" name="Google Shape;15572;p68"/>
          <p:cNvGrpSpPr/>
          <p:nvPr/>
        </p:nvGrpSpPr>
        <p:grpSpPr>
          <a:xfrm>
            <a:off x="4230912" y="2929193"/>
            <a:ext cx="308813" cy="306165"/>
            <a:chOff x="4230912" y="2929193"/>
            <a:chExt cx="308813" cy="306165"/>
          </a:xfrm>
        </p:grpSpPr>
        <p:sp>
          <p:nvSpPr>
            <p:cNvPr id="15573" name="Google Shape;15573;p6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68"/>
          <p:cNvGrpSpPr/>
          <p:nvPr/>
        </p:nvGrpSpPr>
        <p:grpSpPr>
          <a:xfrm>
            <a:off x="4627886" y="3401089"/>
            <a:ext cx="409111" cy="267944"/>
            <a:chOff x="4627886" y="3401089"/>
            <a:chExt cx="409111" cy="267944"/>
          </a:xfrm>
        </p:grpSpPr>
        <p:sp>
          <p:nvSpPr>
            <p:cNvPr id="15589" name="Google Shape;15589;p6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0" name="Google Shape;15600;p68"/>
          <p:cNvGrpSpPr/>
          <p:nvPr/>
        </p:nvGrpSpPr>
        <p:grpSpPr>
          <a:xfrm>
            <a:off x="4652476" y="2898915"/>
            <a:ext cx="386016" cy="384495"/>
            <a:chOff x="4652476" y="2898915"/>
            <a:chExt cx="386016" cy="384495"/>
          </a:xfrm>
        </p:grpSpPr>
        <p:sp>
          <p:nvSpPr>
            <p:cNvPr id="15601" name="Google Shape;15601;p6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68"/>
          <p:cNvGrpSpPr/>
          <p:nvPr/>
        </p:nvGrpSpPr>
        <p:grpSpPr>
          <a:xfrm>
            <a:off x="5156931" y="2922194"/>
            <a:ext cx="324699" cy="347611"/>
            <a:chOff x="5156931" y="2922194"/>
            <a:chExt cx="324699" cy="347611"/>
          </a:xfrm>
        </p:grpSpPr>
        <p:sp>
          <p:nvSpPr>
            <p:cNvPr id="15611" name="Google Shape;15611;p6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68"/>
          <p:cNvGrpSpPr/>
          <p:nvPr/>
        </p:nvGrpSpPr>
        <p:grpSpPr>
          <a:xfrm>
            <a:off x="6086331" y="2905337"/>
            <a:ext cx="364441" cy="364834"/>
            <a:chOff x="6086331" y="2905337"/>
            <a:chExt cx="364441" cy="364834"/>
          </a:xfrm>
        </p:grpSpPr>
        <p:sp>
          <p:nvSpPr>
            <p:cNvPr id="15628" name="Google Shape;15628;p6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4" name="Google Shape;15634;p68"/>
          <p:cNvGrpSpPr/>
          <p:nvPr/>
        </p:nvGrpSpPr>
        <p:grpSpPr>
          <a:xfrm>
            <a:off x="6554059" y="2907251"/>
            <a:ext cx="377706" cy="377680"/>
            <a:chOff x="6554059" y="2907251"/>
            <a:chExt cx="377706" cy="377680"/>
          </a:xfrm>
        </p:grpSpPr>
        <p:sp>
          <p:nvSpPr>
            <p:cNvPr id="15635" name="Google Shape;15635;p6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68"/>
          <p:cNvGrpSpPr/>
          <p:nvPr/>
        </p:nvGrpSpPr>
        <p:grpSpPr>
          <a:xfrm>
            <a:off x="7491796" y="2945446"/>
            <a:ext cx="400801" cy="317542"/>
            <a:chOff x="7491796" y="2945446"/>
            <a:chExt cx="400801" cy="317542"/>
          </a:xfrm>
        </p:grpSpPr>
        <p:sp>
          <p:nvSpPr>
            <p:cNvPr id="15657" name="Google Shape;15657;p6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68"/>
          <p:cNvGrpSpPr/>
          <p:nvPr/>
        </p:nvGrpSpPr>
        <p:grpSpPr>
          <a:xfrm>
            <a:off x="7045643" y="2907723"/>
            <a:ext cx="345304" cy="365857"/>
            <a:chOff x="7045643" y="2907723"/>
            <a:chExt cx="345304" cy="365857"/>
          </a:xfrm>
        </p:grpSpPr>
        <p:sp>
          <p:nvSpPr>
            <p:cNvPr id="15680" name="Google Shape;15680;p6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68"/>
          <p:cNvGrpSpPr/>
          <p:nvPr/>
        </p:nvGrpSpPr>
        <p:grpSpPr>
          <a:xfrm>
            <a:off x="7992843" y="2907251"/>
            <a:ext cx="347794" cy="366328"/>
            <a:chOff x="7992843" y="2907251"/>
            <a:chExt cx="347794" cy="366328"/>
          </a:xfrm>
        </p:grpSpPr>
        <p:sp>
          <p:nvSpPr>
            <p:cNvPr id="15700" name="Google Shape;15700;p6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68"/>
          <p:cNvGrpSpPr/>
          <p:nvPr/>
        </p:nvGrpSpPr>
        <p:grpSpPr>
          <a:xfrm>
            <a:off x="873898" y="1512377"/>
            <a:ext cx="398127" cy="353457"/>
            <a:chOff x="873898" y="1512377"/>
            <a:chExt cx="398127" cy="353457"/>
          </a:xfrm>
        </p:grpSpPr>
        <p:sp>
          <p:nvSpPr>
            <p:cNvPr id="15734" name="Google Shape;15734;p6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68"/>
          <p:cNvGrpSpPr/>
          <p:nvPr/>
        </p:nvGrpSpPr>
        <p:grpSpPr>
          <a:xfrm>
            <a:off x="1424125" y="1515680"/>
            <a:ext cx="246762" cy="347139"/>
            <a:chOff x="1424125" y="1515680"/>
            <a:chExt cx="246762" cy="347139"/>
          </a:xfrm>
        </p:grpSpPr>
        <p:sp>
          <p:nvSpPr>
            <p:cNvPr id="15754" name="Google Shape;15754;p6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68"/>
          <p:cNvGrpSpPr/>
          <p:nvPr/>
        </p:nvGrpSpPr>
        <p:grpSpPr>
          <a:xfrm>
            <a:off x="2319498" y="1512744"/>
            <a:ext cx="352697" cy="352723"/>
            <a:chOff x="2319498" y="1512744"/>
            <a:chExt cx="352697" cy="352723"/>
          </a:xfrm>
        </p:grpSpPr>
        <p:sp>
          <p:nvSpPr>
            <p:cNvPr id="15775" name="Google Shape;15775;p6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68"/>
          <p:cNvGrpSpPr/>
          <p:nvPr/>
        </p:nvGrpSpPr>
        <p:grpSpPr>
          <a:xfrm>
            <a:off x="4236601" y="1512666"/>
            <a:ext cx="312981" cy="352697"/>
            <a:chOff x="4236601" y="1512666"/>
            <a:chExt cx="312981" cy="352697"/>
          </a:xfrm>
        </p:grpSpPr>
        <p:sp>
          <p:nvSpPr>
            <p:cNvPr id="15795" name="Google Shape;15795;p6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68"/>
          <p:cNvGrpSpPr/>
          <p:nvPr/>
        </p:nvGrpSpPr>
        <p:grpSpPr>
          <a:xfrm>
            <a:off x="849675" y="3347716"/>
            <a:ext cx="346300" cy="375818"/>
            <a:chOff x="849675" y="3347716"/>
            <a:chExt cx="346300" cy="375818"/>
          </a:xfrm>
        </p:grpSpPr>
        <p:sp>
          <p:nvSpPr>
            <p:cNvPr id="15810" name="Google Shape;15810;p6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68"/>
          <p:cNvGrpSpPr/>
          <p:nvPr/>
        </p:nvGrpSpPr>
        <p:grpSpPr>
          <a:xfrm>
            <a:off x="1324219" y="3399202"/>
            <a:ext cx="376578" cy="272846"/>
            <a:chOff x="1324219" y="3399202"/>
            <a:chExt cx="376578" cy="272846"/>
          </a:xfrm>
        </p:grpSpPr>
        <p:sp>
          <p:nvSpPr>
            <p:cNvPr id="15828" name="Google Shape;15828;p6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68"/>
          <p:cNvGrpSpPr/>
          <p:nvPr/>
        </p:nvGrpSpPr>
        <p:grpSpPr>
          <a:xfrm>
            <a:off x="1798763" y="3395401"/>
            <a:ext cx="376185" cy="280448"/>
            <a:chOff x="1798763" y="3395401"/>
            <a:chExt cx="376185" cy="280448"/>
          </a:xfrm>
        </p:grpSpPr>
        <p:sp>
          <p:nvSpPr>
            <p:cNvPr id="15862" name="Google Shape;15862;p6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3" name="Google Shape;15893;p68"/>
          <p:cNvGrpSpPr/>
          <p:nvPr/>
        </p:nvGrpSpPr>
        <p:grpSpPr>
          <a:xfrm>
            <a:off x="2273307" y="3378754"/>
            <a:ext cx="375818" cy="313374"/>
            <a:chOff x="2273307" y="3378754"/>
            <a:chExt cx="375818" cy="313374"/>
          </a:xfrm>
        </p:grpSpPr>
        <p:sp>
          <p:nvSpPr>
            <p:cNvPr id="15894" name="Google Shape;15894;p6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68"/>
          <p:cNvGrpSpPr/>
          <p:nvPr/>
        </p:nvGrpSpPr>
        <p:grpSpPr>
          <a:xfrm>
            <a:off x="2747484" y="3359460"/>
            <a:ext cx="377706" cy="352330"/>
            <a:chOff x="2747484" y="3359460"/>
            <a:chExt cx="377706" cy="352330"/>
          </a:xfrm>
        </p:grpSpPr>
        <p:sp>
          <p:nvSpPr>
            <p:cNvPr id="15979" name="Google Shape;15979;p6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4" name="Google Shape;15994;p68"/>
          <p:cNvGrpSpPr/>
          <p:nvPr/>
        </p:nvGrpSpPr>
        <p:grpSpPr>
          <a:xfrm>
            <a:off x="3696205" y="3371938"/>
            <a:ext cx="375792" cy="327373"/>
            <a:chOff x="3696205" y="3371938"/>
            <a:chExt cx="375792" cy="327373"/>
          </a:xfrm>
        </p:grpSpPr>
        <p:sp>
          <p:nvSpPr>
            <p:cNvPr id="15995" name="Google Shape;15995;p6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68"/>
          <p:cNvGrpSpPr/>
          <p:nvPr/>
        </p:nvGrpSpPr>
        <p:grpSpPr>
          <a:xfrm>
            <a:off x="6567324" y="2436849"/>
            <a:ext cx="366722" cy="342892"/>
            <a:chOff x="6567324" y="2436849"/>
            <a:chExt cx="366722" cy="342892"/>
          </a:xfrm>
        </p:grpSpPr>
        <p:sp>
          <p:nvSpPr>
            <p:cNvPr id="16019" name="Google Shape;16019;p6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68"/>
          <p:cNvGrpSpPr/>
          <p:nvPr/>
        </p:nvGrpSpPr>
        <p:grpSpPr>
          <a:xfrm>
            <a:off x="4208970" y="3361347"/>
            <a:ext cx="299349" cy="348188"/>
            <a:chOff x="4208970" y="3361347"/>
            <a:chExt cx="299349" cy="348188"/>
          </a:xfrm>
        </p:grpSpPr>
        <p:sp>
          <p:nvSpPr>
            <p:cNvPr id="16032" name="Google Shape;16032;p6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6" name="Google Shape;16046;p68"/>
          <p:cNvGrpSpPr/>
          <p:nvPr/>
        </p:nvGrpSpPr>
        <p:grpSpPr>
          <a:xfrm>
            <a:off x="2786833" y="1512351"/>
            <a:ext cx="366722" cy="353667"/>
            <a:chOff x="2786833" y="1512351"/>
            <a:chExt cx="366722" cy="353667"/>
          </a:xfrm>
        </p:grpSpPr>
        <p:sp>
          <p:nvSpPr>
            <p:cNvPr id="16047" name="Google Shape;16047;p6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68"/>
          <p:cNvGrpSpPr/>
          <p:nvPr/>
        </p:nvGrpSpPr>
        <p:grpSpPr>
          <a:xfrm>
            <a:off x="1845321" y="1512744"/>
            <a:ext cx="352723" cy="353090"/>
            <a:chOff x="1845321" y="1512744"/>
            <a:chExt cx="352723" cy="353090"/>
          </a:xfrm>
        </p:grpSpPr>
        <p:sp>
          <p:nvSpPr>
            <p:cNvPr id="16068" name="Google Shape;16068;p6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9" name="Google Shape;16079;p68"/>
          <p:cNvGrpSpPr/>
          <p:nvPr/>
        </p:nvGrpSpPr>
        <p:grpSpPr>
          <a:xfrm>
            <a:off x="3214452" y="3340533"/>
            <a:ext cx="392465" cy="389896"/>
            <a:chOff x="3214452" y="3340533"/>
            <a:chExt cx="392465" cy="389896"/>
          </a:xfrm>
        </p:grpSpPr>
        <p:sp>
          <p:nvSpPr>
            <p:cNvPr id="16080" name="Google Shape;16080;p6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68"/>
          <p:cNvGrpSpPr/>
          <p:nvPr/>
        </p:nvGrpSpPr>
        <p:grpSpPr>
          <a:xfrm>
            <a:off x="3327229" y="1499899"/>
            <a:ext cx="234650" cy="378440"/>
            <a:chOff x="3327229" y="1499899"/>
            <a:chExt cx="234650" cy="378440"/>
          </a:xfrm>
        </p:grpSpPr>
        <p:sp>
          <p:nvSpPr>
            <p:cNvPr id="16106" name="Google Shape;16106;p6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7" name="Google Shape;16127;p68"/>
          <p:cNvGrpSpPr/>
          <p:nvPr/>
        </p:nvGrpSpPr>
        <p:grpSpPr>
          <a:xfrm>
            <a:off x="3735553" y="1530151"/>
            <a:ext cx="366722" cy="317962"/>
            <a:chOff x="3735553" y="1530151"/>
            <a:chExt cx="366722" cy="317962"/>
          </a:xfrm>
        </p:grpSpPr>
        <p:sp>
          <p:nvSpPr>
            <p:cNvPr id="16128" name="Google Shape;16128;p6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68"/>
          <p:cNvGrpSpPr/>
          <p:nvPr/>
        </p:nvGrpSpPr>
        <p:grpSpPr>
          <a:xfrm>
            <a:off x="866322" y="2469775"/>
            <a:ext cx="379226" cy="322733"/>
            <a:chOff x="866322" y="2469775"/>
            <a:chExt cx="379226" cy="322733"/>
          </a:xfrm>
        </p:grpSpPr>
        <p:sp>
          <p:nvSpPr>
            <p:cNvPr id="16141" name="Google Shape;16141;p6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68"/>
          <p:cNvGrpSpPr/>
          <p:nvPr/>
        </p:nvGrpSpPr>
        <p:grpSpPr>
          <a:xfrm>
            <a:off x="1328387" y="2500814"/>
            <a:ext cx="404183" cy="289151"/>
            <a:chOff x="1328387" y="2500814"/>
            <a:chExt cx="404183" cy="289151"/>
          </a:xfrm>
        </p:grpSpPr>
        <p:sp>
          <p:nvSpPr>
            <p:cNvPr id="16168" name="Google Shape;16168;p6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7" name="Google Shape;16197;p68"/>
          <p:cNvGrpSpPr/>
          <p:nvPr/>
        </p:nvGrpSpPr>
        <p:grpSpPr>
          <a:xfrm>
            <a:off x="1821465" y="2495702"/>
            <a:ext cx="365988" cy="270801"/>
            <a:chOff x="1821465" y="2495702"/>
            <a:chExt cx="365988" cy="270801"/>
          </a:xfrm>
        </p:grpSpPr>
        <p:sp>
          <p:nvSpPr>
            <p:cNvPr id="16198" name="Google Shape;16198;p6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5" name="Google Shape;16205;p68"/>
          <p:cNvGrpSpPr/>
          <p:nvPr/>
        </p:nvGrpSpPr>
        <p:grpSpPr>
          <a:xfrm>
            <a:off x="3725723" y="2455776"/>
            <a:ext cx="354977" cy="351202"/>
            <a:chOff x="3725723" y="2455776"/>
            <a:chExt cx="354977" cy="351202"/>
          </a:xfrm>
        </p:grpSpPr>
        <p:sp>
          <p:nvSpPr>
            <p:cNvPr id="16206" name="Google Shape;16206;p6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9" name="Google Shape;16219;p68"/>
          <p:cNvGrpSpPr/>
          <p:nvPr/>
        </p:nvGrpSpPr>
        <p:grpSpPr>
          <a:xfrm>
            <a:off x="5226165" y="1977641"/>
            <a:ext cx="230482" cy="388847"/>
            <a:chOff x="5226165" y="1977641"/>
            <a:chExt cx="230482" cy="388847"/>
          </a:xfrm>
        </p:grpSpPr>
        <p:sp>
          <p:nvSpPr>
            <p:cNvPr id="16220" name="Google Shape;16220;p6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2" name="Google Shape;16232;p68"/>
          <p:cNvGrpSpPr/>
          <p:nvPr/>
        </p:nvGrpSpPr>
        <p:grpSpPr>
          <a:xfrm>
            <a:off x="5632602" y="2025510"/>
            <a:ext cx="370130" cy="287264"/>
            <a:chOff x="5632602" y="2025510"/>
            <a:chExt cx="370130" cy="287264"/>
          </a:xfrm>
        </p:grpSpPr>
        <p:sp>
          <p:nvSpPr>
            <p:cNvPr id="16233" name="Google Shape;16233;p6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68"/>
          <p:cNvGrpSpPr/>
          <p:nvPr/>
        </p:nvGrpSpPr>
        <p:grpSpPr>
          <a:xfrm>
            <a:off x="4212378" y="2456537"/>
            <a:ext cx="331515" cy="330021"/>
            <a:chOff x="4212378" y="2456537"/>
            <a:chExt cx="331515" cy="330021"/>
          </a:xfrm>
        </p:grpSpPr>
        <p:sp>
          <p:nvSpPr>
            <p:cNvPr id="16252" name="Google Shape;16252;p6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68"/>
          <p:cNvGrpSpPr/>
          <p:nvPr/>
        </p:nvGrpSpPr>
        <p:grpSpPr>
          <a:xfrm>
            <a:off x="6176013" y="1977825"/>
            <a:ext cx="235411" cy="347427"/>
            <a:chOff x="6176013" y="1977825"/>
            <a:chExt cx="235411" cy="347427"/>
          </a:xfrm>
        </p:grpSpPr>
        <p:sp>
          <p:nvSpPr>
            <p:cNvPr id="16262" name="Google Shape;16262;p6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68"/>
          <p:cNvGrpSpPr/>
          <p:nvPr/>
        </p:nvGrpSpPr>
        <p:grpSpPr>
          <a:xfrm>
            <a:off x="6652077" y="1977458"/>
            <a:ext cx="235778" cy="347794"/>
            <a:chOff x="6652077" y="1977458"/>
            <a:chExt cx="235778" cy="347794"/>
          </a:xfrm>
        </p:grpSpPr>
        <p:sp>
          <p:nvSpPr>
            <p:cNvPr id="16280" name="Google Shape;16280;p6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68"/>
          <p:cNvGrpSpPr/>
          <p:nvPr/>
        </p:nvGrpSpPr>
        <p:grpSpPr>
          <a:xfrm>
            <a:off x="7072513" y="1997512"/>
            <a:ext cx="394352" cy="308052"/>
            <a:chOff x="7072513" y="1997512"/>
            <a:chExt cx="394352" cy="308052"/>
          </a:xfrm>
        </p:grpSpPr>
        <p:sp>
          <p:nvSpPr>
            <p:cNvPr id="16297" name="Google Shape;16297;p6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68"/>
          <p:cNvGrpSpPr/>
          <p:nvPr/>
        </p:nvGrpSpPr>
        <p:grpSpPr>
          <a:xfrm>
            <a:off x="7576208" y="1977825"/>
            <a:ext cx="292533" cy="347454"/>
            <a:chOff x="7576208" y="1977825"/>
            <a:chExt cx="292533" cy="347454"/>
          </a:xfrm>
        </p:grpSpPr>
        <p:sp>
          <p:nvSpPr>
            <p:cNvPr id="16309" name="Google Shape;16309;p6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68"/>
          <p:cNvGrpSpPr/>
          <p:nvPr/>
        </p:nvGrpSpPr>
        <p:grpSpPr>
          <a:xfrm>
            <a:off x="8023882" y="1977458"/>
            <a:ext cx="320557" cy="347794"/>
            <a:chOff x="8023882" y="1977458"/>
            <a:chExt cx="320557" cy="347794"/>
          </a:xfrm>
        </p:grpSpPr>
        <p:sp>
          <p:nvSpPr>
            <p:cNvPr id="16323" name="Google Shape;16323;p6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68"/>
          <p:cNvGrpSpPr/>
          <p:nvPr/>
        </p:nvGrpSpPr>
        <p:grpSpPr>
          <a:xfrm>
            <a:off x="5627674" y="2444819"/>
            <a:ext cx="345147" cy="342630"/>
            <a:chOff x="5627674" y="2444819"/>
            <a:chExt cx="345147" cy="342630"/>
          </a:xfrm>
        </p:grpSpPr>
        <p:sp>
          <p:nvSpPr>
            <p:cNvPr id="16364" name="Google Shape;16364;p6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68"/>
          <p:cNvGrpSpPr/>
          <p:nvPr/>
        </p:nvGrpSpPr>
        <p:grpSpPr>
          <a:xfrm>
            <a:off x="4653996" y="2440257"/>
            <a:ext cx="396607" cy="348555"/>
            <a:chOff x="4653996" y="2440257"/>
            <a:chExt cx="396607" cy="348555"/>
          </a:xfrm>
        </p:grpSpPr>
        <p:sp>
          <p:nvSpPr>
            <p:cNvPr id="16370" name="Google Shape;16370;p6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8" name="Google Shape;16388;p68"/>
          <p:cNvGrpSpPr/>
          <p:nvPr/>
        </p:nvGrpSpPr>
        <p:grpSpPr>
          <a:xfrm>
            <a:off x="1854391" y="2895140"/>
            <a:ext cx="301630" cy="374272"/>
            <a:chOff x="1854391" y="2895140"/>
            <a:chExt cx="301630" cy="374272"/>
          </a:xfrm>
        </p:grpSpPr>
        <p:sp>
          <p:nvSpPr>
            <p:cNvPr id="16389" name="Google Shape;16389;p6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68"/>
          <p:cNvGrpSpPr/>
          <p:nvPr/>
        </p:nvGrpSpPr>
        <p:grpSpPr>
          <a:xfrm>
            <a:off x="5172817" y="2438370"/>
            <a:ext cx="289518" cy="357651"/>
            <a:chOff x="5172817" y="2438370"/>
            <a:chExt cx="289518" cy="357651"/>
          </a:xfrm>
        </p:grpSpPr>
        <p:sp>
          <p:nvSpPr>
            <p:cNvPr id="16439" name="Google Shape;16439;p6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68"/>
          <p:cNvGrpSpPr/>
          <p:nvPr/>
        </p:nvGrpSpPr>
        <p:grpSpPr>
          <a:xfrm>
            <a:off x="3234506" y="2484534"/>
            <a:ext cx="388297" cy="293320"/>
            <a:chOff x="3234506" y="2484534"/>
            <a:chExt cx="388297" cy="293320"/>
          </a:xfrm>
        </p:grpSpPr>
        <p:sp>
          <p:nvSpPr>
            <p:cNvPr id="16451" name="Google Shape;16451;p6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7" name="Google Shape;16467;p68"/>
          <p:cNvGrpSpPr/>
          <p:nvPr/>
        </p:nvGrpSpPr>
        <p:grpSpPr>
          <a:xfrm>
            <a:off x="6065149" y="3367036"/>
            <a:ext cx="362553" cy="356498"/>
            <a:chOff x="6065149" y="3367036"/>
            <a:chExt cx="362553" cy="356498"/>
          </a:xfrm>
        </p:grpSpPr>
        <p:sp>
          <p:nvSpPr>
            <p:cNvPr id="16468" name="Google Shape;16468;p6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3" name="Google Shape;16473;p68"/>
          <p:cNvGrpSpPr/>
          <p:nvPr/>
        </p:nvGrpSpPr>
        <p:grpSpPr>
          <a:xfrm>
            <a:off x="2866317" y="3817357"/>
            <a:ext cx="362920" cy="356865"/>
            <a:chOff x="2866317" y="3817357"/>
            <a:chExt cx="362920" cy="356865"/>
          </a:xfrm>
        </p:grpSpPr>
        <p:sp>
          <p:nvSpPr>
            <p:cNvPr id="16474" name="Google Shape;16474;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7" name="Google Shape;16477;p68"/>
          <p:cNvGrpSpPr/>
          <p:nvPr/>
        </p:nvGrpSpPr>
        <p:grpSpPr>
          <a:xfrm>
            <a:off x="6540821" y="3367036"/>
            <a:ext cx="362553" cy="356498"/>
            <a:chOff x="6540821" y="3367036"/>
            <a:chExt cx="362553" cy="356498"/>
          </a:xfrm>
        </p:grpSpPr>
        <p:sp>
          <p:nvSpPr>
            <p:cNvPr id="16478" name="Google Shape;16478;p6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68"/>
          <p:cNvGrpSpPr/>
          <p:nvPr/>
        </p:nvGrpSpPr>
        <p:grpSpPr>
          <a:xfrm>
            <a:off x="2302458" y="2474704"/>
            <a:ext cx="354479" cy="312561"/>
            <a:chOff x="2302458" y="2474704"/>
            <a:chExt cx="354479" cy="312561"/>
          </a:xfrm>
        </p:grpSpPr>
        <p:sp>
          <p:nvSpPr>
            <p:cNvPr id="16486" name="Google Shape;16486;p6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68"/>
          <p:cNvGrpSpPr/>
          <p:nvPr/>
        </p:nvGrpSpPr>
        <p:grpSpPr>
          <a:xfrm>
            <a:off x="2831110" y="2442538"/>
            <a:ext cx="246002" cy="348922"/>
            <a:chOff x="2831110" y="2442538"/>
            <a:chExt cx="246002" cy="348922"/>
          </a:xfrm>
        </p:grpSpPr>
        <p:sp>
          <p:nvSpPr>
            <p:cNvPr id="16499" name="Google Shape;16499;p6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68"/>
          <p:cNvGrpSpPr/>
          <p:nvPr/>
        </p:nvGrpSpPr>
        <p:grpSpPr>
          <a:xfrm>
            <a:off x="3314750" y="3817357"/>
            <a:ext cx="362920" cy="356865"/>
            <a:chOff x="3314750" y="3817357"/>
            <a:chExt cx="362920" cy="356865"/>
          </a:xfrm>
        </p:grpSpPr>
        <p:sp>
          <p:nvSpPr>
            <p:cNvPr id="16514" name="Google Shape;16514;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9" name="Google Shape;16519;p68"/>
          <p:cNvGrpSpPr/>
          <p:nvPr/>
        </p:nvGrpSpPr>
        <p:grpSpPr>
          <a:xfrm>
            <a:off x="7016492" y="3367036"/>
            <a:ext cx="362947" cy="356498"/>
            <a:chOff x="7016492" y="3367036"/>
            <a:chExt cx="362947" cy="356498"/>
          </a:xfrm>
        </p:grpSpPr>
        <p:sp>
          <p:nvSpPr>
            <p:cNvPr id="16520" name="Google Shape;16520;p6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6" name="Google Shape;16526;p68"/>
          <p:cNvGrpSpPr/>
          <p:nvPr/>
        </p:nvGrpSpPr>
        <p:grpSpPr>
          <a:xfrm>
            <a:off x="3763184" y="3817357"/>
            <a:ext cx="363314" cy="356576"/>
            <a:chOff x="3763184" y="3817357"/>
            <a:chExt cx="363314" cy="356576"/>
          </a:xfrm>
        </p:grpSpPr>
        <p:sp>
          <p:nvSpPr>
            <p:cNvPr id="16527" name="Google Shape;16527;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2" name="Google Shape;16532;p68"/>
          <p:cNvGrpSpPr/>
          <p:nvPr/>
        </p:nvGrpSpPr>
        <p:grpSpPr>
          <a:xfrm>
            <a:off x="5108852" y="3817357"/>
            <a:ext cx="362947" cy="356576"/>
            <a:chOff x="5108852" y="3817357"/>
            <a:chExt cx="362947" cy="356576"/>
          </a:xfrm>
        </p:grpSpPr>
        <p:sp>
          <p:nvSpPr>
            <p:cNvPr id="16533" name="Google Shape;16533;p6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68"/>
          <p:cNvGrpSpPr/>
          <p:nvPr/>
        </p:nvGrpSpPr>
        <p:grpSpPr>
          <a:xfrm>
            <a:off x="6005720" y="3817357"/>
            <a:ext cx="362947" cy="356576"/>
            <a:chOff x="6005720" y="3817357"/>
            <a:chExt cx="362947" cy="356576"/>
          </a:xfrm>
        </p:grpSpPr>
        <p:sp>
          <p:nvSpPr>
            <p:cNvPr id="16538" name="Google Shape;16538;p6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68"/>
          <p:cNvGrpSpPr/>
          <p:nvPr/>
        </p:nvGrpSpPr>
        <p:grpSpPr>
          <a:xfrm>
            <a:off x="5589452" y="3367036"/>
            <a:ext cx="362580" cy="356498"/>
            <a:chOff x="5589452" y="3367036"/>
            <a:chExt cx="362580" cy="356498"/>
          </a:xfrm>
        </p:grpSpPr>
        <p:sp>
          <p:nvSpPr>
            <p:cNvPr id="16543" name="Google Shape;16543;p6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68"/>
          <p:cNvGrpSpPr/>
          <p:nvPr/>
        </p:nvGrpSpPr>
        <p:grpSpPr>
          <a:xfrm>
            <a:off x="4211985" y="3817357"/>
            <a:ext cx="362947" cy="356576"/>
            <a:chOff x="4211985" y="3817357"/>
            <a:chExt cx="362947" cy="356576"/>
          </a:xfrm>
        </p:grpSpPr>
        <p:sp>
          <p:nvSpPr>
            <p:cNvPr id="16547" name="Google Shape;16547;p6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0" name="Google Shape;16550;p68"/>
          <p:cNvGrpSpPr/>
          <p:nvPr/>
        </p:nvGrpSpPr>
        <p:grpSpPr>
          <a:xfrm>
            <a:off x="4660419" y="3817357"/>
            <a:ext cx="362947" cy="356576"/>
            <a:chOff x="4660419" y="3817357"/>
            <a:chExt cx="362947" cy="356576"/>
          </a:xfrm>
        </p:grpSpPr>
        <p:sp>
          <p:nvSpPr>
            <p:cNvPr id="16551" name="Google Shape;16551;p6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8"/>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8"/>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8"/>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68"/>
          <p:cNvGrpSpPr/>
          <p:nvPr/>
        </p:nvGrpSpPr>
        <p:grpSpPr>
          <a:xfrm>
            <a:off x="5557286" y="3817357"/>
            <a:ext cx="362947" cy="356576"/>
            <a:chOff x="5557286" y="3817357"/>
            <a:chExt cx="362947" cy="356576"/>
          </a:xfrm>
        </p:grpSpPr>
        <p:sp>
          <p:nvSpPr>
            <p:cNvPr id="16557" name="Google Shape;16557;p6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8"/>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68"/>
          <p:cNvGrpSpPr/>
          <p:nvPr/>
        </p:nvGrpSpPr>
        <p:grpSpPr>
          <a:xfrm>
            <a:off x="7488021" y="3362475"/>
            <a:ext cx="372017" cy="365621"/>
            <a:chOff x="7488021" y="3362475"/>
            <a:chExt cx="372017" cy="365621"/>
          </a:xfrm>
        </p:grpSpPr>
        <p:sp>
          <p:nvSpPr>
            <p:cNvPr id="16562" name="Google Shape;16562;p6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68"/>
          <p:cNvGrpSpPr/>
          <p:nvPr/>
        </p:nvGrpSpPr>
        <p:grpSpPr>
          <a:xfrm>
            <a:off x="5113781" y="3367036"/>
            <a:ext cx="362553" cy="356498"/>
            <a:chOff x="5113781" y="3367036"/>
            <a:chExt cx="362553" cy="356498"/>
          </a:xfrm>
        </p:grpSpPr>
        <p:sp>
          <p:nvSpPr>
            <p:cNvPr id="16573" name="Google Shape;16573;p6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5" name="Google Shape;16575;p6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6" name="Google Shape;16576;p68"/>
          <p:cNvGrpSpPr/>
          <p:nvPr/>
        </p:nvGrpSpPr>
        <p:grpSpPr>
          <a:xfrm>
            <a:off x="7968621" y="3365489"/>
            <a:ext cx="375818" cy="357651"/>
            <a:chOff x="7968621" y="3365489"/>
            <a:chExt cx="375818" cy="357651"/>
          </a:xfrm>
        </p:grpSpPr>
        <p:sp>
          <p:nvSpPr>
            <p:cNvPr id="16577" name="Google Shape;16577;p6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92" name="Shape 16592"/>
        <p:cNvGrpSpPr/>
        <p:nvPr/>
      </p:nvGrpSpPr>
      <p:grpSpPr>
        <a:xfrm>
          <a:off x="0" y="0"/>
          <a:ext cx="0" cy="0"/>
          <a:chOff x="0" y="0"/>
          <a:chExt cx="0" cy="0"/>
        </a:xfrm>
      </p:grpSpPr>
      <p:pic>
        <p:nvPicPr>
          <p:cNvPr id="16593" name="Google Shape;16593;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reast Cancer Case">
  <a:themeElements>
    <a:clrScheme name="Simple Light">
      <a:dk1>
        <a:srgbClr val="000000"/>
      </a:dk1>
      <a:lt1>
        <a:srgbClr val="FFFFFF"/>
      </a:lt1>
      <a:dk2>
        <a:srgbClr val="595959"/>
      </a:dk2>
      <a:lt2>
        <a:srgbClr val="EEEEEE"/>
      </a:lt2>
      <a:accent1>
        <a:srgbClr val="32186B"/>
      </a:accent1>
      <a:accent2>
        <a:srgbClr val="3E2289"/>
      </a:accent2>
      <a:accent3>
        <a:srgbClr val="9290FF"/>
      </a:accent3>
      <a:accent4>
        <a:srgbClr val="F9CAE3"/>
      </a:accent4>
      <a:accent5>
        <a:srgbClr val="F9AFD7"/>
      </a:accent5>
      <a:accent6>
        <a:srgbClr val="FF8FA3"/>
      </a:accent6>
      <a:hlink>
        <a:srgbClr val="32186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